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67"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4" d="100"/>
          <a:sy n="94" d="100"/>
        </p:scale>
        <p:origin x="-882" y="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160C2E-8843-42C2-98CB-13E773E23FDA}" type="datetimeFigureOut">
              <a:rPr lang="tr-TR" smtClean="0"/>
              <a:pPr/>
              <a:t>12.10.2019</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16F39E-BB6C-41B6-BF82-A8B120BE4A69}" type="slidenum">
              <a:rPr lang="tr-TR" smtClean="0"/>
              <a:pPr/>
              <a:t>‹#›</a:t>
            </a:fld>
            <a:endParaRPr lang="tr-TR"/>
          </a:p>
        </p:txBody>
      </p:sp>
    </p:spTree>
    <p:extLst>
      <p:ext uri="{BB962C8B-B14F-4D97-AF65-F5344CB8AC3E}">
        <p14:creationId xmlns:p14="http://schemas.microsoft.com/office/powerpoint/2010/main" val="2676810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12.10.2019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12.10.2019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14356"/>
            <a:ext cx="8229600" cy="5143536"/>
          </a:xfrm>
        </p:spPr>
        <p:txBody>
          <a:bodyPr>
            <a:normAutofit/>
          </a:bodyPr>
          <a:lstStyle/>
          <a:p>
            <a:pPr marL="0" indent="0">
              <a:buNone/>
            </a:pPr>
            <a:endParaRPr lang="tr-TR" dirty="0" smtClean="0"/>
          </a:p>
          <a:p>
            <a:pPr marL="0" indent="0" algn="ctr">
              <a:buNone/>
            </a:pPr>
            <a:r>
              <a:rPr lang="tr-TR" dirty="0" smtClean="0"/>
              <a:t>KÜLTÜR</a:t>
            </a:r>
            <a:r>
              <a:rPr lang="tr-TR" dirty="0" smtClean="0"/>
              <a:t>, DİN VE TOPLUMSAL CİNSİYET</a:t>
            </a:r>
          </a:p>
          <a:p>
            <a:endParaRPr lang="tr-TR" dirty="0" smtClean="0"/>
          </a:p>
          <a:p>
            <a:endParaRPr lang="tr-TR" dirty="0"/>
          </a:p>
          <a:p>
            <a:endParaRPr lang="tr-TR" dirty="0" smtClean="0"/>
          </a:p>
          <a:p>
            <a:pPr marL="0" indent="0" algn="ctr">
              <a:buNone/>
            </a:pPr>
            <a:r>
              <a:rPr lang="tr-TR" dirty="0" smtClean="0"/>
              <a:t>FRANCES </a:t>
            </a:r>
            <a:r>
              <a:rPr lang="tr-TR" dirty="0" smtClean="0"/>
              <a:t>RADAY</a:t>
            </a:r>
          </a:p>
          <a:p>
            <a:endParaRPr lang="tr-TR" dirty="0" smtClean="0"/>
          </a:p>
          <a:p>
            <a:pPr marL="0" indent="0" algn="ctr">
              <a:buNone/>
            </a:pPr>
            <a:endParaRPr lang="tr-TR"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ULUSLARARASI ANLAŞMALARIN ETKİLERİ</a:t>
            </a:r>
            <a:endParaRPr lang="tr-TR" dirty="0"/>
          </a:p>
        </p:txBody>
      </p:sp>
      <p:sp>
        <p:nvSpPr>
          <p:cNvPr id="3" name="2 İçerik Yer Tutucusu"/>
          <p:cNvSpPr>
            <a:spLocks noGrp="1"/>
          </p:cNvSpPr>
          <p:nvPr>
            <p:ph idx="1"/>
          </p:nvPr>
        </p:nvSpPr>
        <p:spPr/>
        <p:txBody>
          <a:bodyPr>
            <a:normAutofit lnSpcReduction="10000"/>
          </a:bodyPr>
          <a:lstStyle/>
          <a:p>
            <a:r>
              <a:rPr lang="tr-TR" dirty="0" smtClean="0"/>
              <a:t>(ICESCR) ve (CEDAW) kadın hakları insan hakları ile din ve kültür  haklarını dengeler.</a:t>
            </a:r>
          </a:p>
          <a:p>
            <a:r>
              <a:rPr lang="tr-TR" dirty="0" smtClean="0"/>
              <a:t>(CEDAW) kadın eşitliği haklarını bozacak hiçbir kişiye veya gruba dini hakları izin verilemeyeceğine hükmetmiştir.</a:t>
            </a:r>
          </a:p>
          <a:p>
            <a:r>
              <a:rPr lang="tr-TR" dirty="0" smtClean="0"/>
              <a:t>(CEDAW) komite bağlamında hükümetlerden kadına karşı ayrımcılığı doğrudan veya dolaylı olarak destekleyen yasaların kaldırılması yönünde talep bildirmiştir.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439850"/>
          </a:xfrm>
        </p:spPr>
        <p:txBody>
          <a:bodyPr>
            <a:normAutofit/>
          </a:bodyPr>
          <a:lstStyle/>
          <a:p>
            <a:r>
              <a:rPr lang="tr-TR" sz="3600" dirty="0" smtClean="0"/>
              <a:t>TOPLUMSAL CİNSİYET AYRIMCILIĞINDA ANAYASAL DENGE </a:t>
            </a:r>
            <a:endParaRPr lang="tr-TR" sz="3600" dirty="0"/>
          </a:p>
        </p:txBody>
      </p:sp>
      <p:sp>
        <p:nvSpPr>
          <p:cNvPr id="3" name="2 İçerik Yer Tutucusu"/>
          <p:cNvSpPr>
            <a:spLocks noGrp="1"/>
          </p:cNvSpPr>
          <p:nvPr>
            <p:ph idx="1"/>
          </p:nvPr>
        </p:nvSpPr>
        <p:spPr/>
        <p:txBody>
          <a:bodyPr/>
          <a:lstStyle/>
          <a:p>
            <a:r>
              <a:rPr lang="tr-TR" dirty="0" smtClean="0"/>
              <a:t>Kültürel Çokluk: Geleneksel değerlerin empoze edildiği toplumlarda kadının sesi sessizliktir.</a:t>
            </a:r>
          </a:p>
          <a:p>
            <a:r>
              <a:rPr lang="tr-TR" dirty="0" smtClean="0"/>
              <a:t>Oybirliği/ Çokluk: </a:t>
            </a:r>
            <a:r>
              <a:rPr lang="tr-TR" dirty="0" err="1" smtClean="0"/>
              <a:t>monoteistik</a:t>
            </a:r>
            <a:r>
              <a:rPr lang="tr-TR" dirty="0" smtClean="0"/>
              <a:t> dinler ve geleneksel kültürlerde kadının alt grup olması bir gerçektir.</a:t>
            </a:r>
          </a:p>
          <a:p>
            <a:r>
              <a:rPr lang="tr-TR" dirty="0" smtClean="0"/>
              <a:t>Rıza: Kadınlar sosyo-ekonomik statülerinden dolayı yaşadıkları grupların diktelerini kabul etmek zorunda kalmaktadırlar.</a:t>
            </a:r>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lstStyle/>
          <a:p>
            <a:r>
              <a:rPr lang="tr-TR" dirty="0" smtClean="0"/>
              <a:t>Anayasal insan hakları hukuku bağlamında din, kültür ve toplumsal cinsiyet kavramları değerlendirilmektedir.</a:t>
            </a:r>
            <a:endParaRPr lang="tr-TR" smtClean="0"/>
          </a:p>
          <a:p>
            <a:pPr>
              <a:buNone/>
            </a:pPr>
            <a:endParaRPr lang="tr-TR" dirty="0" smtClean="0"/>
          </a:p>
          <a:p>
            <a:r>
              <a:rPr lang="tr-TR" dirty="0" smtClean="0"/>
              <a:t>Uluslararası bağlamda anayasa mahkemelerinin kararları ve uluslararası hukuk metinlerinde  söz konusu toplumsal cinsiyet konusunda </a:t>
            </a:r>
            <a:r>
              <a:rPr lang="tr-TR" dirty="0" err="1" smtClean="0"/>
              <a:t>farkındalık</a:t>
            </a:r>
            <a:r>
              <a:rPr lang="tr-TR" dirty="0" smtClean="0"/>
              <a:t> oluşturmaya çalışılmaktadır.</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857232"/>
            <a:ext cx="8229600" cy="5268931"/>
          </a:xfrm>
        </p:spPr>
        <p:txBody>
          <a:bodyPr>
            <a:normAutofit lnSpcReduction="10000"/>
          </a:bodyPr>
          <a:lstStyle/>
          <a:p>
            <a:endParaRPr lang="tr-TR" dirty="0" smtClean="0"/>
          </a:p>
          <a:p>
            <a:r>
              <a:rPr lang="tr-TR" dirty="0" smtClean="0"/>
              <a:t>Dini ve kültürel özgürlükle, toplumsal cinsiyet arasındaki çatışma anayasal hukuk açısında yaygın bir  problem oluşturmaktadır.</a:t>
            </a:r>
          </a:p>
          <a:p>
            <a:endParaRPr lang="tr-TR" dirty="0" smtClean="0"/>
          </a:p>
          <a:p>
            <a:r>
              <a:rPr lang="tr-TR" dirty="0" smtClean="0"/>
              <a:t>2. Dünya Savaşı’nda insani değerlerin aşırı derecede yaralanmasından sonra 1948 yılında Evrensel İnsan Hakları Beyannamesi toplumsal cinsiyet farklılığını ele alan ve bu problemi insani bağlamda garanti altına alan ilk metin olduğuna dikkat çekilmektedir.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785794"/>
            <a:ext cx="8229600" cy="5340369"/>
          </a:xfrm>
        </p:spPr>
        <p:txBody>
          <a:bodyPr/>
          <a:lstStyle/>
          <a:p>
            <a:r>
              <a:rPr lang="tr-TR" dirty="0" smtClean="0"/>
              <a:t>(ICCPR) </a:t>
            </a:r>
            <a:r>
              <a:rPr lang="tr-TR" dirty="0" err="1" smtClean="0"/>
              <a:t>International</a:t>
            </a:r>
            <a:r>
              <a:rPr lang="tr-TR" dirty="0" smtClean="0"/>
              <a:t> </a:t>
            </a:r>
            <a:r>
              <a:rPr lang="tr-TR" dirty="0" err="1" smtClean="0"/>
              <a:t>Covenent</a:t>
            </a:r>
            <a:r>
              <a:rPr lang="tr-TR" dirty="0" smtClean="0"/>
              <a:t> on Civil </a:t>
            </a:r>
            <a:r>
              <a:rPr lang="tr-TR" dirty="0" err="1" smtClean="0"/>
              <a:t>and</a:t>
            </a:r>
            <a:r>
              <a:rPr lang="tr-TR" dirty="0" smtClean="0"/>
              <a:t> </a:t>
            </a:r>
            <a:r>
              <a:rPr lang="tr-TR" dirty="0" err="1" smtClean="0"/>
              <a:t>Politic</a:t>
            </a:r>
            <a:r>
              <a:rPr lang="tr-TR" dirty="0" smtClean="0"/>
              <a:t>  </a:t>
            </a:r>
            <a:r>
              <a:rPr lang="tr-TR" dirty="0" err="1" smtClean="0"/>
              <a:t>Rights</a:t>
            </a:r>
            <a:endParaRPr lang="tr-TR" dirty="0" smtClean="0"/>
          </a:p>
          <a:p>
            <a:r>
              <a:rPr lang="tr-TR" dirty="0" smtClean="0"/>
              <a:t>(ICESCR) </a:t>
            </a:r>
            <a:r>
              <a:rPr lang="tr-TR" dirty="0" err="1" smtClean="0"/>
              <a:t>International</a:t>
            </a:r>
            <a:r>
              <a:rPr lang="tr-TR" dirty="0" smtClean="0"/>
              <a:t> </a:t>
            </a:r>
            <a:r>
              <a:rPr lang="tr-TR" dirty="0" err="1" smtClean="0"/>
              <a:t>Covenent</a:t>
            </a:r>
            <a:r>
              <a:rPr lang="tr-TR" dirty="0" smtClean="0"/>
              <a:t> on </a:t>
            </a:r>
            <a:r>
              <a:rPr lang="tr-TR" dirty="0" err="1" smtClean="0"/>
              <a:t>Economic</a:t>
            </a:r>
            <a:r>
              <a:rPr lang="tr-TR" dirty="0" smtClean="0"/>
              <a:t>, Social </a:t>
            </a:r>
            <a:r>
              <a:rPr lang="tr-TR" dirty="0" err="1" smtClean="0"/>
              <a:t>and</a:t>
            </a:r>
            <a:r>
              <a:rPr lang="tr-TR" dirty="0" smtClean="0"/>
              <a:t> </a:t>
            </a:r>
            <a:r>
              <a:rPr lang="tr-TR" dirty="0" err="1" smtClean="0"/>
              <a:t>Cultural</a:t>
            </a:r>
            <a:r>
              <a:rPr lang="tr-TR" dirty="0" smtClean="0"/>
              <a:t> </a:t>
            </a:r>
            <a:r>
              <a:rPr lang="tr-TR" dirty="0" err="1" smtClean="0"/>
              <a:t>Rights</a:t>
            </a:r>
            <a:endParaRPr lang="tr-TR" dirty="0" smtClean="0"/>
          </a:p>
          <a:p>
            <a:r>
              <a:rPr lang="tr-TR" dirty="0" smtClean="0"/>
              <a:t>(CEDAW) </a:t>
            </a:r>
            <a:r>
              <a:rPr lang="tr-TR" dirty="0" err="1" smtClean="0"/>
              <a:t>Convention</a:t>
            </a:r>
            <a:r>
              <a:rPr lang="tr-TR" dirty="0" smtClean="0"/>
              <a:t> </a:t>
            </a:r>
            <a:r>
              <a:rPr lang="tr-TR" dirty="0" err="1" smtClean="0"/>
              <a:t>for</a:t>
            </a:r>
            <a:r>
              <a:rPr lang="tr-TR" dirty="0" smtClean="0"/>
              <a:t> </a:t>
            </a:r>
            <a:r>
              <a:rPr lang="tr-TR" dirty="0" err="1" smtClean="0"/>
              <a:t>Elimination</a:t>
            </a:r>
            <a:r>
              <a:rPr lang="tr-TR" dirty="0" smtClean="0"/>
              <a:t> of </a:t>
            </a:r>
            <a:r>
              <a:rPr lang="tr-TR" dirty="0" err="1" smtClean="0"/>
              <a:t>All</a:t>
            </a:r>
            <a:r>
              <a:rPr lang="tr-TR" dirty="0" smtClean="0"/>
              <a:t> </a:t>
            </a:r>
            <a:r>
              <a:rPr lang="tr-TR" dirty="0" err="1" smtClean="0"/>
              <a:t>Forms</a:t>
            </a:r>
            <a:r>
              <a:rPr lang="tr-TR" dirty="0" smtClean="0"/>
              <a:t> of </a:t>
            </a:r>
            <a:r>
              <a:rPr lang="tr-TR" dirty="0" err="1" smtClean="0"/>
              <a:t>Discrimination</a:t>
            </a:r>
            <a:r>
              <a:rPr lang="tr-TR" dirty="0" smtClean="0"/>
              <a:t> </a:t>
            </a:r>
            <a:r>
              <a:rPr lang="tr-TR" dirty="0" err="1" smtClean="0"/>
              <a:t>Against</a:t>
            </a:r>
            <a:r>
              <a:rPr lang="tr-TR" dirty="0" smtClean="0"/>
              <a:t> </a:t>
            </a:r>
            <a:r>
              <a:rPr lang="tr-TR" dirty="0" err="1" smtClean="0"/>
              <a:t>Woman</a:t>
            </a:r>
            <a:endParaRPr lang="tr-TR" dirty="0" smtClean="0"/>
          </a:p>
          <a:p>
            <a:r>
              <a:rPr lang="tr-TR" dirty="0" smtClean="0"/>
              <a:t>Üç sözleşme bağlamında toplumsal cinsiyet problemi ele alınmaktadır.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Normlar veya kültürel pratikler ile eşitlik hakları arasındaki çatışma durumunda çözüm sağlayan unsurun nedir?</a:t>
            </a:r>
          </a:p>
          <a:p>
            <a:pPr>
              <a:buNone/>
            </a:pPr>
            <a:endParaRPr lang="tr-TR" dirty="0" smtClean="0"/>
          </a:p>
          <a:p>
            <a:r>
              <a:rPr lang="tr-TR" dirty="0" smtClean="0"/>
              <a:t>Kültür ve din, toplumsal cinsiyet probleminin temel kaynağı olarak değerlendirilmektedir.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KÜLTÜR</a:t>
            </a:r>
            <a:endParaRPr lang="tr-TR" dirty="0"/>
          </a:p>
        </p:txBody>
      </p:sp>
      <p:sp>
        <p:nvSpPr>
          <p:cNvPr id="3" name="2 İçerik Yer Tutucusu"/>
          <p:cNvSpPr>
            <a:spLocks noGrp="1"/>
          </p:cNvSpPr>
          <p:nvPr>
            <p:ph idx="1"/>
          </p:nvPr>
        </p:nvSpPr>
        <p:spPr/>
        <p:txBody>
          <a:bodyPr/>
          <a:lstStyle/>
          <a:p>
            <a:r>
              <a:rPr lang="tr-TR" dirty="0" smtClean="0"/>
              <a:t>Kültür iki farklı kontekste değerlendirilmektedir</a:t>
            </a:r>
          </a:p>
          <a:p>
            <a:r>
              <a:rPr lang="tr-TR" dirty="0" smtClean="0"/>
              <a:t>Sosyal Kültür: Bireyin toplumsal ortamda davranış kodlarını öğrendiği alan (</a:t>
            </a:r>
            <a:r>
              <a:rPr lang="tr-TR" dirty="0" err="1" smtClean="0"/>
              <a:t>area</a:t>
            </a:r>
            <a:r>
              <a:rPr lang="tr-TR" dirty="0" smtClean="0"/>
              <a:t>)</a:t>
            </a:r>
          </a:p>
          <a:p>
            <a:r>
              <a:rPr lang="tr-TR" dirty="0" smtClean="0"/>
              <a:t>İdeolojik Kültür: İnsanların ne düşüneceği, neye değer vereceği ya da neye inanacağı konusunda şekillendirici etkiye sahip kültür olarak ayrılmaktadır.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DİN</a:t>
            </a:r>
            <a:endParaRPr lang="tr-TR" dirty="0"/>
          </a:p>
        </p:txBody>
      </p:sp>
      <p:sp>
        <p:nvSpPr>
          <p:cNvPr id="3" name="2 İçerik Yer Tutucusu"/>
          <p:cNvSpPr>
            <a:spLocks noGrp="1"/>
          </p:cNvSpPr>
          <p:nvPr>
            <p:ph idx="1"/>
          </p:nvPr>
        </p:nvSpPr>
        <p:spPr/>
        <p:txBody>
          <a:bodyPr>
            <a:normAutofit lnSpcReduction="10000"/>
          </a:bodyPr>
          <a:lstStyle/>
          <a:p>
            <a:r>
              <a:rPr lang="tr-TR" dirty="0" smtClean="0"/>
              <a:t>Çalışmada din, </a:t>
            </a:r>
            <a:r>
              <a:rPr lang="tr-TR" dirty="0" err="1" smtClean="0"/>
              <a:t>külürün</a:t>
            </a:r>
            <a:r>
              <a:rPr lang="tr-TR" dirty="0" smtClean="0"/>
              <a:t> geniş manada parçası olarak değerlendirilmektedir. </a:t>
            </a:r>
          </a:p>
          <a:p>
            <a:r>
              <a:rPr lang="tr-TR" dirty="0" smtClean="0"/>
              <a:t>Monoteist dinler ve onların toplumsal cinsiyetin oluşmasında şekillendirici etkisi üzerine </a:t>
            </a:r>
            <a:r>
              <a:rPr lang="tr-TR" dirty="0" err="1" smtClean="0"/>
              <a:t>yoğunlaşılmıştır</a:t>
            </a:r>
            <a:r>
              <a:rPr lang="tr-TR" dirty="0" smtClean="0"/>
              <a:t>.</a:t>
            </a:r>
          </a:p>
          <a:p>
            <a:r>
              <a:rPr lang="tr-TR" dirty="0" smtClean="0"/>
              <a:t>Modern insan hakları ve monoteist dinler arasında reformist bağlamda bir uyum olmasına rağmen dar ve kısıtlı kaldığı belirtilmektedir.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TOPLUMSAL CİNSİYET</a:t>
            </a:r>
            <a:endParaRPr lang="tr-TR" dirty="0"/>
          </a:p>
        </p:txBody>
      </p:sp>
      <p:sp>
        <p:nvSpPr>
          <p:cNvPr id="3" name="2 İçerik Yer Tutucusu"/>
          <p:cNvSpPr>
            <a:spLocks noGrp="1"/>
          </p:cNvSpPr>
          <p:nvPr>
            <p:ph idx="1"/>
          </p:nvPr>
        </p:nvSpPr>
        <p:spPr/>
        <p:txBody>
          <a:bodyPr/>
          <a:lstStyle/>
          <a:p>
            <a:r>
              <a:rPr lang="tr-TR" dirty="0" smtClean="0"/>
              <a:t>Toplumsal cinsiyet kimliği, din ve kültür kadın ve erkek üzerine nüfuz eden davranış normlarından oluşmaktadır.</a:t>
            </a:r>
          </a:p>
          <a:p>
            <a:r>
              <a:rPr lang="tr-TR" dirty="0" smtClean="0"/>
              <a:t>Dini normlar binlerce yıl öncesine dayanan tecrübe ve değerler sistemi üretebilmişken, modern insan hakları bağlamında toplumsal cinsiyet eşitliği çok daha yeni ve emekleme aşamasındadır.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ULUSLARARASI İNSAN HAKLARI HUKUKU</a:t>
            </a:r>
            <a:endParaRPr lang="tr-TR" dirty="0"/>
          </a:p>
        </p:txBody>
      </p:sp>
      <p:sp>
        <p:nvSpPr>
          <p:cNvPr id="3" name="2 İçerik Yer Tutucusu"/>
          <p:cNvSpPr>
            <a:spLocks noGrp="1"/>
          </p:cNvSpPr>
          <p:nvPr>
            <p:ph idx="1"/>
          </p:nvPr>
        </p:nvSpPr>
        <p:spPr/>
        <p:txBody>
          <a:bodyPr/>
          <a:lstStyle/>
          <a:p>
            <a:r>
              <a:rPr lang="tr-TR" dirty="0" smtClean="0"/>
              <a:t>Üç temel hakkı koruma altına almaktadır:</a:t>
            </a:r>
          </a:p>
          <a:p>
            <a:endParaRPr lang="tr-TR" dirty="0" smtClean="0"/>
          </a:p>
          <a:p>
            <a:r>
              <a:rPr lang="tr-TR" dirty="0" smtClean="0"/>
              <a:t>Din ve inanç özgürlüğü hakları</a:t>
            </a:r>
          </a:p>
          <a:p>
            <a:endParaRPr lang="tr-TR" dirty="0" smtClean="0"/>
          </a:p>
          <a:p>
            <a:r>
              <a:rPr lang="tr-TR" dirty="0" smtClean="0"/>
              <a:t>Eğlence hakları</a:t>
            </a:r>
          </a:p>
          <a:p>
            <a:endParaRPr lang="tr-TR" dirty="0" smtClean="0"/>
          </a:p>
          <a:p>
            <a:r>
              <a:rPr lang="tr-TR" dirty="0" smtClean="0"/>
              <a:t>Toplumsal cinsiyet eşitliği hakları</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418</Words>
  <Application>Microsoft Office PowerPoint</Application>
  <PresentationFormat>Ekran Gösterisi (4:3)</PresentationFormat>
  <Paragraphs>47</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PowerPoint Sunusu</vt:lpstr>
      <vt:lpstr>PowerPoint Sunusu</vt:lpstr>
      <vt:lpstr>PowerPoint Sunusu</vt:lpstr>
      <vt:lpstr>PowerPoint Sunusu</vt:lpstr>
      <vt:lpstr>PowerPoint Sunusu</vt:lpstr>
      <vt:lpstr>KÜLTÜR</vt:lpstr>
      <vt:lpstr>DİN</vt:lpstr>
      <vt:lpstr>TOPLUMSAL CİNSİYET</vt:lpstr>
      <vt:lpstr>ULUSLARARASI İNSAN HAKLARI HUKUKU</vt:lpstr>
      <vt:lpstr>ULUSLARARASI ANLAŞMALARIN ETKİLERİ</vt:lpstr>
      <vt:lpstr>TOPLUMSAL CİNSİYET AYRIMCILIĞINDA ANAYASAL DENGE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KÜLTÜR, DİN VE TOPLUUMSAL CİNSİYET</dc:title>
  <dc:creator>abdulkadirpc</dc:creator>
  <cp:lastModifiedBy>user</cp:lastModifiedBy>
  <cp:revision>20</cp:revision>
  <dcterms:created xsi:type="dcterms:W3CDTF">2019-10-10T19:33:05Z</dcterms:created>
  <dcterms:modified xsi:type="dcterms:W3CDTF">2019-10-12T12:19:26Z</dcterms:modified>
</cp:coreProperties>
</file>