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Bir profesyonel gibi yazmak ve risk almak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Yazmayı öğrenmek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Yazma kısmı da araştırma kısmına verilen önemi hakkeder.</a:t>
            </a:r>
          </a:p>
          <a:p>
            <a:r>
              <a:rPr lang="tr-TR" dirty="0" smtClean="0"/>
              <a:t>Kimse yazmayı bir seferde öğrenmez, bu ir süreçtir.</a:t>
            </a:r>
          </a:p>
          <a:p>
            <a:r>
              <a:rPr lang="tr-TR" dirty="0" smtClean="0"/>
              <a:t>En önemlisi açık ve anlaşılır yazmaktır.</a:t>
            </a:r>
            <a:endParaRPr lang="tr-TR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Yazmayı öğrenmek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İyi yazmak için ilk önce iyi okumak gerekir.</a:t>
            </a:r>
          </a:p>
          <a:p>
            <a:r>
              <a:rPr lang="tr-TR" dirty="0" smtClean="0"/>
              <a:t>Yazmaya başlamadan önce güvendiğiniz ve gönüllü biriyle konuşmak zihin açıcı olacaktır.</a:t>
            </a:r>
          </a:p>
          <a:p>
            <a:r>
              <a:rPr lang="tr-TR" dirty="0" smtClean="0"/>
              <a:t>Bu sayede hangi kısımların anlaşılmak için gerekli, hangilerinin kafa karıştırıcı olduğu anlaşılır. </a:t>
            </a:r>
          </a:p>
          <a:p>
            <a:pPr>
              <a:buNone/>
            </a:pPr>
            <a:r>
              <a:rPr lang="tr-TR" dirty="0" smtClean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Yazmayı öğrenmek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Gelen eleştirileri ciddiye alın. Fikrinizi değiştirmeye ikna olmazsanız, durduğunuz yeri değiştirmeden nasıl cevaplayabileceğinizi düşünün.</a:t>
            </a:r>
          </a:p>
          <a:p>
            <a:endParaRPr lang="tr-TR" dirty="0" smtClean="0"/>
          </a:p>
          <a:p>
            <a:r>
              <a:rPr lang="tr-TR" dirty="0" smtClean="0"/>
              <a:t>Herkesin yazmayı öğrenme süreci özgündür.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(</a:t>
            </a:r>
            <a:r>
              <a:rPr lang="tr-TR" dirty="0" err="1" smtClean="0"/>
              <a:t>Becker</a:t>
            </a:r>
            <a:r>
              <a:rPr lang="tr-TR" dirty="0" smtClean="0"/>
              <a:t>, 2013: 122-140)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 tavsiye…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şeyi tamamlamış gibi hiçbir nota vs geri dönmeden aklınıza ne gelirse yazmaya başlayın.</a:t>
            </a:r>
          </a:p>
          <a:p>
            <a:r>
              <a:rPr lang="tr-TR" dirty="0" smtClean="0"/>
              <a:t>Takıldığınız yerde başka konuya geçin.</a:t>
            </a:r>
          </a:p>
          <a:p>
            <a:r>
              <a:rPr lang="tr-TR" dirty="0" smtClean="0"/>
              <a:t>Sonra dönüp yazdıklarınıza bakın, bu şekilde neyin gerçekten gerekli olduğunu görebilirsiniz. </a:t>
            </a:r>
          </a:p>
          <a:p>
            <a:pPr>
              <a:buNone/>
            </a:pPr>
            <a:r>
              <a:rPr lang="tr-TR" dirty="0" smtClean="0"/>
              <a:t>	(</a:t>
            </a:r>
            <a:r>
              <a:rPr lang="tr-TR" dirty="0" err="1" smtClean="0"/>
              <a:t>Becker</a:t>
            </a:r>
            <a:r>
              <a:rPr lang="tr-TR" dirty="0" smtClean="0"/>
              <a:t>, 2013: 144)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Yazdıklarımızı diğerlerinin okumasından neden çekiniriz?</a:t>
            </a:r>
          </a:p>
          <a:p>
            <a:r>
              <a:rPr lang="tr-TR" dirty="0" smtClean="0"/>
              <a:t>Yazmak risk almaktır, fikirlerinizi eleştiriye açık şekilde diğerlerinin önüne bırakmaktır.</a:t>
            </a:r>
          </a:p>
          <a:p>
            <a:r>
              <a:rPr lang="tr-TR" dirty="0" smtClean="0"/>
              <a:t>Yazdıklarınızı güvendiğiniz birilerine okutmak aldığınız riski en aza indirir.</a:t>
            </a:r>
          </a:p>
          <a:p>
            <a:r>
              <a:rPr lang="tr-TR" dirty="0" smtClean="0"/>
              <a:t>Bu insanlara size hakikate söyleyecekleri konusunda da güvenmeniz gerekir.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Kaynak:</a:t>
            </a:r>
          </a:p>
          <a:p>
            <a:pPr>
              <a:buNone/>
            </a:pPr>
            <a:r>
              <a:rPr lang="tr-TR" dirty="0" smtClean="0"/>
              <a:t>	 </a:t>
            </a:r>
            <a:r>
              <a:rPr lang="tr-TR" dirty="0" err="1" smtClean="0"/>
              <a:t>Becker</a:t>
            </a:r>
            <a:r>
              <a:rPr lang="tr-TR" dirty="0" smtClean="0"/>
              <a:t>, </a:t>
            </a:r>
            <a:r>
              <a:rPr lang="tr-TR" dirty="0" err="1" smtClean="0"/>
              <a:t>Howard</a:t>
            </a:r>
            <a:r>
              <a:rPr lang="tr-TR" dirty="0" smtClean="0"/>
              <a:t> S</a:t>
            </a:r>
            <a:r>
              <a:rPr lang="tr-TR" i="1" dirty="0" smtClean="0"/>
              <a:t>. </a:t>
            </a:r>
            <a:r>
              <a:rPr lang="tr-TR" i="1" smtClean="0"/>
              <a:t>(2013) </a:t>
            </a:r>
            <a:r>
              <a:rPr lang="tr-TR" i="1" dirty="0" smtClean="0"/>
              <a:t>Sosyal Bilimcinin Yazma Çilesi, Yazımın Sosyal Organizasyonu Kuramı.</a:t>
            </a:r>
            <a:r>
              <a:rPr lang="tr-TR" dirty="0" smtClean="0"/>
              <a:t> (Ş. Geniş, </a:t>
            </a:r>
            <a:r>
              <a:rPr lang="tr-TR" dirty="0" err="1" smtClean="0"/>
              <a:t>çev</a:t>
            </a:r>
            <a:r>
              <a:rPr lang="tr-TR" dirty="0" smtClean="0"/>
              <a:t>.) Ankara: </a:t>
            </a:r>
            <a:r>
              <a:rPr lang="tr-TR" dirty="0" err="1" smtClean="0"/>
              <a:t>Heretik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176</Words>
  <Application>Microsoft Office PowerPoint</Application>
  <PresentationFormat>Ekran Gösterisi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Bir profesyonel gibi yazmak ve risk almak</vt:lpstr>
      <vt:lpstr>Yazmayı öğrenmek</vt:lpstr>
      <vt:lpstr>Yazmayı öğrenmek</vt:lpstr>
      <vt:lpstr>Yazmayı öğrenmek</vt:lpstr>
      <vt:lpstr>Bir tavsiye…</vt:lpstr>
      <vt:lpstr>Risk 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</dc:title>
  <dc:creator>irem yilmaz</dc:creator>
  <cp:lastModifiedBy>iremyilmaz</cp:lastModifiedBy>
  <cp:revision>17</cp:revision>
  <dcterms:created xsi:type="dcterms:W3CDTF">2017-11-15T14:25:13Z</dcterms:created>
  <dcterms:modified xsi:type="dcterms:W3CDTF">2017-11-20T14:40:40Z</dcterms:modified>
</cp:coreProperties>
</file>