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6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76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5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34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34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7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8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3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57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87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4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92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SOĞUK ALKOLLÜ İÇECEKLER VE SERVİSİ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ROM - TEKİLA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1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ROM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Renksiz Rom: berraktır, kendine has tadı ve kokusu vardır.</a:t>
            </a:r>
          </a:p>
          <a:p>
            <a:pPr algn="just"/>
            <a:r>
              <a:rPr lang="tr-TR" dirty="0" smtClean="0"/>
              <a:t>Açık Renkli Rom: Açık kahve renginde, kendine has </a:t>
            </a:r>
            <a:r>
              <a:rPr lang="tr-TR" dirty="0" err="1" smtClean="0"/>
              <a:t>taT</a:t>
            </a:r>
            <a:r>
              <a:rPr lang="tr-TR" dirty="0" smtClean="0"/>
              <a:t> ve kokusu vardır. </a:t>
            </a:r>
          </a:p>
          <a:p>
            <a:pPr algn="just"/>
            <a:r>
              <a:rPr lang="tr-TR" dirty="0" smtClean="0"/>
              <a:t>Koyu Renkli Rom: Koyu kırmız renklidir.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57694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ROM SERVİS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Rom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Rocks</a:t>
            </a:r>
            <a:r>
              <a:rPr lang="tr-TR" dirty="0" smtClean="0"/>
              <a:t>: 3 parça buzla servis şeklidir.</a:t>
            </a:r>
          </a:p>
          <a:p>
            <a:pPr algn="just"/>
            <a:r>
              <a:rPr lang="tr-TR" dirty="0" smtClean="0"/>
              <a:t>Sek (</a:t>
            </a:r>
            <a:r>
              <a:rPr lang="tr-TR" dirty="0" err="1" smtClean="0"/>
              <a:t>Poor</a:t>
            </a:r>
            <a:r>
              <a:rPr lang="tr-TR" dirty="0" smtClean="0"/>
              <a:t>) Rom: </a:t>
            </a:r>
            <a:r>
              <a:rPr lang="tr-TR" dirty="0"/>
              <a:t>K</a:t>
            </a:r>
            <a:r>
              <a:rPr lang="tr-TR" dirty="0" smtClean="0"/>
              <a:t>üçük viski bardağıyla 4 cl olarak servis şeklidir.</a:t>
            </a:r>
          </a:p>
          <a:p>
            <a:pPr algn="just"/>
            <a:r>
              <a:rPr lang="tr-TR" dirty="0" smtClean="0"/>
              <a:t>Rom Su: 2-3 parça buz ve 4 cl rom bardağa konulur. Bir şişe suyla birlikte servis edilir.</a:t>
            </a:r>
          </a:p>
        </p:txBody>
      </p:sp>
    </p:spTree>
    <p:extLst>
      <p:ext uri="{BB962C8B-B14F-4D97-AF65-F5344CB8AC3E}">
        <p14:creationId xmlns:p14="http://schemas.microsoft.com/office/powerpoint/2010/main" val="74908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TEKİLA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Meksikalıların milli içkisidir. </a:t>
            </a:r>
          </a:p>
          <a:p>
            <a:r>
              <a:rPr lang="tr-TR" dirty="0" smtClean="0"/>
              <a:t>Tekila, çok soğutulmuş olarak küçük, tekila-</a:t>
            </a:r>
            <a:r>
              <a:rPr lang="tr-TR" dirty="0" err="1" smtClean="0"/>
              <a:t>shut</a:t>
            </a:r>
            <a:r>
              <a:rPr lang="tr-TR" dirty="0" smtClean="0"/>
              <a:t> bardağında içilir.</a:t>
            </a:r>
          </a:p>
          <a:p>
            <a:r>
              <a:rPr lang="tr-TR" smtClean="0"/>
              <a:t>Meksikalılar, bu içkiyi tuz ve limonla içerler.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924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119</Words>
  <Application>Microsoft Office PowerPoint</Application>
  <PresentationFormat>Ekran Gösterisi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SOĞUK ALKOLLÜ İÇECEKLER VE SERVİSİ</vt:lpstr>
      <vt:lpstr>ROM TÜRLERİ</vt:lpstr>
      <vt:lpstr>ROM SERVİS TÜRLERİ</vt:lpstr>
      <vt:lpstr>TEKİLA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DEPARTMANI İŞGÖREN TANIMLARI</dc:title>
  <dc:creator>BEMYO ST</dc:creator>
  <cp:lastModifiedBy>BEMYO ST</cp:lastModifiedBy>
  <cp:revision>25</cp:revision>
  <dcterms:created xsi:type="dcterms:W3CDTF">2017-10-27T12:58:22Z</dcterms:created>
  <dcterms:modified xsi:type="dcterms:W3CDTF">2017-10-27T15:14:13Z</dcterms:modified>
</cp:coreProperties>
</file>