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46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0356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2386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570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533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8670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063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9451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4762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718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735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6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5473" y="17689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5000" b="1" dirty="0"/>
              <a:t>1982 ANAYASASINA GÖRE DEVLETİN </a:t>
            </a:r>
            <a:r>
              <a:rPr lang="tr-TR" sz="5000" b="1"/>
              <a:t>TEMEL </a:t>
            </a:r>
            <a:r>
              <a:rPr lang="tr-TR" sz="5000" b="1" smtClean="0"/>
              <a:t>NİTELİKLERİ-V</a:t>
            </a:r>
            <a:endParaRPr lang="tr-TR" sz="5000" b="1" dirty="0"/>
          </a:p>
        </p:txBody>
      </p:sp>
    </p:spTree>
    <p:extLst>
      <p:ext uri="{BB962C8B-B14F-4D97-AF65-F5344CB8AC3E}">
        <p14:creationId xmlns:p14="http://schemas.microsoft.com/office/powerpoint/2010/main" xmlns="" val="28519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2732" y="2734837"/>
            <a:ext cx="11419268" cy="1325563"/>
          </a:xfrm>
        </p:spPr>
        <p:txBody>
          <a:bodyPr>
            <a:noAutofit/>
          </a:bodyPr>
          <a:lstStyle/>
          <a:p>
            <a:r>
              <a:rPr lang="tr-TR" sz="3500" dirty="0" smtClean="0"/>
              <a:t>VII. Sosyal Devlet</a:t>
            </a:r>
            <a:br>
              <a:rPr lang="tr-TR" sz="3500" dirty="0" smtClean="0"/>
            </a:br>
            <a:r>
              <a:rPr lang="tr-TR" sz="3500" dirty="0"/>
              <a:t>	</a:t>
            </a:r>
            <a:r>
              <a:rPr lang="tr-TR" sz="3500" dirty="0" smtClean="0"/>
              <a:t>a. Sosyal Devlet Kavramı</a:t>
            </a:r>
            <a:br>
              <a:rPr lang="tr-TR" sz="3500" dirty="0" smtClean="0"/>
            </a:br>
            <a:r>
              <a:rPr lang="tr-TR" sz="3500" dirty="0"/>
              <a:t>	</a:t>
            </a:r>
            <a:r>
              <a:rPr lang="tr-TR" sz="3500" dirty="0" smtClean="0"/>
              <a:t>b. Anayasanın </a:t>
            </a:r>
            <a:r>
              <a:rPr lang="tr-TR" sz="3500" smtClean="0"/>
              <a:t>Sosyal Devlet İlkesine Yönelik Geyirdiği 	Haklar ve </a:t>
            </a:r>
            <a:r>
              <a:rPr lang="tr-TR" sz="3500"/>
              <a:t>	</a:t>
            </a:r>
            <a:r>
              <a:rPr lang="tr-TR" sz="3500" smtClean="0"/>
              <a:t>Güvenceler</a:t>
            </a: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smtClean="0"/>
              <a:t>	c. Sosyal </a:t>
            </a:r>
            <a:r>
              <a:rPr lang="tr-TR" sz="3500" dirty="0" smtClean="0"/>
              <a:t>ve Ekonomik Hakların Sınırı</a:t>
            </a:r>
            <a:br>
              <a:rPr lang="tr-TR" sz="3500" dirty="0" smtClean="0"/>
            </a:b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/>
              <a:t/>
            </a:r>
            <a:br>
              <a:rPr lang="tr-TR" sz="3500" dirty="0"/>
            </a:b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xmlns="" val="13178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Özel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1982 ANAYASASINA GÖRE DEVLETİN TEMEL NİTELİKLERİ-V</vt:lpstr>
      <vt:lpstr>VII. Sosyal Devlet  a. Sosyal Devlet Kavramı  b. Anayasanın Sosyal Devlet İlkesine Yönelik Geyirdiği  Haklar ve  Güvenceler  c. Sosyal ve Ekonomik Hakların Sınırı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1982 ANAYASASINA GÖRE DEVLETİN TEMEL NİTELİKLERİ-II</dc:title>
  <dc:creator>Deniz POLAT</dc:creator>
  <cp:lastModifiedBy>Ali Erdem Doğanoğlu</cp:lastModifiedBy>
  <cp:revision>8</cp:revision>
  <dcterms:created xsi:type="dcterms:W3CDTF">2017-11-20T11:04:19Z</dcterms:created>
  <dcterms:modified xsi:type="dcterms:W3CDTF">2017-11-23T12:36:46Z</dcterms:modified>
</cp:coreProperties>
</file>