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2462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0356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2386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65709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5335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8670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063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9451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4762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4718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7355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62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5473" y="176892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tr-TR" sz="5000" b="1" dirty="0"/>
              <a:t>1982 ANAYASASINA GÖRE DEVLETİN </a:t>
            </a:r>
            <a:r>
              <a:rPr lang="tr-TR" sz="5000" b="1"/>
              <a:t>TEMEL </a:t>
            </a:r>
            <a:r>
              <a:rPr lang="tr-TR" sz="5000" b="1" smtClean="0"/>
              <a:t>NİTELİKLERİ-V</a:t>
            </a:r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xmlns="" val="28519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2732" y="2734837"/>
            <a:ext cx="11419268" cy="1325563"/>
          </a:xfrm>
        </p:spPr>
        <p:txBody>
          <a:bodyPr>
            <a:noAutofit/>
          </a:bodyPr>
          <a:lstStyle/>
          <a:p>
            <a:r>
              <a:rPr lang="tr-TR" sz="3500" dirty="0" smtClean="0"/>
              <a:t>VII. Sosyal Devlet</a:t>
            </a:r>
            <a:br>
              <a:rPr lang="tr-TR" sz="3500" dirty="0" smtClean="0"/>
            </a:br>
            <a:r>
              <a:rPr lang="tr-TR" sz="3500" dirty="0"/>
              <a:t>	</a:t>
            </a:r>
            <a:r>
              <a:rPr lang="tr-TR" sz="3500" dirty="0" smtClean="0"/>
              <a:t>a. Sosyal Devlet Kavramı</a:t>
            </a:r>
            <a:br>
              <a:rPr lang="tr-TR" sz="3500" dirty="0" smtClean="0"/>
            </a:br>
            <a:r>
              <a:rPr lang="tr-TR" sz="3500" dirty="0"/>
              <a:t>	</a:t>
            </a:r>
            <a:r>
              <a:rPr lang="tr-TR" sz="3500" dirty="0" smtClean="0"/>
              <a:t>b. Anayasanın </a:t>
            </a:r>
            <a:r>
              <a:rPr lang="tr-TR" sz="3500" smtClean="0"/>
              <a:t>Sosyal Devlet İlkesine Yönelik Geyirdiği 	Haklar ve </a:t>
            </a:r>
            <a:r>
              <a:rPr lang="tr-TR" sz="3500"/>
              <a:t>	</a:t>
            </a:r>
            <a:r>
              <a:rPr lang="tr-TR" sz="3500" smtClean="0"/>
              <a:t>Güvenceler</a:t>
            </a:r>
            <a:r>
              <a:rPr lang="tr-TR" sz="3500" dirty="0" smtClean="0"/>
              <a:t/>
            </a:r>
            <a:br>
              <a:rPr lang="tr-TR" sz="3500" dirty="0" smtClean="0"/>
            </a:br>
            <a:r>
              <a:rPr lang="tr-TR" sz="3500" smtClean="0"/>
              <a:t>	c. Sosyal </a:t>
            </a:r>
            <a:r>
              <a:rPr lang="tr-TR" sz="3500" dirty="0" smtClean="0"/>
              <a:t>ve Ekonomik Hakların Sınırı</a:t>
            </a:r>
            <a:br>
              <a:rPr lang="tr-TR" sz="3500" dirty="0" smtClean="0"/>
            </a:br>
            <a:r>
              <a:rPr lang="tr-TR" sz="3500" dirty="0" smtClean="0"/>
              <a:t/>
            </a:r>
            <a:br>
              <a:rPr lang="tr-TR" sz="3500" dirty="0" smtClean="0"/>
            </a:br>
            <a:r>
              <a:rPr lang="tr-TR" sz="3500" dirty="0"/>
              <a:t/>
            </a:r>
            <a:br>
              <a:rPr lang="tr-TR" sz="3500" dirty="0"/>
            </a:b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xmlns="" val="131783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</Words>
  <Application>Microsoft Office PowerPoint</Application>
  <PresentationFormat>Özel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Office Teması</vt:lpstr>
      <vt:lpstr>1982 ANAYASASINA GÖRE DEVLETİN TEMEL NİTELİKLERİ-V</vt:lpstr>
      <vt:lpstr>VII. Sosyal Devlet  a. Sosyal Devlet Kavramı  b. Anayasanın Sosyal Devlet İlkesine Yönelik Geyirdiği  Haklar ve  Güvenceler  c. Sosyal ve Ekonomik Hakların Sınırı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1982 ANAYASASINA GÖRE DEVLETİN TEMEL NİTELİKLERİ-II</dc:title>
  <dc:creator>Deniz POLAT</dc:creator>
  <cp:lastModifiedBy>Ali Erdem Doğanoğlu</cp:lastModifiedBy>
  <cp:revision>8</cp:revision>
  <dcterms:created xsi:type="dcterms:W3CDTF">2017-11-20T11:04:19Z</dcterms:created>
  <dcterms:modified xsi:type="dcterms:W3CDTF">2017-11-23T12:36:46Z</dcterms:modified>
</cp:coreProperties>
</file>