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6CB6-77AF-430D-BA26-7B0C63B0F226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7E76-2939-4892-AB84-F9233494F8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6CB6-77AF-430D-BA26-7B0C63B0F226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7E76-2939-4892-AB84-F9233494F8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6CB6-77AF-430D-BA26-7B0C63B0F226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7E76-2939-4892-AB84-F9233494F8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6CB6-77AF-430D-BA26-7B0C63B0F226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7E76-2939-4892-AB84-F9233494F8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6CB6-77AF-430D-BA26-7B0C63B0F226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7E76-2939-4892-AB84-F9233494F8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6CB6-77AF-430D-BA26-7B0C63B0F226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7E76-2939-4892-AB84-F9233494F8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6CB6-77AF-430D-BA26-7B0C63B0F226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7E76-2939-4892-AB84-F9233494F8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6CB6-77AF-430D-BA26-7B0C63B0F226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7E76-2939-4892-AB84-F9233494F8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6CB6-77AF-430D-BA26-7B0C63B0F226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7E76-2939-4892-AB84-F9233494F8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6CB6-77AF-430D-BA26-7B0C63B0F226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7E76-2939-4892-AB84-F9233494F8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6CB6-77AF-430D-BA26-7B0C63B0F226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7E76-2939-4892-AB84-F9233494F89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26CB6-77AF-430D-BA26-7B0C63B0F226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17E76-2939-4892-AB84-F9233494F89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Dallı zincirli amino asit metabolizması hastalıkları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Hipervalinemi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Transaminaz</a:t>
            </a:r>
            <a:r>
              <a:rPr lang="tr-TR" dirty="0" smtClean="0"/>
              <a:t> </a:t>
            </a:r>
            <a:r>
              <a:rPr lang="tr-TR" dirty="0" err="1" smtClean="0"/>
              <a:t>defektidir</a:t>
            </a:r>
            <a:endParaRPr lang="tr-TR" dirty="0"/>
          </a:p>
          <a:p>
            <a:r>
              <a:rPr lang="tr-TR" dirty="0" err="1" smtClean="0"/>
              <a:t>Valin’i</a:t>
            </a:r>
            <a:r>
              <a:rPr lang="tr-TR" dirty="0" smtClean="0"/>
              <a:t> </a:t>
            </a:r>
            <a:r>
              <a:rPr lang="tr-TR" dirty="0"/>
              <a:t>α-</a:t>
            </a:r>
            <a:r>
              <a:rPr lang="tr-TR" dirty="0" err="1"/>
              <a:t>ketoizovalerat’a</a:t>
            </a:r>
            <a:r>
              <a:rPr lang="tr-TR" dirty="0"/>
              <a:t> </a:t>
            </a:r>
            <a:r>
              <a:rPr lang="tr-TR" dirty="0" err="1"/>
              <a:t>transamine</a:t>
            </a:r>
            <a:r>
              <a:rPr lang="tr-TR" dirty="0"/>
              <a:t> etme </a:t>
            </a:r>
            <a:r>
              <a:rPr lang="tr-TR" dirty="0" smtClean="0"/>
              <a:t>reaksiyonu bozulur. </a:t>
            </a:r>
            <a:r>
              <a:rPr lang="tr-TR" dirty="0" err="1"/>
              <a:t>Lösin</a:t>
            </a:r>
            <a:r>
              <a:rPr lang="tr-TR" dirty="0"/>
              <a:t> ve </a:t>
            </a:r>
            <a:r>
              <a:rPr lang="tr-TR" dirty="0" err="1"/>
              <a:t>izolösin’in</a:t>
            </a:r>
            <a:r>
              <a:rPr lang="tr-TR" dirty="0"/>
              <a:t> </a:t>
            </a:r>
            <a:r>
              <a:rPr lang="tr-TR" dirty="0" err="1"/>
              <a:t>transaminasyonu</a:t>
            </a:r>
            <a:r>
              <a:rPr lang="tr-TR" dirty="0"/>
              <a:t> </a:t>
            </a:r>
            <a:r>
              <a:rPr lang="tr-TR" dirty="0" smtClean="0"/>
              <a:t>bozulmamıştır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Akağaç Şurubu İdrar Hastalığı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Kalıtımla </a:t>
            </a:r>
            <a:r>
              <a:rPr lang="tr-TR" dirty="0"/>
              <a:t>geçen bu hastalığın en dikkate değer özelliği, idrarın akağaç şurubunun veya yanmış şekerin kokusuna benzeyen karakteristik kokusudur. Dallı zincirli amino </a:t>
            </a:r>
            <a:r>
              <a:rPr lang="tr-TR" dirty="0" err="1"/>
              <a:t>asidler</a:t>
            </a:r>
            <a:r>
              <a:rPr lang="tr-TR" dirty="0"/>
              <a:t> olan </a:t>
            </a:r>
            <a:r>
              <a:rPr lang="tr-TR" dirty="0" err="1"/>
              <a:t>lösin’in</a:t>
            </a:r>
            <a:r>
              <a:rPr lang="tr-TR" dirty="0"/>
              <a:t>,</a:t>
            </a:r>
            <a:r>
              <a:rPr lang="tr-TR" dirty="0" err="1"/>
              <a:t>izolösin’in</a:t>
            </a:r>
            <a:r>
              <a:rPr lang="tr-TR" dirty="0"/>
              <a:t> , </a:t>
            </a:r>
            <a:r>
              <a:rPr lang="tr-TR" dirty="0" err="1"/>
              <a:t>valin’in</a:t>
            </a:r>
            <a:r>
              <a:rPr lang="tr-TR" dirty="0"/>
              <a:t> ve bunlara uyan </a:t>
            </a:r>
          </a:p>
          <a:p>
            <a:r>
              <a:rPr lang="tr-TR" b="1" dirty="0"/>
              <a:t>dallı-zincir </a:t>
            </a:r>
            <a:r>
              <a:rPr lang="tr-TR" b="1" dirty="0" err="1"/>
              <a:t>ketonürisi</a:t>
            </a:r>
            <a:r>
              <a:rPr lang="tr-TR" dirty="0"/>
              <a:t>                          </a:t>
            </a:r>
          </a:p>
          <a:p>
            <a:r>
              <a:rPr lang="tr-TR" dirty="0"/>
              <a:t> </a:t>
            </a:r>
          </a:p>
          <a:p>
            <a:r>
              <a:rPr lang="tr-TR" b="1" dirty="0"/>
              <a:t> 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Dallı zincirli </a:t>
            </a:r>
            <a:r>
              <a:rPr lang="tr-TR" dirty="0" err="1" smtClean="0"/>
              <a:t>keto</a:t>
            </a:r>
            <a:r>
              <a:rPr lang="tr-TR" dirty="0" smtClean="0"/>
              <a:t> </a:t>
            </a:r>
            <a:r>
              <a:rPr lang="tr-TR" dirty="0" err="1" smtClean="0"/>
              <a:t>asid</a:t>
            </a:r>
            <a:r>
              <a:rPr lang="tr-TR" dirty="0" smtClean="0"/>
              <a:t> </a:t>
            </a:r>
            <a:r>
              <a:rPr lang="tr-TR" dirty="0" err="1" smtClean="0"/>
              <a:t>dehidrogenaz</a:t>
            </a:r>
            <a:r>
              <a:rPr lang="tr-TR" dirty="0" smtClean="0"/>
              <a:t> kompleksi aktivitesi yetersizliğidir. İdrarda dallı zincirli α-</a:t>
            </a:r>
            <a:r>
              <a:rPr lang="tr-TR" dirty="0" err="1" smtClean="0"/>
              <a:t>keto</a:t>
            </a:r>
            <a:r>
              <a:rPr lang="tr-TR" dirty="0" smtClean="0"/>
              <a:t> asitler atılır. Ölüm oranı yüksektir, yaşayanlarda </a:t>
            </a:r>
            <a:r>
              <a:rPr lang="tr-TR" dirty="0" err="1" smtClean="0"/>
              <a:t>mental</a:t>
            </a:r>
            <a:r>
              <a:rPr lang="tr-TR" dirty="0" smtClean="0"/>
              <a:t> </a:t>
            </a:r>
            <a:r>
              <a:rPr lang="tr-TR" dirty="0" err="1" smtClean="0"/>
              <a:t>retardasyon</a:t>
            </a:r>
            <a:r>
              <a:rPr lang="tr-TR" dirty="0" smtClean="0"/>
              <a:t> vardır.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Metil </a:t>
            </a:r>
            <a:r>
              <a:rPr lang="tr-TR" dirty="0" err="1" smtClean="0"/>
              <a:t>krotonik</a:t>
            </a:r>
            <a:r>
              <a:rPr lang="tr-TR" dirty="0" smtClean="0"/>
              <a:t> </a:t>
            </a:r>
            <a:r>
              <a:rPr lang="tr-TR" dirty="0" err="1" smtClean="0"/>
              <a:t>asidüri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β –metil </a:t>
            </a:r>
            <a:r>
              <a:rPr lang="tr-TR" dirty="0" err="1" smtClean="0"/>
              <a:t>krotonil</a:t>
            </a:r>
            <a:r>
              <a:rPr lang="tr-TR" dirty="0" smtClean="0"/>
              <a:t> </a:t>
            </a:r>
            <a:r>
              <a:rPr lang="tr-TR" dirty="0" err="1" smtClean="0"/>
              <a:t>Ko</a:t>
            </a:r>
            <a:r>
              <a:rPr lang="tr-TR" dirty="0" smtClean="0"/>
              <a:t> A </a:t>
            </a:r>
            <a:r>
              <a:rPr lang="tr-TR" dirty="0" err="1" smtClean="0"/>
              <a:t>karboksilaz</a:t>
            </a:r>
            <a:r>
              <a:rPr lang="tr-TR" dirty="0" smtClean="0"/>
              <a:t> yetersizliğidir. Metil </a:t>
            </a:r>
            <a:r>
              <a:rPr lang="tr-TR" dirty="0" err="1" smtClean="0"/>
              <a:t>krotonik</a:t>
            </a:r>
            <a:r>
              <a:rPr lang="tr-TR" dirty="0" smtClean="0"/>
              <a:t> asit ile β –OH </a:t>
            </a:r>
            <a:r>
              <a:rPr lang="tr-TR" dirty="0" err="1" smtClean="0"/>
              <a:t>izovalerik</a:t>
            </a:r>
            <a:r>
              <a:rPr lang="tr-TR" dirty="0" smtClean="0"/>
              <a:t> asit </a:t>
            </a:r>
            <a:r>
              <a:rPr lang="tr-TR" dirty="0" err="1" smtClean="0"/>
              <a:t>itrah</a:t>
            </a:r>
            <a:r>
              <a:rPr lang="tr-TR" dirty="0" smtClean="0"/>
              <a:t> edilir. İdrar kedi gibi kokar.</a:t>
            </a:r>
            <a:endParaRPr lang="en-US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İzovalerik</a:t>
            </a:r>
            <a:r>
              <a:rPr lang="tr-TR" dirty="0" smtClean="0"/>
              <a:t> asidemi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 err="1" smtClean="0"/>
              <a:t>Açil</a:t>
            </a:r>
            <a:r>
              <a:rPr lang="tr-TR" dirty="0" smtClean="0"/>
              <a:t> </a:t>
            </a:r>
            <a:r>
              <a:rPr lang="tr-TR" dirty="0" err="1" smtClean="0"/>
              <a:t>Ko</a:t>
            </a:r>
            <a:r>
              <a:rPr lang="tr-TR" dirty="0" smtClean="0"/>
              <a:t> A </a:t>
            </a:r>
            <a:r>
              <a:rPr lang="tr-TR" dirty="0" err="1" smtClean="0"/>
              <a:t>dh</a:t>
            </a:r>
            <a:r>
              <a:rPr lang="tr-TR" dirty="0" smtClean="0"/>
              <a:t>. </a:t>
            </a:r>
            <a:r>
              <a:rPr lang="tr-TR" dirty="0" err="1" smtClean="0"/>
              <a:t>defektidir</a:t>
            </a:r>
            <a:r>
              <a:rPr lang="tr-TR" dirty="0" smtClean="0"/>
              <a:t>. </a:t>
            </a:r>
            <a:r>
              <a:rPr lang="tr-TR" dirty="0" err="1" smtClean="0"/>
              <a:t>İzovalerat</a:t>
            </a:r>
            <a:r>
              <a:rPr lang="tr-TR" dirty="0" smtClean="0"/>
              <a:t> birikimine neden olur. İdrara terli ayak kokusu veya peynir kokusu verir.</a:t>
            </a:r>
            <a:endParaRPr lang="tr-TR" u="sng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136</Words>
  <Application>Microsoft Office PowerPoint</Application>
  <PresentationFormat>Ekran Gösterisi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Dallı zincirli amino asit metabolizması hastalıkları</vt:lpstr>
      <vt:lpstr>Hipervalinemi</vt:lpstr>
      <vt:lpstr>Akağaç Şurubu İdrar Hastalığı</vt:lpstr>
      <vt:lpstr>Slayt 4</vt:lpstr>
      <vt:lpstr>Metil krotonik asidüri</vt:lpstr>
      <vt:lpstr>İzovalerik asidemi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Dallı zincirli amino asit metabolizması hastalıkları</dc:title>
  <dc:creator>bilgehand</dc:creator>
  <cp:lastModifiedBy>bilgehand</cp:lastModifiedBy>
  <cp:revision>6</cp:revision>
  <dcterms:created xsi:type="dcterms:W3CDTF">2018-04-02T13:26:19Z</dcterms:created>
  <dcterms:modified xsi:type="dcterms:W3CDTF">2018-04-02T13:37:24Z</dcterms:modified>
</cp:coreProperties>
</file>