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Canci</a:t>
            </a:r>
            <a:r>
              <a:rPr lang="es-ES" b="1" dirty="0" smtClean="0"/>
              <a:t>ón y actividad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80999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Vamos a escuchar </a:t>
            </a:r>
            <a:r>
              <a:rPr lang="es-ES" b="1" dirty="0" smtClean="0"/>
              <a:t>una canción </a:t>
            </a:r>
            <a:r>
              <a:rPr lang="es-ES" dirty="0" smtClean="0"/>
              <a:t>de un grupo que se llama El arrebato.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3"/>
          </p:nvPr>
        </p:nvSpPr>
        <p:spPr>
          <a:xfrm>
            <a:off x="914400" y="2495680"/>
            <a:ext cx="10363826" cy="2790696"/>
          </a:xfrm>
        </p:spPr>
        <p:txBody>
          <a:bodyPr>
            <a:normAutofit/>
          </a:bodyPr>
          <a:lstStyle/>
          <a:p>
            <a:r>
              <a:rPr lang="es-ES" sz="2800" cap="none" dirty="0" smtClean="0"/>
              <a:t>¿de qué estilo pensáis que será la canción?</a:t>
            </a:r>
          </a:p>
          <a:p>
            <a:r>
              <a:rPr lang="es-ES" sz="2800" cap="none" dirty="0" smtClean="0"/>
              <a:t>¿la cantante será un hombre o una mujer?</a:t>
            </a:r>
          </a:p>
          <a:p>
            <a:r>
              <a:rPr lang="es-ES" sz="2800" cap="none" dirty="0" smtClean="0"/>
              <a:t>¿será de ritmo rápido o lento?</a:t>
            </a:r>
          </a:p>
          <a:p>
            <a:r>
              <a:rPr lang="es-ES" sz="2800" cap="none" dirty="0" smtClean="0"/>
              <a:t>¿cuál será el tema de la canción?</a:t>
            </a:r>
            <a:endParaRPr lang="tr-TR" sz="2800" cap="none" dirty="0"/>
          </a:p>
        </p:txBody>
      </p:sp>
    </p:spTree>
    <p:extLst>
      <p:ext uri="{BB962C8B-B14F-4D97-AF65-F5344CB8AC3E}">
        <p14:creationId xmlns:p14="http://schemas.microsoft.com/office/powerpoint/2010/main" val="1122977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8651" y="618517"/>
            <a:ext cx="10649576" cy="1596177"/>
          </a:xfrm>
        </p:spPr>
        <p:txBody>
          <a:bodyPr/>
          <a:lstStyle/>
          <a:p>
            <a:r>
              <a:rPr lang="es-ES" b="1" dirty="0" smtClean="0"/>
              <a:t>Preguntas para después de la actividad auditiva (</a:t>
            </a:r>
            <a:r>
              <a:rPr lang="es-ES" b="1" cap="none" dirty="0" smtClean="0"/>
              <a:t>antes de rellenar los huecos)</a:t>
            </a:r>
            <a:endParaRPr lang="tr-TR" b="1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13"/>
          </p:nvPr>
        </p:nvSpPr>
        <p:spPr>
          <a:xfrm>
            <a:off x="914400" y="2495680"/>
            <a:ext cx="10363826" cy="3162170"/>
          </a:xfrm>
        </p:spPr>
        <p:txBody>
          <a:bodyPr>
            <a:normAutofit/>
          </a:bodyPr>
          <a:lstStyle/>
          <a:p>
            <a:r>
              <a:rPr lang="es-ES" sz="2800" cap="none" dirty="0" smtClean="0"/>
              <a:t>¿de qué estilo es la canción?</a:t>
            </a:r>
          </a:p>
          <a:p>
            <a:r>
              <a:rPr lang="es-ES" sz="2800" cap="none" dirty="0" smtClean="0"/>
              <a:t>¿la cantante es un hombre o una mujer?</a:t>
            </a:r>
          </a:p>
          <a:p>
            <a:r>
              <a:rPr lang="es-ES" sz="2800" cap="none" dirty="0" smtClean="0"/>
              <a:t>¿es de ritmo rápido o lento?</a:t>
            </a:r>
          </a:p>
          <a:p>
            <a:r>
              <a:rPr lang="es-ES" sz="2800" cap="none" dirty="0" smtClean="0"/>
              <a:t>¿cuál es el tema de la canción? </a:t>
            </a:r>
            <a:endParaRPr lang="es-ES" sz="2800" cap="none" dirty="0"/>
          </a:p>
          <a:p>
            <a:r>
              <a:rPr lang="es-ES" sz="2800" cap="none" dirty="0" smtClean="0"/>
              <a:t>¿qué palabras habéis identificado?</a:t>
            </a:r>
            <a:endParaRPr lang="tr-TR" sz="2800" cap="none" dirty="0"/>
          </a:p>
        </p:txBody>
      </p:sp>
    </p:spTree>
    <p:extLst>
      <p:ext uri="{BB962C8B-B14F-4D97-AF65-F5344CB8AC3E}">
        <p14:creationId xmlns:p14="http://schemas.microsoft.com/office/powerpoint/2010/main" val="3690201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9500" y="2147280"/>
            <a:ext cx="10364451" cy="1596177"/>
          </a:xfrm>
        </p:spPr>
        <p:txBody>
          <a:bodyPr/>
          <a:lstStyle/>
          <a:p>
            <a:r>
              <a:rPr lang="es-ES" dirty="0" smtClean="0"/>
              <a:t>Ahora vais a </a:t>
            </a:r>
            <a:r>
              <a:rPr lang="es-ES" b="1" dirty="0" smtClean="0"/>
              <a:t>completar</a:t>
            </a:r>
            <a:r>
              <a:rPr lang="es-ES" dirty="0" smtClean="0"/>
              <a:t> la letra de la canción mientras la escucháis de nuevo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5722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2350" y="2118705"/>
            <a:ext cx="10364451" cy="1596177"/>
          </a:xfrm>
        </p:spPr>
        <p:txBody>
          <a:bodyPr/>
          <a:lstStyle/>
          <a:p>
            <a:r>
              <a:rPr lang="es-ES" dirty="0" smtClean="0"/>
              <a:t>¿Cuál es la </a:t>
            </a:r>
            <a:r>
              <a:rPr lang="es-ES" b="1" dirty="0" smtClean="0"/>
              <a:t>historia</a:t>
            </a:r>
            <a:r>
              <a:rPr lang="es-ES" dirty="0" smtClean="0"/>
              <a:t> de la canción?</a:t>
            </a:r>
            <a:br>
              <a:rPr lang="es-ES" dirty="0" smtClean="0"/>
            </a:br>
            <a:r>
              <a:rPr lang="es-ES" dirty="0" smtClean="0"/>
              <a:t>¿Qué ocurre?</a:t>
            </a:r>
            <a:br>
              <a:rPr lang="es-ES" dirty="0" smtClean="0"/>
            </a:br>
            <a:r>
              <a:rPr lang="es-ES" dirty="0" smtClean="0"/>
              <a:t>¿cuál es el </a:t>
            </a:r>
            <a:r>
              <a:rPr lang="es-ES" b="1" dirty="0" smtClean="0"/>
              <a:t>tema</a:t>
            </a:r>
            <a:r>
              <a:rPr lang="es-ES" dirty="0" smtClean="0"/>
              <a:t> principal?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5712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13762" y="961417"/>
            <a:ext cx="10364451" cy="3196246"/>
          </a:xfrm>
        </p:spPr>
        <p:txBody>
          <a:bodyPr/>
          <a:lstStyle/>
          <a:p>
            <a:r>
              <a:rPr lang="es-ES" dirty="0" smtClean="0"/>
              <a:t>Debate: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/>
              <a:t>¿Podríais/os gustaría tener una pareja que fuera músico?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62589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6"/>
            <a:ext cx="10364451" cy="5396521"/>
          </a:xfrm>
        </p:spPr>
        <p:txBody>
          <a:bodyPr>
            <a:normAutofit/>
          </a:bodyPr>
          <a:lstStyle/>
          <a:p>
            <a:pPr algn="l"/>
            <a:r>
              <a:rPr lang="es-ES" dirty="0" smtClean="0"/>
              <a:t>1) Vamos a dividirnos en dos grupos.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2) Cada grupo debe pensar en las ventajas y desventajas de su opción.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3) vamos a debatir, a ver si conseguís convencer a alguien del grupo contrario a que se cambie de grupo.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0675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710721"/>
          </a:xfrm>
        </p:spPr>
        <p:txBody>
          <a:bodyPr>
            <a:normAutofit/>
          </a:bodyPr>
          <a:lstStyle/>
          <a:p>
            <a:pPr algn="l"/>
            <a:r>
              <a:rPr lang="es-ES" u="sng" dirty="0" smtClean="0"/>
              <a:t>En cada grupo</a:t>
            </a:r>
            <a:r>
              <a:rPr lang="es-ES" dirty="0" smtClean="0"/>
              <a:t>: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1) ideas a nivel individual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2) puesta en común con el grupo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3) hablaremos por turnos de palabra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5843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3882046"/>
          </a:xfrm>
        </p:spPr>
        <p:txBody>
          <a:bodyPr/>
          <a:lstStyle/>
          <a:p>
            <a:pPr algn="l"/>
            <a:r>
              <a:rPr lang="es-ES" dirty="0" smtClean="0"/>
              <a:t>- Conclusiones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 Escuchar y cantar la canción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7907379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26</TotalTime>
  <Words>150</Words>
  <Application>Microsoft Office PowerPoint</Application>
  <PresentationFormat>Geniş ekran</PresentationFormat>
  <Paragraphs>18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Tw Cen MT</vt:lpstr>
      <vt:lpstr>Damla</vt:lpstr>
      <vt:lpstr>Canción y actividad</vt:lpstr>
      <vt:lpstr>Vamos a escuchar una canción de un grupo que se llama El arrebato.</vt:lpstr>
      <vt:lpstr>Preguntas para después de la actividad auditiva (antes de rellenar los huecos)</vt:lpstr>
      <vt:lpstr>Ahora vais a completar la letra de la canción mientras la escucháis de nuevo</vt:lpstr>
      <vt:lpstr>¿Cuál es la historia de la canción? ¿Qué ocurre? ¿cuál es el tema principal?</vt:lpstr>
      <vt:lpstr>Debate:  ¿Podríais/os gustaría tener una pareja que fuera músico?</vt:lpstr>
      <vt:lpstr>1) Vamos a dividirnos en dos grupos.  2) Cada grupo debe pensar en las ventajas y desventajas de su opción.  3) vamos a debatir, a ver si conseguís convencer a alguien del grupo contrario a que se cambie de grupo.</vt:lpstr>
      <vt:lpstr>En cada grupo:  1) ideas a nivel individual  2) puesta en común con el grupo  3) hablaremos por turnos de palabra</vt:lpstr>
      <vt:lpstr>- Conclusiones  - Escuchar y cantar la canción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Canci</dc:title>
  <dc:creator>Windows Kullanıcısı</dc:creator>
  <cp:lastModifiedBy>Windows Kullanıcısı</cp:lastModifiedBy>
  <cp:revision>6</cp:revision>
  <dcterms:created xsi:type="dcterms:W3CDTF">2020-05-10T20:55:11Z</dcterms:created>
  <dcterms:modified xsi:type="dcterms:W3CDTF">2020-05-10T21:21:22Z</dcterms:modified>
</cp:coreProperties>
</file>