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349" r:id="rId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70DF5"/>
    <a:srgbClr val="FF66FF"/>
    <a:srgbClr val="000066"/>
    <a:srgbClr val="EFD1B3"/>
    <a:srgbClr val="FF3300"/>
    <a:srgbClr val="BFC0E3"/>
    <a:srgbClr val="B0C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6" autoAdjust="0"/>
  </p:normalViewPr>
  <p:slideViewPr>
    <p:cSldViewPr>
      <p:cViewPr varScale="1">
        <p:scale>
          <a:sx n="108" d="100"/>
          <a:sy n="108" d="100"/>
        </p:scale>
        <p:origin x="15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tr-TR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941468D-68D9-4EE7-938E-0896369D6DE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23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52600" y="990600"/>
            <a:ext cx="6400800" cy="2514600"/>
          </a:xfrm>
          <a:prstGeom prst="rect">
            <a:avLst/>
          </a:prstGeom>
          <a:noFill/>
          <a:ln w="76200" cmpd="tri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52600" y="3886200"/>
            <a:ext cx="6400800" cy="1752600"/>
          </a:xfrm>
          <a:prstGeom prst="rect">
            <a:avLst/>
          </a:prstGeom>
          <a:noFill/>
          <a:ln w="635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fld id="{54D8E847-F26D-42A5-9AAB-A25EF8070AB6}" type="slidenum">
              <a:rPr lang="tr-TR"/>
              <a:pPr/>
              <a:t>‹#›</a:t>
            </a:fld>
            <a:endParaRPr lang="tr-TR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4104" name="Picture 8" descr="Expbann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</p:spPr>
        </p:pic>
        <p:pic>
          <p:nvPicPr>
            <p:cNvPr id="4105" name="Picture 9" descr="EXPHORS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</p:spPr>
        </p:pic>
      </p:grpSp>
      <p:pic>
        <p:nvPicPr>
          <p:cNvPr id="4106" name="Picture 10" descr="EXPHOR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  <p:transition spd="med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over dir="u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980728"/>
            <a:ext cx="878497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ts val="0"/>
              </a:spcBef>
            </a:pPr>
            <a:r>
              <a:rPr lang="tr-TR" sz="7200" b="1" spc="60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Ara sınavı haftası</a:t>
            </a:r>
            <a:endParaRPr lang="tr-TR" sz="7200" b="1" spc="600" dirty="0" smtClean="0">
              <a:ln w="18000">
                <a:solidFill>
                  <a:srgbClr val="0070C0"/>
                </a:solidFill>
                <a:prstDash val="solid"/>
                <a:miter lim="800000"/>
              </a:ln>
              <a:blipFill>
                <a:blip r:embed="rId2"/>
                <a:tile tx="0" ty="0" sx="100000" sy="100000" flip="none" algn="tl"/>
              </a:blip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3131840" y="5445224"/>
            <a:ext cx="57350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i="1" dirty="0" smtClean="0">
                <a:ln w="12700">
                  <a:solidFill>
                    <a:srgbClr val="0070C0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Prof. Dr. Ahmet ÖZTÜRK</a:t>
            </a:r>
            <a:endParaRPr lang="tr-TR" sz="4000" b="1" i="1" dirty="0">
              <a:ln w="12700">
                <a:solidFill>
                  <a:srgbClr val="0070C0"/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olculuk">
  <a:themeElements>
    <a:clrScheme name="Yolculuk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Yolculu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Yolculuk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lculuk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Designs\Yolculuk.pot</Template>
  <TotalTime>3099</TotalTime>
  <Words>9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Yolculuk</vt:lpstr>
      <vt:lpstr>PowerPoint Sunusu</vt:lpstr>
    </vt:vector>
  </TitlesOfParts>
  <Company>Ahmet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</dc:creator>
  <cp:lastModifiedBy>Ahmet Ozturk</cp:lastModifiedBy>
  <cp:revision>247</cp:revision>
  <dcterms:created xsi:type="dcterms:W3CDTF">2005-10-22T06:17:44Z</dcterms:created>
  <dcterms:modified xsi:type="dcterms:W3CDTF">2020-05-10T14:54:22Z</dcterms:modified>
</cp:coreProperties>
</file>