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7" r:id="rId3"/>
    <p:sldId id="272" r:id="rId4"/>
    <p:sldId id="273" r:id="rId5"/>
    <p:sldId id="268" r:id="rId6"/>
    <p:sldId id="27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50" d="100"/>
          <a:sy n="50" d="100"/>
        </p:scale>
        <p:origin x="77" y="-14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(X)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5733" y="1731938"/>
            <a:ext cx="109292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iii. Olağanüstü Yönetim </a:t>
            </a:r>
            <a:r>
              <a:rPr lang="tr-TR" sz="4400" b="1" dirty="0" smtClean="0">
                <a:latin typeface="Times New Roman" pitchFamily="18" charset="0"/>
              </a:rPr>
              <a:t>Usulleri</a:t>
            </a:r>
            <a:endParaRPr lang="tr-TR" sz="4400" b="1" dirty="0">
              <a:latin typeface="Times New Roman" pitchFamily="18" charset="0"/>
            </a:endParaRP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 err="1" smtClean="0">
                <a:latin typeface="Times New Roman" pitchFamily="18" charset="0"/>
              </a:rPr>
              <a:t>aa</a:t>
            </a:r>
            <a:r>
              <a:rPr lang="tr-TR" sz="4400" dirty="0">
                <a:latin typeface="Times New Roman" pitchFamily="18" charset="0"/>
              </a:rPr>
              <a:t>. Olağanüstü Hal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err="1" smtClean="0">
                <a:latin typeface="Times New Roman" pitchFamily="18" charset="0"/>
              </a:rPr>
              <a:t>bb</a:t>
            </a:r>
            <a:r>
              <a:rPr lang="tr-TR" sz="4400" dirty="0">
                <a:latin typeface="Times New Roman" pitchFamily="18" charset="0"/>
              </a:rPr>
              <a:t>. Sıkıyönetim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cc</a:t>
            </a:r>
            <a:r>
              <a:rPr lang="tr-TR" sz="4400" dirty="0">
                <a:latin typeface="Times New Roman" pitchFamily="18" charset="0"/>
              </a:rPr>
              <a:t>. Olağanüstü Hal Kanun Hükmünde </a:t>
            </a:r>
            <a:r>
              <a:rPr lang="tr-TR" sz="4400" dirty="0" smtClean="0">
                <a:latin typeface="Times New Roman" pitchFamily="18" charset="0"/>
              </a:rPr>
              <a:t>	    		Kararnameleri</a:t>
            </a:r>
            <a:endParaRPr lang="tr-TR" sz="4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(XI)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5733" y="1731938"/>
            <a:ext cx="1092926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c. Yargı</a:t>
            </a: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i</a:t>
            </a:r>
            <a:r>
              <a:rPr lang="tr-TR" sz="4400" dirty="0">
                <a:latin typeface="Times New Roman" pitchFamily="18" charset="0"/>
              </a:rPr>
              <a:t>. Yargı Fonksiyonu ve Niteliği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ii</a:t>
            </a:r>
            <a:r>
              <a:rPr lang="tr-TR" sz="4400" dirty="0">
                <a:latin typeface="Times New Roman" pitchFamily="18" charset="0"/>
              </a:rPr>
              <a:t>. Yargının Bağımsızlığı ve Tarafsızlık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iii</a:t>
            </a:r>
            <a:r>
              <a:rPr lang="tr-TR" sz="4400" dirty="0">
                <a:latin typeface="Times New Roman" pitchFamily="18" charset="0"/>
              </a:rPr>
              <a:t>. Hakimler ve Savcılar Kurulu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dönemlerde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olağanüstü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dönemlerde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olağanüstü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sıkıyönetim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çıkarılan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hükmünde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kararnamelerin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özelliklerini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karşılaştırmalı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anlatınız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Olağanüstü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yönetim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usulleri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754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58</Words>
  <Application>Microsoft Office PowerPoint</Application>
  <PresentationFormat>Özel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46</cp:revision>
  <dcterms:created xsi:type="dcterms:W3CDTF">2017-10-23T13:21:40Z</dcterms:created>
  <dcterms:modified xsi:type="dcterms:W3CDTF">2018-04-18T09:49:29Z</dcterms:modified>
</cp:coreProperties>
</file>