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0"/>
    <p:restoredTop sz="94646"/>
  </p:normalViewPr>
  <p:slideViewPr>
    <p:cSldViewPr snapToGrid="0" snapToObjects="1">
      <p:cViewPr varScale="1">
        <p:scale>
          <a:sx n="94" d="100"/>
          <a:sy n="94" d="100"/>
        </p:scale>
        <p:origin x="8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5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6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8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5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0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0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8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1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4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0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0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14" r:id="rId5"/>
    <p:sldLayoutId id="2147483715" r:id="rId6"/>
    <p:sldLayoutId id="2147483721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70C903-92DE-4BD1-AB2D-4B42B884A1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558" b="1339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Freeform: Shape 17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9C47EB-CF83-C84B-A973-C84E2C6C1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8986" y="3547277"/>
            <a:ext cx="4452181" cy="1341624"/>
          </a:xfrm>
        </p:spPr>
        <p:txBody>
          <a:bodyPr anchor="b">
            <a:normAutofit fontScale="90000"/>
          </a:bodyPr>
          <a:lstStyle/>
          <a:p>
            <a:r>
              <a:rPr lang="en-TR" sz="4000" dirty="0"/>
              <a:t>“A Pair of Tickets” by Amy Tan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7C225F-693C-104E-B29A-63C98C1E6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5110" y="4945656"/>
            <a:ext cx="3957144" cy="646785"/>
          </a:xfrm>
        </p:spPr>
        <p:txBody>
          <a:bodyPr>
            <a:normAutofit/>
          </a:bodyPr>
          <a:lstStyle/>
          <a:p>
            <a:endParaRPr lang="en-TR" sz="2000" dirty="0"/>
          </a:p>
        </p:txBody>
      </p:sp>
    </p:spTree>
    <p:extLst>
      <p:ext uri="{BB962C8B-B14F-4D97-AF65-F5344CB8AC3E}">
        <p14:creationId xmlns:p14="http://schemas.microsoft.com/office/powerpoint/2010/main" val="333001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7F70A-FD28-0242-A5E6-37A86336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41A82-C3A0-3545-9E7E-DB1152615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TR" dirty="0"/>
              <a:t>Ethnic identity and the journey-back-home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M</a:t>
            </a:r>
            <a:r>
              <a:rPr lang="en-TR" dirty="0"/>
              <a:t>other withholds her past as a secret, daughter thinks of her as un-American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M</a:t>
            </a:r>
            <a:r>
              <a:rPr lang="en-TR" dirty="0"/>
              <a:t>other pure-Chinese, daughter Chinese-American ( a hyphenated identity)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M</a:t>
            </a:r>
            <a:r>
              <a:rPr lang="en-TR" dirty="0"/>
              <a:t>other = the beginning, the storyteller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TR" dirty="0"/>
              <a:t>       Daughter = progress, the writer</a:t>
            </a:r>
          </a:p>
          <a:p>
            <a:pPr marL="514350" indent="-514350">
              <a:lnSpc>
                <a:spcPct val="120000"/>
              </a:lnSpc>
              <a:buAutoNum type="arabicPeriod" startAt="5"/>
            </a:pPr>
            <a:r>
              <a:rPr lang="en-US" dirty="0"/>
              <a:t>T</a:t>
            </a:r>
            <a:r>
              <a:rPr lang="en-TR" dirty="0"/>
              <a:t>he past is hidden/preserved. When the daughter peeks into the past, she sees herself in her mother’s reflection.</a:t>
            </a:r>
          </a:p>
          <a:p>
            <a:pPr marL="514350" indent="-514350">
              <a:lnSpc>
                <a:spcPct val="120000"/>
              </a:lnSpc>
              <a:buAutoNum type="arabicPeriod" startAt="5"/>
            </a:pPr>
            <a:r>
              <a:rPr lang="en-US" dirty="0"/>
              <a:t>R</a:t>
            </a:r>
            <a:r>
              <a:rPr lang="en-TR" dirty="0"/>
              <a:t>ememory and the mirror effect of the revelation</a:t>
            </a:r>
          </a:p>
          <a:p>
            <a:pPr marL="514350" indent="-514350">
              <a:lnSpc>
                <a:spcPct val="120000"/>
              </a:lnSpc>
              <a:buAutoNum type="arabicPeriod" startAt="5"/>
            </a:pPr>
            <a:r>
              <a:rPr lang="en-US" dirty="0"/>
              <a:t>E</a:t>
            </a:r>
            <a:r>
              <a:rPr lang="en-TR" dirty="0"/>
              <a:t>mbodiment of the dead mother</a:t>
            </a:r>
          </a:p>
          <a:p>
            <a:pPr marL="514350" indent="-514350">
              <a:lnSpc>
                <a:spcPct val="120000"/>
              </a:lnSpc>
              <a:buAutoNum type="arabicPeriod" startAt="5"/>
            </a:pPr>
            <a:r>
              <a:rPr lang="en-US" dirty="0"/>
              <a:t>T</a:t>
            </a:r>
            <a:r>
              <a:rPr lang="en-TR" dirty="0"/>
              <a:t>he embedded ethnic identity of the American-born daughter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193078893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_2SEEDS">
      <a:dk1>
        <a:srgbClr val="000000"/>
      </a:dk1>
      <a:lt1>
        <a:srgbClr val="FFFFFF"/>
      </a:lt1>
      <a:dk2>
        <a:srgbClr val="3B2134"/>
      </a:dk2>
      <a:lt2>
        <a:srgbClr val="E4E2E8"/>
      </a:lt2>
      <a:accent1>
        <a:srgbClr val="97A772"/>
      </a:accent1>
      <a:accent2>
        <a:srgbClr val="A6A27E"/>
      </a:accent2>
      <a:accent3>
        <a:srgbClr val="8CA980"/>
      </a:accent3>
      <a:accent4>
        <a:srgbClr val="AB7FBA"/>
      </a:accent4>
      <a:accent5>
        <a:srgbClr val="C390BA"/>
      </a:accent5>
      <a:accent6>
        <a:srgbClr val="BA7F97"/>
      </a:accent6>
      <a:hlink>
        <a:srgbClr val="7E69AE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BrushVTI</vt:lpstr>
      <vt:lpstr>“A Pair of Tickets” by Amy Tan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 Pair of Tickets” by Amy Tan</dc:title>
  <dc:creator>Gamze Katı Gümüş</dc:creator>
  <cp:lastModifiedBy>Gamze Katı Gümüş</cp:lastModifiedBy>
  <cp:revision>1</cp:revision>
  <dcterms:created xsi:type="dcterms:W3CDTF">2020-11-27T21:18:34Z</dcterms:created>
  <dcterms:modified xsi:type="dcterms:W3CDTF">2020-11-27T21:20:05Z</dcterms:modified>
</cp:coreProperties>
</file>