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101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1910" y="2514601"/>
            <a:ext cx="668654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1910" y="4777380"/>
            <a:ext cx="668654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7" name="Freeform 6"/>
          <p:cNvSpPr/>
          <p:nvPr/>
        </p:nvSpPr>
        <p:spPr bwMode="auto">
          <a:xfrm>
            <a:off x="0" y="4323811"/>
            <a:ext cx="1308489"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398860" y="4529541"/>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18914039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1910" y="609600"/>
            <a:ext cx="668654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35141934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37462" y="609600"/>
            <a:ext cx="6295445"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56259" y="3505200"/>
            <a:ext cx="5652416"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11"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B30438F6-E2AF-4C49-B077-55BCFC8063E4}" type="slidenum">
              <a:rPr lang="tr-TR" smtClean="0"/>
              <a:pPr/>
              <a:t>‹#›</a:t>
            </a:fld>
            <a:endParaRPr lang="tr-TR"/>
          </a:p>
        </p:txBody>
      </p:sp>
      <p:sp>
        <p:nvSpPr>
          <p:cNvPr id="14" name="TextBox 13"/>
          <p:cNvSpPr txBox="1"/>
          <p:nvPr/>
        </p:nvSpPr>
        <p:spPr>
          <a:xfrm>
            <a:off x="1850739" y="648005"/>
            <a:ext cx="4572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
        <p:nvSpPr>
          <p:cNvPr id="15" name="TextBox 14"/>
          <p:cNvSpPr txBox="1"/>
          <p:nvPr/>
        </p:nvSpPr>
        <p:spPr>
          <a:xfrm>
            <a:off x="8336139" y="2905306"/>
            <a:ext cx="4572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24886005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1910" y="2438401"/>
            <a:ext cx="668655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16501666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137462" y="609600"/>
            <a:ext cx="6295445"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11"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B30438F6-E2AF-4C49-B077-55BCFC8063E4}" type="slidenum">
              <a:rPr lang="tr-TR" smtClean="0"/>
              <a:pPr/>
              <a:t>‹#›</a:t>
            </a:fld>
            <a:endParaRPr lang="tr-TR"/>
          </a:p>
        </p:txBody>
      </p:sp>
      <p:sp>
        <p:nvSpPr>
          <p:cNvPr id="17" name="TextBox 16"/>
          <p:cNvSpPr txBox="1"/>
          <p:nvPr/>
        </p:nvSpPr>
        <p:spPr>
          <a:xfrm>
            <a:off x="1850739" y="648005"/>
            <a:ext cx="4572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
        <p:nvSpPr>
          <p:cNvPr id="18" name="TextBox 17"/>
          <p:cNvSpPr txBox="1"/>
          <p:nvPr/>
        </p:nvSpPr>
        <p:spPr>
          <a:xfrm>
            <a:off x="8336139" y="2905306"/>
            <a:ext cx="4572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25612781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1910" y="627407"/>
            <a:ext cx="668654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24438834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6789425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1109" y="627406"/>
            <a:ext cx="16557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1909" y="627406"/>
            <a:ext cx="485775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39955304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4694" y="624110"/>
            <a:ext cx="6683765"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1909" y="2133600"/>
            <a:ext cx="668655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18212698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1910" y="2058750"/>
            <a:ext cx="668654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1910" y="3530129"/>
            <a:ext cx="668654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2386057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1909" y="2133600"/>
            <a:ext cx="3235398"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93060" y="2126222"/>
            <a:ext cx="3235398"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10"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398860" y="787783"/>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25351840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04530" y="1972703"/>
            <a:ext cx="299454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941909" y="2548966"/>
            <a:ext cx="3257170"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29972" y="1969475"/>
            <a:ext cx="299925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375218" y="2545738"/>
            <a:ext cx="3254006"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8" name="Footer Placeholder 7"/>
          <p:cNvSpPr>
            <a:spLocks noGrp="1"/>
          </p:cNvSpPr>
          <p:nvPr>
            <p:ph type="ftr" sz="quarter" idx="11"/>
          </p:nvPr>
        </p:nvSpPr>
        <p:spPr/>
        <p:txBody>
          <a:bodyPr/>
          <a:lstStyle/>
          <a:p>
            <a:endParaRPr lang="tr-TR">
              <a:solidFill>
                <a:prstClr val="black">
                  <a:tint val="75000"/>
                </a:prstClr>
              </a:solidFill>
            </a:endParaRPr>
          </a:p>
        </p:txBody>
      </p:sp>
      <p:sp>
        <p:nvSpPr>
          <p:cNvPr id="12"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398860" y="787783"/>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2729839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4" name="Footer Placeholder 3"/>
          <p:cNvSpPr>
            <a:spLocks noGrp="1"/>
          </p:cNvSpPr>
          <p:nvPr>
            <p:ph type="ftr" sz="quarter" idx="11"/>
          </p:nvPr>
        </p:nvSpPr>
        <p:spPr/>
        <p:txBody>
          <a:bodyPr/>
          <a:lstStyle/>
          <a:p>
            <a:endParaRPr lang="tr-TR">
              <a:solidFill>
                <a:prstClr val="black">
                  <a:tint val="75000"/>
                </a:prstClr>
              </a:solidFill>
            </a:endParaRPr>
          </a:p>
        </p:txBody>
      </p:sp>
      <p:sp>
        <p:nvSpPr>
          <p:cNvPr id="7"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19571664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3" name="Footer Placeholder 2"/>
          <p:cNvSpPr>
            <a:spLocks noGrp="1"/>
          </p:cNvSpPr>
          <p:nvPr>
            <p:ph type="ftr" sz="quarter" idx="11"/>
          </p:nvPr>
        </p:nvSpPr>
        <p:spPr/>
        <p:txBody>
          <a:bodyPr/>
          <a:lstStyle/>
          <a:p>
            <a:endParaRPr lang="tr-TR">
              <a:solidFill>
                <a:prstClr val="black">
                  <a:tint val="75000"/>
                </a:prstClr>
              </a:solidFill>
            </a:endParaRPr>
          </a:p>
        </p:txBody>
      </p:sp>
      <p:sp>
        <p:nvSpPr>
          <p:cNvPr id="6"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2344435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1910" y="446088"/>
            <a:ext cx="26288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2259" y="446089"/>
            <a:ext cx="38862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1910" y="1598613"/>
            <a:ext cx="26288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32728425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1910" y="4800600"/>
            <a:ext cx="668655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1909" y="634965"/>
            <a:ext cx="668655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1910" y="5367338"/>
            <a:ext cx="668655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5391924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138637"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0416" y="-786"/>
            <a:ext cx="1767506"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4694" y="624110"/>
            <a:ext cx="6683765"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1909" y="2133600"/>
            <a:ext cx="668655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1210" y="6130437"/>
            <a:ext cx="859712"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3"/>
          </p:nvPr>
        </p:nvSpPr>
        <p:spPr>
          <a:xfrm>
            <a:off x="1941910" y="6135809"/>
            <a:ext cx="5714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solidFill>
                <a:prstClr val="black">
                  <a:tint val="75000"/>
                </a:prstClr>
              </a:solidFill>
            </a:endParaRPr>
          </a:p>
        </p:txBody>
      </p:sp>
      <p:sp>
        <p:nvSpPr>
          <p:cNvPr id="6" name="Slide Number Placeholder 5"/>
          <p:cNvSpPr>
            <a:spLocks noGrp="1"/>
          </p:cNvSpPr>
          <p:nvPr>
            <p:ph type="sldNum" sz="quarter" idx="4"/>
          </p:nvPr>
        </p:nvSpPr>
        <p:spPr bwMode="gray">
          <a:xfrm>
            <a:off x="398860" y="787783"/>
            <a:ext cx="584825" cy="365125"/>
          </a:xfrm>
          <a:prstGeom prst="rect">
            <a:avLst/>
          </a:prstGeom>
        </p:spPr>
        <p:txBody>
          <a:bodyPr vert="horz" lIns="91440" tIns="45720" rIns="91440" bIns="45720" rtlCol="0" anchor="ctr"/>
          <a:lstStyle>
            <a:lvl1pPr algn="r">
              <a:defRPr sz="2000">
                <a:solidFill>
                  <a:srgbClr val="FEFFFF"/>
                </a:solidFill>
              </a:defRPr>
            </a:lvl1pPr>
          </a:lstStyle>
          <a:p>
            <a:fld id="{B30438F6-E2AF-4C49-B077-55BCFC8063E4}" type="slidenum">
              <a:rPr lang="tr-TR" smtClean="0"/>
              <a:pPr/>
              <a:t>‹#›</a:t>
            </a:fld>
            <a:endParaRPr lang="tr-TR"/>
          </a:p>
        </p:txBody>
      </p:sp>
    </p:spTree>
    <p:extLst>
      <p:ext uri="{BB962C8B-B14F-4D97-AF65-F5344CB8AC3E}">
        <p14:creationId xmlns:p14="http://schemas.microsoft.com/office/powerpoint/2010/main" val="42844766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23872" y="134715"/>
            <a:ext cx="7553459" cy="2286515"/>
          </a:xfrm>
        </p:spPr>
        <p:txBody>
          <a:bodyPr>
            <a:normAutofit fontScale="90000"/>
          </a:bodyPr>
          <a:lstStyle/>
          <a:p>
            <a:pPr marL="342900" lvl="0" algn="ctr">
              <a:spcBef>
                <a:spcPts val="1000"/>
              </a:spcBef>
              <a:buClr>
                <a:srgbClr val="A53010"/>
              </a:buClr>
            </a:pPr>
            <a:r>
              <a:rPr lang="tr-TR" b="1" dirty="0">
                <a:latin typeface="Times New Roman" panose="02020603050405020304" pitchFamily="18" charset="0"/>
                <a:ea typeface="Times New Roman" panose="02020603050405020304" pitchFamily="18" charset="0"/>
                <a:cs typeface="Traditional Arabic" panose="02020603050405020304" pitchFamily="18" charset="-78"/>
              </a:rPr>
              <a:t>İsimden isim yapma </a:t>
            </a:r>
            <a:r>
              <a:rPr lang="tr-TR" b="1" dirty="0" smtClean="0">
                <a:latin typeface="Times New Roman" panose="02020603050405020304" pitchFamily="18" charset="0"/>
                <a:ea typeface="Times New Roman" panose="02020603050405020304" pitchFamily="18" charset="0"/>
                <a:cs typeface="Traditional Arabic" panose="02020603050405020304" pitchFamily="18" charset="-78"/>
              </a:rPr>
              <a:t>ekleri</a:t>
            </a:r>
            <a:br>
              <a:rPr lang="tr-TR" b="1" dirty="0" smtClean="0">
                <a:latin typeface="Times New Roman" panose="02020603050405020304" pitchFamily="18" charset="0"/>
                <a:ea typeface="Times New Roman" panose="02020603050405020304" pitchFamily="18" charset="0"/>
                <a:cs typeface="Traditional Arabic" panose="02020603050405020304" pitchFamily="18" charset="-78"/>
              </a:rPr>
            </a:br>
            <a:r>
              <a:rPr lang="tr-TR" sz="2700" dirty="0">
                <a:solidFill>
                  <a:prstClr val="black">
                    <a:lumMod val="75000"/>
                    <a:lumOff val="25000"/>
                  </a:prstClr>
                </a:solidFill>
                <a:latin typeface="Times New Roman" panose="02020603050405020304" pitchFamily="18" charset="0"/>
                <a:ea typeface="Times New Roman" panose="02020603050405020304" pitchFamily="18" charset="0"/>
                <a:cs typeface="+mn-cs"/>
              </a:rPr>
              <a:t>Bir isimden doğrudan isim, yer ismi, </a:t>
            </a:r>
            <a:r>
              <a:rPr lang="tr-TR" sz="2700" dirty="0" err="1">
                <a:solidFill>
                  <a:prstClr val="black">
                    <a:lumMod val="75000"/>
                    <a:lumOff val="25000"/>
                  </a:prstClr>
                </a:solidFill>
                <a:latin typeface="Times New Roman" panose="02020603050405020304" pitchFamily="18" charset="0"/>
                <a:ea typeface="Times New Roman" panose="02020603050405020304" pitchFamily="18" charset="0"/>
                <a:cs typeface="+mn-cs"/>
              </a:rPr>
              <a:t>masdar</a:t>
            </a:r>
            <a:r>
              <a:rPr lang="tr-TR" sz="2700" dirty="0">
                <a:solidFill>
                  <a:prstClr val="black">
                    <a:lumMod val="75000"/>
                    <a:lumOff val="25000"/>
                  </a:prstClr>
                </a:solidFill>
                <a:latin typeface="Times New Roman" panose="02020603050405020304" pitchFamily="18" charset="0"/>
                <a:ea typeface="Times New Roman" panose="02020603050405020304" pitchFamily="18" charset="0"/>
                <a:cs typeface="+mn-cs"/>
              </a:rPr>
              <a:t> ifade eden isim, bir şeyin bir yere aitliğini ifade </a:t>
            </a:r>
            <a:r>
              <a:rPr lang="tr-TR" sz="2700" dirty="0" smtClean="0">
                <a:solidFill>
                  <a:prstClr val="black">
                    <a:lumMod val="75000"/>
                    <a:lumOff val="25000"/>
                  </a:prstClr>
                </a:solidFill>
                <a:latin typeface="Times New Roman" panose="02020603050405020304" pitchFamily="18" charset="0"/>
                <a:ea typeface="Times New Roman" panose="02020603050405020304" pitchFamily="18" charset="0"/>
                <a:cs typeface="+mn-cs"/>
              </a:rPr>
              <a:t>eden </a:t>
            </a:r>
            <a:r>
              <a:rPr lang="tr-TR" sz="2700" dirty="0">
                <a:solidFill>
                  <a:prstClr val="black">
                    <a:lumMod val="75000"/>
                    <a:lumOff val="25000"/>
                  </a:prstClr>
                </a:solidFill>
                <a:latin typeface="Times New Roman" panose="02020603050405020304" pitchFamily="18" charset="0"/>
                <a:ea typeface="Times New Roman" panose="02020603050405020304" pitchFamily="18" charset="0"/>
                <a:cs typeface="+mn-cs"/>
              </a:rPr>
              <a:t>isim ya da zaman ve </a:t>
            </a:r>
            <a:r>
              <a:rPr lang="tr-TR" sz="2700" dirty="0" smtClean="0">
                <a:solidFill>
                  <a:prstClr val="black">
                    <a:lumMod val="75000"/>
                    <a:lumOff val="25000"/>
                  </a:prstClr>
                </a:solidFill>
                <a:latin typeface="Times New Roman" panose="02020603050405020304" pitchFamily="18" charset="0"/>
                <a:ea typeface="Times New Roman" panose="02020603050405020304" pitchFamily="18" charset="0"/>
                <a:cs typeface="+mn-cs"/>
              </a:rPr>
              <a:t>miktar </a:t>
            </a:r>
            <a:r>
              <a:rPr lang="tr-TR" sz="2700" dirty="0">
                <a:solidFill>
                  <a:prstClr val="black">
                    <a:lumMod val="75000"/>
                    <a:lumOff val="25000"/>
                  </a:prstClr>
                </a:solidFill>
                <a:latin typeface="Times New Roman" panose="02020603050405020304" pitchFamily="18" charset="0"/>
                <a:ea typeface="Times New Roman" panose="02020603050405020304" pitchFamily="18" charset="0"/>
                <a:cs typeface="+mn-cs"/>
              </a:rPr>
              <a:t>ifade eden sıfat yapmak için kullanılan </a:t>
            </a:r>
            <a:r>
              <a:rPr lang="tr-TR" sz="2700" dirty="0" smtClean="0">
                <a:solidFill>
                  <a:prstClr val="black">
                    <a:lumMod val="75000"/>
                    <a:lumOff val="25000"/>
                  </a:prstClr>
                </a:solidFill>
                <a:latin typeface="Times New Roman" panose="02020603050405020304" pitchFamily="18" charset="0"/>
                <a:ea typeface="Times New Roman" panose="02020603050405020304" pitchFamily="18" charset="0"/>
                <a:cs typeface="+mn-cs"/>
              </a:rPr>
              <a:t>ek. </a:t>
            </a:r>
            <a:r>
              <a:rPr lang="tr-TR" sz="2700" dirty="0">
                <a:solidFill>
                  <a:prstClr val="black">
                    <a:lumMod val="75000"/>
                    <a:lumOff val="25000"/>
                  </a:prstClr>
                </a:solidFill>
                <a:latin typeface="Times New Roman" panose="02020603050405020304" pitchFamily="18" charset="0"/>
                <a:ea typeface="Times New Roman" panose="02020603050405020304" pitchFamily="18" charset="0"/>
                <a:cs typeface="+mn-cs"/>
              </a:rPr>
              <a:t>Bu ek sonuna geldiği ismin ince veya kalın ünlüye sahip olmasına göre (-</a:t>
            </a:r>
            <a:r>
              <a:rPr lang="tr-TR" sz="2700" i="1" dirty="0" err="1">
                <a:solidFill>
                  <a:prstClr val="black">
                    <a:lumMod val="75000"/>
                    <a:lumOff val="25000"/>
                  </a:prstClr>
                </a:solidFill>
                <a:latin typeface="Times New Roman" panose="02020603050405020304" pitchFamily="18" charset="0"/>
                <a:ea typeface="Times New Roman" panose="02020603050405020304" pitchFamily="18" charset="0"/>
                <a:cs typeface="+mn-cs"/>
              </a:rPr>
              <a:t>lık</a:t>
            </a:r>
            <a:r>
              <a:rPr lang="tr-TR" sz="2700" dirty="0">
                <a:solidFill>
                  <a:prstClr val="black">
                    <a:lumMod val="75000"/>
                    <a:lumOff val="25000"/>
                  </a:prstClr>
                </a:solidFill>
                <a:latin typeface="Times New Roman" panose="02020603050405020304" pitchFamily="18" charset="0"/>
                <a:ea typeface="Times New Roman" panose="02020603050405020304" pitchFamily="18" charset="0"/>
                <a:cs typeface="+mn-cs"/>
              </a:rPr>
              <a:t> ve -</a:t>
            </a:r>
            <a:r>
              <a:rPr lang="tr-TR" sz="2700" i="1" dirty="0" err="1">
                <a:solidFill>
                  <a:prstClr val="black">
                    <a:lumMod val="75000"/>
                    <a:lumOff val="25000"/>
                  </a:prstClr>
                </a:solidFill>
                <a:latin typeface="Times New Roman" panose="02020603050405020304" pitchFamily="18" charset="0"/>
                <a:ea typeface="Times New Roman" panose="02020603050405020304" pitchFamily="18" charset="0"/>
                <a:cs typeface="+mn-cs"/>
              </a:rPr>
              <a:t>luk</a:t>
            </a:r>
            <a:r>
              <a:rPr lang="tr-TR" sz="2700" dirty="0">
                <a:solidFill>
                  <a:prstClr val="black">
                    <a:lumMod val="75000"/>
                    <a:lumOff val="25000"/>
                  </a:prstClr>
                </a:solidFill>
                <a:latin typeface="Times New Roman" panose="02020603050405020304" pitchFamily="18" charset="0"/>
                <a:ea typeface="Times New Roman" panose="02020603050405020304" pitchFamily="18" charset="0"/>
                <a:cs typeface="+mn-cs"/>
              </a:rPr>
              <a:t>) (</a:t>
            </a:r>
            <a:r>
              <a:rPr lang="ar-SA" sz="2700" dirty="0">
                <a:solidFill>
                  <a:prstClr val="black">
                    <a:lumMod val="75000"/>
                    <a:lumOff val="25000"/>
                  </a:prstClr>
                </a:solidFill>
                <a:latin typeface="Times New Roman" panose="02020603050405020304" pitchFamily="18" charset="0"/>
                <a:ea typeface="Times New Roman" panose="02020603050405020304" pitchFamily="18" charset="0"/>
              </a:rPr>
              <a:t>لق</a:t>
            </a:r>
            <a:r>
              <a:rPr lang="tr-TR" sz="2700" dirty="0" smtClean="0">
                <a:solidFill>
                  <a:prstClr val="black">
                    <a:lumMod val="75000"/>
                    <a:lumOff val="25000"/>
                  </a:prstClr>
                </a:solidFill>
                <a:latin typeface="Times New Roman" panose="02020603050405020304" pitchFamily="18" charset="0"/>
                <a:ea typeface="Times New Roman" panose="02020603050405020304" pitchFamily="18" charset="0"/>
                <a:cs typeface="+mn-cs"/>
              </a:rPr>
              <a:t>);  </a:t>
            </a:r>
            <a:r>
              <a:rPr lang="tr-TR" sz="2700" dirty="0">
                <a:solidFill>
                  <a:prstClr val="black">
                    <a:lumMod val="75000"/>
                    <a:lumOff val="25000"/>
                  </a:prstClr>
                </a:solidFill>
                <a:latin typeface="Times New Roman" panose="02020603050405020304" pitchFamily="18" charset="0"/>
                <a:ea typeface="Times New Roman" panose="02020603050405020304" pitchFamily="18" charset="0"/>
                <a:cs typeface="+mn-cs"/>
              </a:rPr>
              <a:t>(-</a:t>
            </a:r>
            <a:r>
              <a:rPr lang="tr-TR" sz="2700" i="1" dirty="0" err="1">
                <a:solidFill>
                  <a:prstClr val="black">
                    <a:lumMod val="75000"/>
                    <a:lumOff val="25000"/>
                  </a:prstClr>
                </a:solidFill>
                <a:latin typeface="Times New Roman" panose="02020603050405020304" pitchFamily="18" charset="0"/>
                <a:ea typeface="Times New Roman" panose="02020603050405020304" pitchFamily="18" charset="0"/>
                <a:cs typeface="+mn-cs"/>
              </a:rPr>
              <a:t>lik</a:t>
            </a:r>
            <a:r>
              <a:rPr lang="tr-TR" sz="2700" dirty="0">
                <a:solidFill>
                  <a:prstClr val="black">
                    <a:lumMod val="75000"/>
                    <a:lumOff val="25000"/>
                  </a:prstClr>
                </a:solidFill>
                <a:latin typeface="Times New Roman" panose="02020603050405020304" pitchFamily="18" charset="0"/>
                <a:ea typeface="Times New Roman" panose="02020603050405020304" pitchFamily="18" charset="0"/>
                <a:cs typeface="+mn-cs"/>
              </a:rPr>
              <a:t> ve -</a:t>
            </a:r>
            <a:r>
              <a:rPr lang="tr-TR" sz="2700" i="1" dirty="0">
                <a:solidFill>
                  <a:prstClr val="black">
                    <a:lumMod val="75000"/>
                    <a:lumOff val="25000"/>
                  </a:prstClr>
                </a:solidFill>
                <a:latin typeface="Times New Roman" panose="02020603050405020304" pitchFamily="18" charset="0"/>
                <a:ea typeface="Times New Roman" panose="02020603050405020304" pitchFamily="18" charset="0"/>
                <a:cs typeface="+mn-cs"/>
              </a:rPr>
              <a:t>lük</a:t>
            </a:r>
            <a:r>
              <a:rPr lang="tr-TR" sz="2700" dirty="0">
                <a:solidFill>
                  <a:prstClr val="black">
                    <a:lumMod val="75000"/>
                    <a:lumOff val="25000"/>
                  </a:prstClr>
                </a:solidFill>
                <a:latin typeface="Times New Roman" panose="02020603050405020304" pitchFamily="18" charset="0"/>
                <a:ea typeface="Times New Roman" panose="02020603050405020304" pitchFamily="18" charset="0"/>
                <a:cs typeface="+mn-cs"/>
              </a:rPr>
              <a:t>) (</a:t>
            </a:r>
            <a:r>
              <a:rPr lang="ar-SA" sz="2700" dirty="0">
                <a:solidFill>
                  <a:prstClr val="black">
                    <a:lumMod val="75000"/>
                    <a:lumOff val="25000"/>
                  </a:prstClr>
                </a:solidFill>
                <a:latin typeface="Times New Roman" panose="02020603050405020304" pitchFamily="18" charset="0"/>
                <a:ea typeface="Times New Roman" panose="02020603050405020304" pitchFamily="18" charset="0"/>
              </a:rPr>
              <a:t>لك</a:t>
            </a:r>
            <a:r>
              <a:rPr lang="tr-TR" sz="2700" dirty="0">
                <a:solidFill>
                  <a:prstClr val="black">
                    <a:lumMod val="75000"/>
                    <a:lumOff val="25000"/>
                  </a:prstClr>
                </a:solidFill>
                <a:latin typeface="Times New Roman" panose="02020603050405020304" pitchFamily="18" charset="0"/>
                <a:ea typeface="Times New Roman" panose="02020603050405020304" pitchFamily="18" charset="0"/>
                <a:cs typeface="+mn-cs"/>
              </a:rPr>
              <a:t>) şeklinde yazılır.</a:t>
            </a:r>
            <a:br>
              <a:rPr lang="tr-TR" sz="2700" dirty="0">
                <a:solidFill>
                  <a:prstClr val="black">
                    <a:lumMod val="75000"/>
                    <a:lumOff val="25000"/>
                  </a:prstClr>
                </a:solidFill>
                <a:latin typeface="Times New Roman" panose="02020603050405020304" pitchFamily="18" charset="0"/>
                <a:ea typeface="Times New Roman" panose="02020603050405020304" pitchFamily="18" charset="0"/>
                <a:cs typeface="+mn-cs"/>
              </a:rPr>
            </a:br>
            <a:r>
              <a:rPr lang="tr-TR" b="1" dirty="0" smtClean="0">
                <a:latin typeface="Times New Roman" panose="02020603050405020304" pitchFamily="18" charset="0"/>
                <a:ea typeface="Times New Roman" panose="02020603050405020304" pitchFamily="18" charset="0"/>
                <a:cs typeface="Traditional Arabic" panose="02020603050405020304" pitchFamily="18" charset="-78"/>
              </a:rPr>
              <a:t/>
            </a:r>
            <a:br>
              <a:rPr lang="tr-TR" b="1" dirty="0" smtClean="0">
                <a:latin typeface="Times New Roman" panose="02020603050405020304" pitchFamily="18" charset="0"/>
                <a:ea typeface="Times New Roman" panose="02020603050405020304" pitchFamily="18" charset="0"/>
                <a:cs typeface="Traditional Arabic" panose="02020603050405020304" pitchFamily="18" charset="-78"/>
              </a:rPr>
            </a:br>
            <a:endParaRPr lang="tr-TR" dirty="0"/>
          </a:p>
        </p:txBody>
      </p:sp>
      <p:sp>
        <p:nvSpPr>
          <p:cNvPr id="3" name="İçerik Yer Tutucusu 2"/>
          <p:cNvSpPr>
            <a:spLocks noGrp="1"/>
          </p:cNvSpPr>
          <p:nvPr>
            <p:ph idx="1"/>
          </p:nvPr>
        </p:nvSpPr>
        <p:spPr>
          <a:xfrm>
            <a:off x="683568" y="2924944"/>
            <a:ext cx="7992888" cy="3717032"/>
          </a:xfrm>
        </p:spPr>
        <p:txBody>
          <a:bodyPr numCol="3">
            <a:noAutofit/>
          </a:bodyPr>
          <a:lstStyle/>
          <a:p>
            <a:pPr marL="800100" indent="-457200" algn="just"/>
            <a:r>
              <a:rPr lang="ar-SA" sz="3600" b="1" dirty="0" smtClean="0">
                <a:latin typeface="Times New Roman" panose="02020603050405020304" pitchFamily="18" charset="0"/>
                <a:ea typeface="Times New Roman" panose="02020603050405020304" pitchFamily="18" charset="0"/>
                <a:cs typeface="Traditional Arabic" panose="02020603050405020304" pitchFamily="18" charset="-78"/>
              </a:rPr>
              <a:t>بياضلق</a:t>
            </a:r>
            <a:endParaRPr lang="tr-TR" sz="3600" b="1" dirty="0">
              <a:latin typeface="Times New Roman" panose="02020603050405020304" pitchFamily="18" charset="0"/>
              <a:ea typeface="Times New Roman" panose="02020603050405020304" pitchFamily="18" charset="0"/>
              <a:cs typeface="Traditional Arabic" panose="02020603050405020304" pitchFamily="18" charset="-78"/>
            </a:endParaRPr>
          </a:p>
          <a:p>
            <a:pPr marL="800100" indent="-457200" algn="just"/>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beyaz-</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lık</a:t>
            </a:r>
            <a:endParaRPr lang="tr-TR" sz="3600" dirty="0">
              <a:latin typeface="Times New Roman" panose="02020603050405020304" pitchFamily="18" charset="0"/>
              <a:ea typeface="Times New Roman" panose="02020603050405020304" pitchFamily="18" charset="0"/>
              <a:cs typeface="Traditional Arabic" panose="02020603050405020304" pitchFamily="18" charset="-78"/>
            </a:endParaRPr>
          </a:p>
          <a:p>
            <a:pPr marL="800100" indent="-457200" algn="just"/>
            <a:r>
              <a:rPr lang="ar-SA" sz="3600" b="1" dirty="0" smtClean="0">
                <a:latin typeface="Times New Roman" panose="02020603050405020304" pitchFamily="18" charset="0"/>
                <a:ea typeface="Times New Roman" panose="02020603050405020304" pitchFamily="18" charset="0"/>
                <a:cs typeface="Traditional Arabic" panose="02020603050405020304" pitchFamily="18" charset="-78"/>
              </a:rPr>
              <a:t>اونلق</a:t>
            </a:r>
            <a:endParaRPr lang="tr-TR" sz="3600" b="1" dirty="0">
              <a:latin typeface="Times New Roman" panose="02020603050405020304" pitchFamily="18" charset="0"/>
              <a:ea typeface="Times New Roman" panose="02020603050405020304" pitchFamily="18" charset="0"/>
              <a:cs typeface="Traditional Arabic" panose="02020603050405020304" pitchFamily="18" charset="-78"/>
            </a:endParaRPr>
          </a:p>
          <a:p>
            <a:pPr marL="800100" indent="-457200" algn="just"/>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on-</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luk</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marL="800100" indent="-457200" algn="just"/>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قورقولق</a:t>
            </a:r>
            <a:endParaRPr lang="tr-TR" sz="3600" b="1" dirty="0">
              <a:latin typeface="Times New Roman" panose="02020603050405020304" pitchFamily="18" charset="0"/>
              <a:ea typeface="Times New Roman" panose="02020603050405020304" pitchFamily="18" charset="0"/>
              <a:cs typeface="Traditional Arabic" panose="02020603050405020304" pitchFamily="18" charset="-78"/>
            </a:endParaRPr>
          </a:p>
          <a:p>
            <a:pPr marL="800100" indent="-457200" algn="just"/>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korku-</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luk</a:t>
            </a:r>
            <a:endPar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0" algn="just">
              <a:buNone/>
            </a:pP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marL="800100" indent="-457200" algn="just"/>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بشلك</a:t>
            </a:r>
            <a:endParaRPr lang="tr-TR" sz="3600" b="1" dirty="0">
              <a:latin typeface="Times New Roman" panose="02020603050405020304" pitchFamily="18" charset="0"/>
              <a:ea typeface="Times New Roman" panose="02020603050405020304" pitchFamily="18" charset="0"/>
              <a:cs typeface="Traditional Arabic" panose="02020603050405020304" pitchFamily="18" charset="-78"/>
            </a:endParaRPr>
          </a:p>
          <a:p>
            <a:pPr marL="800100" indent="-457200" algn="just"/>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beş-</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lik</a:t>
            </a:r>
            <a:endPar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marL="800100" indent="-457200" algn="just"/>
            <a:r>
              <a:rPr lang="fa-IR" sz="3600" b="1" dirty="0">
                <a:latin typeface="Times New Roman" panose="02020603050405020304" pitchFamily="18" charset="0"/>
                <a:ea typeface="Times New Roman" panose="02020603050405020304" pitchFamily="18" charset="0"/>
                <a:cs typeface="Traditional Arabic" panose="02020603050405020304" pitchFamily="18" charset="-78"/>
              </a:rPr>
              <a:t>چيچكلك</a:t>
            </a:r>
            <a:endParaRPr lang="tr-TR" sz="3600" b="1" dirty="0">
              <a:latin typeface="Times New Roman" panose="02020603050405020304" pitchFamily="18" charset="0"/>
              <a:ea typeface="Times New Roman" panose="02020603050405020304" pitchFamily="18" charset="0"/>
              <a:cs typeface="Traditional Arabic" panose="02020603050405020304" pitchFamily="18" charset="-78"/>
            </a:endParaRPr>
          </a:p>
          <a:p>
            <a:pPr marL="800100" indent="-457200" algn="just"/>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çiçek-</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lik</a:t>
            </a: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pPr marL="800100" indent="-457200" algn="just"/>
            <a:r>
              <a:rPr lang="ar-SA" sz="3600" b="1" dirty="0" smtClean="0">
                <a:latin typeface="Times New Roman" panose="02020603050405020304" pitchFamily="18" charset="0"/>
                <a:ea typeface="Times New Roman" panose="02020603050405020304" pitchFamily="18" charset="0"/>
                <a:cs typeface="Traditional Arabic" panose="02020603050405020304" pitchFamily="18" charset="-78"/>
              </a:rPr>
              <a:t>البسـﻪلك</a:t>
            </a:r>
            <a:r>
              <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rPr>
              <a:t> </a:t>
            </a:r>
            <a:endParaRPr lang="tr-TR" sz="3600" b="1" dirty="0">
              <a:latin typeface="Times New Roman" panose="02020603050405020304" pitchFamily="18" charset="0"/>
              <a:ea typeface="Times New Roman" panose="02020603050405020304" pitchFamily="18" charset="0"/>
              <a:cs typeface="Traditional Arabic" panose="02020603050405020304" pitchFamily="18" charset="-78"/>
            </a:endParaRPr>
          </a:p>
          <a:p>
            <a:pPr marL="800100" indent="-457200" algn="just"/>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elbise-</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lik</a:t>
            </a:r>
            <a:endPar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0" algn="just">
              <a:buNone/>
            </a:pPr>
            <a:endParaRPr lang="tr-TR" sz="3600" dirty="0">
              <a:latin typeface="Times New Roman" panose="02020603050405020304" pitchFamily="18" charset="0"/>
              <a:ea typeface="Times New Roman" panose="02020603050405020304" pitchFamily="18" charset="0"/>
              <a:cs typeface="Traditional Arabic" panose="02020603050405020304" pitchFamily="18" charset="-78"/>
            </a:endParaRPr>
          </a:p>
          <a:p>
            <a:pPr marL="800100" indent="-457200" algn="just"/>
            <a:r>
              <a:rPr lang="fa-IR" sz="3600" b="1" dirty="0">
                <a:latin typeface="Times New Roman" panose="02020603050405020304" pitchFamily="18" charset="0"/>
                <a:ea typeface="Times New Roman" panose="02020603050405020304" pitchFamily="18" charset="0"/>
                <a:cs typeface="Traditional Arabic" panose="02020603050405020304" pitchFamily="18" charset="-78"/>
              </a:rPr>
              <a:t>گوزلك</a:t>
            </a:r>
            <a:endParaRPr lang="tr-TR" sz="3600" b="1" dirty="0">
              <a:latin typeface="Times New Roman" panose="02020603050405020304" pitchFamily="18" charset="0"/>
              <a:ea typeface="Times New Roman" panose="02020603050405020304" pitchFamily="18" charset="0"/>
              <a:cs typeface="Traditional Arabic" panose="02020603050405020304" pitchFamily="18" charset="-78"/>
            </a:endParaRPr>
          </a:p>
          <a:p>
            <a:pPr marL="800100" indent="-457200" algn="just"/>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göz-lük</a:t>
            </a:r>
          </a:p>
          <a:p>
            <a:pPr marL="800100" indent="-457200" algn="just"/>
            <a:r>
              <a:rPr lang="fa-IR" sz="3600" b="1" dirty="0">
                <a:latin typeface="Times New Roman" panose="02020603050405020304" pitchFamily="18" charset="0"/>
                <a:ea typeface="Times New Roman" panose="02020603050405020304" pitchFamily="18" charset="0"/>
                <a:cs typeface="Traditional Arabic" panose="02020603050405020304" pitchFamily="18" charset="-78"/>
              </a:rPr>
              <a:t>گونلك</a:t>
            </a:r>
            <a:endParaRPr lang="tr-TR" sz="3600" b="1" dirty="0">
              <a:latin typeface="Times New Roman" panose="02020603050405020304" pitchFamily="18" charset="0"/>
              <a:ea typeface="Times New Roman" panose="02020603050405020304" pitchFamily="18" charset="0"/>
              <a:cs typeface="Traditional Arabic" panose="02020603050405020304" pitchFamily="18" charset="-78"/>
            </a:endParaRPr>
          </a:p>
          <a:p>
            <a:pPr marL="800100" indent="-457200" algn="just"/>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gün-lük</a:t>
            </a: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pPr marL="800100" indent="-457200" algn="just"/>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يوزلك</a:t>
            </a:r>
            <a:endParaRPr lang="tr-TR" sz="3600" b="1" dirty="0">
              <a:latin typeface="Times New Roman" panose="02020603050405020304" pitchFamily="18" charset="0"/>
              <a:ea typeface="Times New Roman" panose="02020603050405020304" pitchFamily="18" charset="0"/>
              <a:cs typeface="Traditional Arabic" panose="02020603050405020304" pitchFamily="18" charset="-78"/>
            </a:endParaRPr>
          </a:p>
          <a:p>
            <a:pPr marL="800100" indent="-457200" algn="just"/>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yüz-lük</a:t>
            </a: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p>
        </p:txBody>
      </p:sp>
    </p:spTree>
    <p:extLst>
      <p:ext uri="{BB962C8B-B14F-4D97-AF65-F5344CB8AC3E}">
        <p14:creationId xmlns:p14="http://schemas.microsoft.com/office/powerpoint/2010/main" val="12804160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fade">
                                      <p:cBhvr>
                                        <p:cTn id="52" dur="500"/>
                                        <p:tgtEl>
                                          <p:spTgt spid="3">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Effect transition="in" filter="fade">
                                      <p:cBhvr>
                                        <p:cTn id="57" dur="500"/>
                                        <p:tgtEl>
                                          <p:spTgt spid="3">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
                                            <p:txEl>
                                              <p:pRg st="12" end="12"/>
                                            </p:txEl>
                                          </p:spTgt>
                                        </p:tgtEl>
                                        <p:attrNameLst>
                                          <p:attrName>style.visibility</p:attrName>
                                        </p:attrNameLst>
                                      </p:cBhvr>
                                      <p:to>
                                        <p:strVal val="visible"/>
                                      </p:to>
                                    </p:set>
                                    <p:animEffect transition="in" filter="fade">
                                      <p:cBhvr>
                                        <p:cTn id="62" dur="500"/>
                                        <p:tgtEl>
                                          <p:spTgt spid="3">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
                                            <p:txEl>
                                              <p:pRg st="14" end="14"/>
                                            </p:txEl>
                                          </p:spTgt>
                                        </p:tgtEl>
                                        <p:attrNameLst>
                                          <p:attrName>style.visibility</p:attrName>
                                        </p:attrNameLst>
                                      </p:cBhvr>
                                      <p:to>
                                        <p:strVal val="visible"/>
                                      </p:to>
                                    </p:set>
                                    <p:animEffect transition="in" filter="fade">
                                      <p:cBhvr>
                                        <p:cTn id="67" dur="500"/>
                                        <p:tgtEl>
                                          <p:spTgt spid="3">
                                            <p:txEl>
                                              <p:pRg st="14" end="14"/>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
                                            <p:txEl>
                                              <p:pRg st="15" end="15"/>
                                            </p:txEl>
                                          </p:spTgt>
                                        </p:tgtEl>
                                        <p:attrNameLst>
                                          <p:attrName>style.visibility</p:attrName>
                                        </p:attrNameLst>
                                      </p:cBhvr>
                                      <p:to>
                                        <p:strVal val="visible"/>
                                      </p:to>
                                    </p:set>
                                    <p:animEffect transition="in" filter="fade">
                                      <p:cBhvr>
                                        <p:cTn id="72" dur="500"/>
                                        <p:tgtEl>
                                          <p:spTgt spid="3">
                                            <p:txEl>
                                              <p:pRg st="15" end="15"/>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3">
                                            <p:txEl>
                                              <p:pRg st="16" end="16"/>
                                            </p:txEl>
                                          </p:spTgt>
                                        </p:tgtEl>
                                        <p:attrNameLst>
                                          <p:attrName>style.visibility</p:attrName>
                                        </p:attrNameLst>
                                      </p:cBhvr>
                                      <p:to>
                                        <p:strVal val="visible"/>
                                      </p:to>
                                    </p:set>
                                    <p:animEffect transition="in" filter="fade">
                                      <p:cBhvr>
                                        <p:cTn id="77" dur="500"/>
                                        <p:tgtEl>
                                          <p:spTgt spid="3">
                                            <p:txEl>
                                              <p:pRg st="16" end="16"/>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3">
                                            <p:txEl>
                                              <p:pRg st="17" end="17"/>
                                            </p:txEl>
                                          </p:spTgt>
                                        </p:tgtEl>
                                        <p:attrNameLst>
                                          <p:attrName>style.visibility</p:attrName>
                                        </p:attrNameLst>
                                      </p:cBhvr>
                                      <p:to>
                                        <p:strVal val="visible"/>
                                      </p:to>
                                    </p:set>
                                    <p:animEffect transition="in" filter="fade">
                                      <p:cBhvr>
                                        <p:cTn id="82" dur="500"/>
                                        <p:tgtEl>
                                          <p:spTgt spid="3">
                                            <p:txEl>
                                              <p:pRg st="17" end="17"/>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3">
                                            <p:txEl>
                                              <p:pRg st="18" end="18"/>
                                            </p:txEl>
                                          </p:spTgt>
                                        </p:tgtEl>
                                        <p:attrNameLst>
                                          <p:attrName>style.visibility</p:attrName>
                                        </p:attrNameLst>
                                      </p:cBhvr>
                                      <p:to>
                                        <p:strVal val="visible"/>
                                      </p:to>
                                    </p:set>
                                    <p:animEffect transition="in" filter="fade">
                                      <p:cBhvr>
                                        <p:cTn id="87" dur="500"/>
                                        <p:tgtEl>
                                          <p:spTgt spid="3">
                                            <p:txEl>
                                              <p:pRg st="18" end="18"/>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3">
                                            <p:txEl>
                                              <p:pRg st="19" end="19"/>
                                            </p:txEl>
                                          </p:spTgt>
                                        </p:tgtEl>
                                        <p:attrNameLst>
                                          <p:attrName>style.visibility</p:attrName>
                                        </p:attrNameLst>
                                      </p:cBhvr>
                                      <p:to>
                                        <p:strVal val="visible"/>
                                      </p:to>
                                    </p:set>
                                    <p:animEffect transition="in" filter="fade">
                                      <p:cBhvr>
                                        <p:cTn id="92" dur="500"/>
                                        <p:tgtEl>
                                          <p:spTgt spid="3">
                                            <p:txEl>
                                              <p:pRg st="19" end="1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55032" y="240632"/>
            <a:ext cx="7689996" cy="1973180"/>
          </a:xfrm>
        </p:spPr>
        <p:txBody>
          <a:bodyPr>
            <a:normAutofit fontScale="90000"/>
          </a:bodyPr>
          <a:lstStyle/>
          <a:p>
            <a:pPr indent="449580">
              <a:spcAft>
                <a:spcPts val="0"/>
              </a:spcAft>
            </a:pPr>
            <a:r>
              <a:rPr lang="tr-TR" dirty="0">
                <a:latin typeface="Times New Roman" panose="02020603050405020304" pitchFamily="18" charset="0"/>
                <a:ea typeface="Times New Roman" panose="02020603050405020304" pitchFamily="18" charset="0"/>
                <a:cs typeface="Traditional Arabic" panose="02020603050405020304" pitchFamily="18" charset="-78"/>
              </a:rPr>
              <a:t>Genellikle bir meslek veya işi ifade etmek için bir kelimenin sonuna getirilen </a:t>
            </a: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a:t>
            </a:r>
            <a:r>
              <a:rPr lang="tr-TR" i="1" dirty="0" err="1">
                <a:latin typeface="Times New Roman" panose="02020603050405020304" pitchFamily="18" charset="0"/>
                <a:ea typeface="Times New Roman" panose="02020603050405020304" pitchFamily="18" charset="0"/>
                <a:cs typeface="Traditional Arabic" panose="02020603050405020304" pitchFamily="18" charset="-78"/>
              </a:rPr>
              <a:t>cı</a:t>
            </a:r>
            <a:r>
              <a:rPr lang="tr-TR"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i="1" dirty="0" err="1">
                <a:latin typeface="Times New Roman" panose="02020603050405020304" pitchFamily="18" charset="0"/>
                <a:ea typeface="Times New Roman" panose="02020603050405020304" pitchFamily="18" charset="0"/>
                <a:cs typeface="Traditional Arabic" panose="02020603050405020304" pitchFamily="18" charset="-78"/>
              </a:rPr>
              <a:t>ci</a:t>
            </a:r>
            <a:r>
              <a:rPr lang="tr-TR"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i="1" dirty="0">
                <a:latin typeface="Times New Roman" panose="02020603050405020304" pitchFamily="18" charset="0"/>
                <a:ea typeface="Times New Roman" panose="02020603050405020304" pitchFamily="18" charset="0"/>
                <a:cs typeface="Traditional Arabic" panose="02020603050405020304" pitchFamily="18" charset="-78"/>
              </a:rPr>
              <a:t>-</a:t>
            </a:r>
            <a:r>
              <a:rPr lang="tr-TR" i="1" dirty="0" err="1">
                <a:latin typeface="Times New Roman" panose="02020603050405020304" pitchFamily="18" charset="0"/>
                <a:ea typeface="Times New Roman" panose="02020603050405020304" pitchFamily="18" charset="0"/>
                <a:cs typeface="Traditional Arabic" panose="02020603050405020304" pitchFamily="18" charset="-78"/>
              </a:rPr>
              <a:t>cu</a:t>
            </a:r>
            <a:r>
              <a:rPr lang="tr-TR"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i="1" dirty="0" err="1">
                <a:latin typeface="Times New Roman" panose="02020603050405020304" pitchFamily="18" charset="0"/>
                <a:ea typeface="Times New Roman" panose="02020603050405020304" pitchFamily="18" charset="0"/>
                <a:cs typeface="Traditional Arabic" panose="02020603050405020304" pitchFamily="18" charset="-78"/>
              </a:rPr>
              <a:t>cü</a:t>
            </a:r>
            <a:r>
              <a:rPr lang="tr-TR"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i="1" dirty="0" err="1">
                <a:latin typeface="Times New Roman" panose="02020603050405020304" pitchFamily="18" charset="0"/>
                <a:ea typeface="Times New Roman" panose="02020603050405020304" pitchFamily="18" charset="0"/>
                <a:cs typeface="Traditional Arabic" panose="02020603050405020304" pitchFamily="18" charset="-78"/>
              </a:rPr>
              <a:t>çı</a:t>
            </a:r>
            <a:r>
              <a:rPr lang="tr-TR"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i="1" dirty="0" err="1">
                <a:latin typeface="Times New Roman" panose="02020603050405020304" pitchFamily="18" charset="0"/>
                <a:ea typeface="Times New Roman" panose="02020603050405020304" pitchFamily="18" charset="0"/>
                <a:cs typeface="Traditional Arabic" panose="02020603050405020304" pitchFamily="18" charset="-78"/>
              </a:rPr>
              <a:t>çi</a:t>
            </a:r>
            <a:r>
              <a:rPr lang="tr-TR"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i="1" dirty="0" err="1" smtClean="0">
                <a:latin typeface="Times New Roman" panose="02020603050405020304" pitchFamily="18" charset="0"/>
                <a:ea typeface="Times New Roman" panose="02020603050405020304" pitchFamily="18" charset="0"/>
                <a:cs typeface="Traditional Arabic" panose="02020603050405020304" pitchFamily="18" charset="-78"/>
              </a:rPr>
              <a:t>çu</a:t>
            </a:r>
            <a:r>
              <a:rPr lang="tr-TR" i="1" dirty="0" smtClean="0">
                <a:latin typeface="Times New Roman" panose="02020603050405020304" pitchFamily="18" charset="0"/>
                <a:ea typeface="Times New Roman" panose="02020603050405020304" pitchFamily="18" charset="0"/>
                <a:cs typeface="Traditional Arabic" panose="02020603050405020304" pitchFamily="18" charset="-78"/>
              </a:rPr>
              <a:t>,</a:t>
            </a: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i="1" dirty="0" err="1" smtClean="0">
                <a:latin typeface="Times New Roman" panose="02020603050405020304" pitchFamily="18" charset="0"/>
                <a:ea typeface="Times New Roman" panose="02020603050405020304" pitchFamily="18" charset="0"/>
                <a:cs typeface="Traditional Arabic" panose="02020603050405020304" pitchFamily="18" charset="-78"/>
              </a:rPr>
              <a:t>çü</a:t>
            </a: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 ekleri</a:t>
            </a:r>
            <a:r>
              <a:rPr lang="tr-TR" dirty="0" smtClean="0">
                <a:latin typeface="Times New Roman" panose="02020603050405020304" pitchFamily="18" charset="0"/>
                <a:ea typeface="Times New Roman" panose="02020603050405020304" pitchFamily="18" charset="0"/>
              </a:rPr>
              <a:t> </a:t>
            </a: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a:t>
            </a:r>
            <a:r>
              <a:rPr lang="ar-SA" dirty="0">
                <a:latin typeface="Times New Roman" panose="02020603050405020304" pitchFamily="18" charset="0"/>
                <a:ea typeface="Times New Roman" panose="02020603050405020304" pitchFamily="18" charset="0"/>
                <a:cs typeface="Traditional Arabic" panose="02020603050405020304" pitchFamily="18" charset="-78"/>
              </a:rPr>
              <a:t>جى</a:t>
            </a:r>
            <a:r>
              <a:rPr lang="tr-TR" dirty="0">
                <a:latin typeface="Times New Roman" panose="02020603050405020304" pitchFamily="18" charset="0"/>
                <a:ea typeface="Times New Roman" panose="02020603050405020304" pitchFamily="18" charset="0"/>
                <a:cs typeface="Traditional Arabic" panose="02020603050405020304" pitchFamily="18" charset="-78"/>
              </a:rPr>
              <a:t>) şeklinde </a:t>
            </a: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yazılır.</a:t>
            </a:r>
            <a:r>
              <a:rPr lang="tr-TR" dirty="0">
                <a:latin typeface="Times New Roman" panose="02020603050405020304" pitchFamily="18" charset="0"/>
                <a:ea typeface="Times New Roman" panose="02020603050405020304" pitchFamily="18" charset="0"/>
              </a:rPr>
              <a:t/>
            </a:r>
            <a:br>
              <a:rPr lang="tr-TR" dirty="0">
                <a:latin typeface="Times New Roman" panose="02020603050405020304" pitchFamily="18" charset="0"/>
                <a:ea typeface="Times New Roman" panose="02020603050405020304" pitchFamily="18" charset="0"/>
              </a:rPr>
            </a:br>
            <a:endParaRPr lang="tr-TR" dirty="0"/>
          </a:p>
        </p:txBody>
      </p:sp>
      <p:sp>
        <p:nvSpPr>
          <p:cNvPr id="3" name="İçerik Yer Tutucusu 2"/>
          <p:cNvSpPr>
            <a:spLocks noGrp="1"/>
          </p:cNvSpPr>
          <p:nvPr>
            <p:ph idx="1"/>
          </p:nvPr>
        </p:nvSpPr>
        <p:spPr>
          <a:xfrm>
            <a:off x="611560" y="2420888"/>
            <a:ext cx="8123001" cy="4068325"/>
          </a:xfrm>
        </p:spPr>
        <p:txBody>
          <a:bodyPr numCol="4">
            <a:normAutofit fontScale="85000" lnSpcReduction="10000"/>
          </a:bodyPr>
          <a:lstStyle/>
          <a:p>
            <a:pPr indent="449580" algn="just"/>
            <a:r>
              <a:rPr lang="ar-SA" sz="3200" b="1" dirty="0" smtClean="0">
                <a:latin typeface="Times New Roman" panose="02020603050405020304" pitchFamily="18" charset="0"/>
                <a:ea typeface="Times New Roman" panose="02020603050405020304" pitchFamily="18" charset="0"/>
                <a:cs typeface="Traditional Arabic" panose="02020603050405020304" pitchFamily="18" charset="-78"/>
              </a:rPr>
              <a:t>كراجى</a:t>
            </a:r>
            <a:endParaRPr lang="tr-TR" sz="3200" b="1" dirty="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kira-</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cı</a:t>
            </a:r>
            <a:endPar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fa-IR" sz="3200" b="1" dirty="0" smtClean="0">
                <a:latin typeface="Times New Roman" panose="02020603050405020304" pitchFamily="18" charset="0"/>
                <a:ea typeface="Times New Roman" panose="02020603050405020304" pitchFamily="18" charset="0"/>
                <a:cs typeface="Traditional Arabic" panose="02020603050405020304" pitchFamily="18" charset="-78"/>
              </a:rPr>
              <a:t>گميجى</a:t>
            </a:r>
            <a:endParaRPr lang="tr-TR" sz="3200" b="1" dirty="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gemi-ci</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ar-SA" sz="3200" b="1" dirty="0" smtClean="0">
                <a:latin typeface="Times New Roman" panose="02020603050405020304" pitchFamily="18" charset="0"/>
                <a:ea typeface="Times New Roman" panose="02020603050405020304" pitchFamily="18" charset="0"/>
                <a:cs typeface="Traditional Arabic" panose="02020603050405020304" pitchFamily="18" charset="-78"/>
              </a:rPr>
              <a:t>دميرجى</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demir-ci</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قوروجى</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koru-</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cu</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سوروجى</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sürü-</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cü</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يوزوجى</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yüzü-</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cü</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كتابجى</a:t>
            </a:r>
            <a:endParaRPr lang="tr-TR" sz="3200" b="1" dirty="0">
              <a:latin typeface="Times New Roman" panose="02020603050405020304" pitchFamily="18" charset="0"/>
              <a:ea typeface="Times New Roman" panose="02020603050405020304" pitchFamily="18" charset="0"/>
            </a:endParaRPr>
          </a:p>
          <a:p>
            <a:pPr indent="449580" algn="just"/>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kitap-</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çı</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fa-IR" sz="3200" b="1" dirty="0">
                <a:latin typeface="Times New Roman" panose="02020603050405020304" pitchFamily="18" charset="0"/>
                <a:ea typeface="Times New Roman" panose="02020603050405020304" pitchFamily="18" charset="0"/>
                <a:cs typeface="Traditional Arabic" panose="02020603050405020304" pitchFamily="18" charset="-78"/>
              </a:rPr>
              <a:t>چ</a:t>
            </a:r>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يقريقجى</a:t>
            </a:r>
            <a:endParaRPr lang="tr-TR" sz="3200" b="1" dirty="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çıkrık-</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çı</a:t>
            </a:r>
            <a:endPar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عرقجى</a:t>
            </a:r>
            <a:endParaRPr lang="tr-TR" sz="3200" b="1"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ırk-</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çı</a:t>
            </a:r>
            <a:endPar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ايشجى</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iş-</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çi</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حديثجى</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hadis-</a:t>
            </a:r>
            <a:r>
              <a:rPr lang="tr-TR" sz="3200" dirty="0" err="1" smtClean="0">
                <a:latin typeface="Times New Roman" panose="02020603050405020304" pitchFamily="18" charset="0"/>
                <a:ea typeface="Times New Roman" panose="02020603050405020304" pitchFamily="18" charset="0"/>
                <a:cs typeface="Traditional Arabic" panose="02020603050405020304" pitchFamily="18" charset="-78"/>
              </a:rPr>
              <a:t>çi</a:t>
            </a:r>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pPr indent="449580" algn="just"/>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يوغورتجى</a:t>
            </a:r>
            <a:endParaRPr lang="tr-TR" sz="3200" b="1" dirty="0">
              <a:latin typeface="Times New Roman" panose="02020603050405020304" pitchFamily="18" charset="0"/>
              <a:ea typeface="Times New Roman" panose="02020603050405020304" pitchFamily="18" charset="0"/>
            </a:endParaRPr>
          </a:p>
          <a:p>
            <a:pPr indent="449580" algn="just"/>
            <a:endPar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yoğurt-</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çu</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حقوقجى</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hukuk-</a:t>
            </a:r>
            <a:r>
              <a:rPr lang="tr-TR" sz="3200" dirty="0" err="1" smtClean="0">
                <a:latin typeface="Times New Roman" panose="02020603050405020304" pitchFamily="18" charset="0"/>
                <a:ea typeface="Times New Roman" panose="02020603050405020304" pitchFamily="18" charset="0"/>
                <a:cs typeface="Traditional Arabic" panose="02020603050405020304" pitchFamily="18" charset="-78"/>
              </a:rPr>
              <a:t>çu</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endParaRPr lang="tr-TR" sz="3200" dirty="0">
              <a:latin typeface="Times New Roman" panose="02020603050405020304" pitchFamily="18" charset="0"/>
              <a:ea typeface="Times New Roman" panose="02020603050405020304" pitchFamily="18" charset="0"/>
              <a:cs typeface="Traditional Arabic" panose="02020603050405020304" pitchFamily="18" charset="-78"/>
            </a:endParaRPr>
          </a:p>
          <a:p>
            <a:pPr marL="0" indent="0">
              <a:buNone/>
            </a:pPr>
            <a:endParaRPr lang="tr-TR" dirty="0"/>
          </a:p>
        </p:txBody>
      </p:sp>
    </p:spTree>
    <p:extLst>
      <p:ext uri="{BB962C8B-B14F-4D97-AF65-F5344CB8AC3E}">
        <p14:creationId xmlns:p14="http://schemas.microsoft.com/office/powerpoint/2010/main" val="34182820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2"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2"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12"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12"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12"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12"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12"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12"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12" fill="hold" grpId="0" nodeType="clickEffect">
                                  <p:stCondLst>
                                    <p:cond delay="0"/>
                                  </p:stCondLst>
                                  <p:childTnLst>
                                    <p:set>
                                      <p:cBhvr>
                                        <p:cTn id="78" dur="1" fill="hold">
                                          <p:stCondLst>
                                            <p:cond delay="0"/>
                                          </p:stCondLst>
                                        </p:cTn>
                                        <p:tgtEl>
                                          <p:spTgt spid="3">
                                            <p:txEl>
                                              <p:pRg st="12" end="12"/>
                                            </p:txEl>
                                          </p:spTgt>
                                        </p:tgtEl>
                                        <p:attrNameLst>
                                          <p:attrName>style.visibility</p:attrName>
                                        </p:attrNameLst>
                                      </p:cBhvr>
                                      <p:to>
                                        <p:strVal val="visible"/>
                                      </p:to>
                                    </p:set>
                                    <p:anim calcmode="lin" valueType="num">
                                      <p:cBhvr additive="base">
                                        <p:cTn id="79" dur="500" fill="hold"/>
                                        <p:tgtEl>
                                          <p:spTgt spid="3">
                                            <p:txEl>
                                              <p:pRg st="12" end="12"/>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12" fill="hold" grpId="0" nodeType="clickEffect">
                                  <p:stCondLst>
                                    <p:cond delay="0"/>
                                  </p:stCondLst>
                                  <p:childTnLst>
                                    <p:set>
                                      <p:cBhvr>
                                        <p:cTn id="84" dur="1" fill="hold">
                                          <p:stCondLst>
                                            <p:cond delay="0"/>
                                          </p:stCondLst>
                                        </p:cTn>
                                        <p:tgtEl>
                                          <p:spTgt spid="3">
                                            <p:txEl>
                                              <p:pRg st="13" end="13"/>
                                            </p:txEl>
                                          </p:spTgt>
                                        </p:tgtEl>
                                        <p:attrNameLst>
                                          <p:attrName>style.visibility</p:attrName>
                                        </p:attrNameLst>
                                      </p:cBhvr>
                                      <p:to>
                                        <p:strVal val="visible"/>
                                      </p:to>
                                    </p:set>
                                    <p:anim calcmode="lin" valueType="num">
                                      <p:cBhvr additive="base">
                                        <p:cTn id="85" dur="500" fill="hold"/>
                                        <p:tgtEl>
                                          <p:spTgt spid="3">
                                            <p:txEl>
                                              <p:pRg st="13" end="13"/>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12" fill="hold" grpId="0" nodeType="clickEffect">
                                  <p:stCondLst>
                                    <p:cond delay="0"/>
                                  </p:stCondLst>
                                  <p:childTnLst>
                                    <p:set>
                                      <p:cBhvr>
                                        <p:cTn id="90" dur="1" fill="hold">
                                          <p:stCondLst>
                                            <p:cond delay="0"/>
                                          </p:stCondLst>
                                        </p:cTn>
                                        <p:tgtEl>
                                          <p:spTgt spid="3">
                                            <p:txEl>
                                              <p:pRg st="14" end="14"/>
                                            </p:txEl>
                                          </p:spTgt>
                                        </p:tgtEl>
                                        <p:attrNameLst>
                                          <p:attrName>style.visibility</p:attrName>
                                        </p:attrNameLst>
                                      </p:cBhvr>
                                      <p:to>
                                        <p:strVal val="visible"/>
                                      </p:to>
                                    </p:set>
                                    <p:anim calcmode="lin" valueType="num">
                                      <p:cBhvr additive="base">
                                        <p:cTn id="91" dur="500" fill="hold"/>
                                        <p:tgtEl>
                                          <p:spTgt spid="3">
                                            <p:txEl>
                                              <p:pRg st="14" end="14"/>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12" fill="hold" grpId="0" nodeType="clickEffect">
                                  <p:stCondLst>
                                    <p:cond delay="0"/>
                                  </p:stCondLst>
                                  <p:childTnLst>
                                    <p:set>
                                      <p:cBhvr>
                                        <p:cTn id="96" dur="1" fill="hold">
                                          <p:stCondLst>
                                            <p:cond delay="0"/>
                                          </p:stCondLst>
                                        </p:cTn>
                                        <p:tgtEl>
                                          <p:spTgt spid="3">
                                            <p:txEl>
                                              <p:pRg st="15" end="15"/>
                                            </p:txEl>
                                          </p:spTgt>
                                        </p:tgtEl>
                                        <p:attrNameLst>
                                          <p:attrName>style.visibility</p:attrName>
                                        </p:attrNameLst>
                                      </p:cBhvr>
                                      <p:to>
                                        <p:strVal val="visible"/>
                                      </p:to>
                                    </p:set>
                                    <p:anim calcmode="lin" valueType="num">
                                      <p:cBhvr additive="base">
                                        <p:cTn id="97" dur="500" fill="hold"/>
                                        <p:tgtEl>
                                          <p:spTgt spid="3">
                                            <p:txEl>
                                              <p:pRg st="15" end="15"/>
                                            </p:txEl>
                                          </p:spTgt>
                                        </p:tgtEl>
                                        <p:attrNameLst>
                                          <p:attrName>ppt_x</p:attrName>
                                        </p:attrNameLst>
                                      </p:cBhvr>
                                      <p:tavLst>
                                        <p:tav tm="0">
                                          <p:val>
                                            <p:strVal val="0-#ppt_w/2"/>
                                          </p:val>
                                        </p:tav>
                                        <p:tav tm="100000">
                                          <p:val>
                                            <p:strVal val="#ppt_x"/>
                                          </p:val>
                                        </p:tav>
                                      </p:tavLst>
                                    </p:anim>
                                    <p:anim calcmode="lin" valueType="num">
                                      <p:cBhvr additive="base">
                                        <p:cTn id="98" dur="5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12" fill="hold" grpId="0" nodeType="clickEffect">
                                  <p:stCondLst>
                                    <p:cond delay="0"/>
                                  </p:stCondLst>
                                  <p:childTnLst>
                                    <p:set>
                                      <p:cBhvr>
                                        <p:cTn id="102" dur="1" fill="hold">
                                          <p:stCondLst>
                                            <p:cond delay="0"/>
                                          </p:stCondLst>
                                        </p:cTn>
                                        <p:tgtEl>
                                          <p:spTgt spid="3">
                                            <p:txEl>
                                              <p:pRg st="16" end="16"/>
                                            </p:txEl>
                                          </p:spTgt>
                                        </p:tgtEl>
                                        <p:attrNameLst>
                                          <p:attrName>style.visibility</p:attrName>
                                        </p:attrNameLst>
                                      </p:cBhvr>
                                      <p:to>
                                        <p:strVal val="visible"/>
                                      </p:to>
                                    </p:set>
                                    <p:anim calcmode="lin" valueType="num">
                                      <p:cBhvr additive="base">
                                        <p:cTn id="103" dur="500" fill="hold"/>
                                        <p:tgtEl>
                                          <p:spTgt spid="3">
                                            <p:txEl>
                                              <p:pRg st="16" end="16"/>
                                            </p:txEl>
                                          </p:spTgt>
                                        </p:tgtEl>
                                        <p:attrNameLst>
                                          <p:attrName>ppt_x</p:attrName>
                                        </p:attrNameLst>
                                      </p:cBhvr>
                                      <p:tavLst>
                                        <p:tav tm="0">
                                          <p:val>
                                            <p:strVal val="0-#ppt_w/2"/>
                                          </p:val>
                                        </p:tav>
                                        <p:tav tm="100000">
                                          <p:val>
                                            <p:strVal val="#ppt_x"/>
                                          </p:val>
                                        </p:tav>
                                      </p:tavLst>
                                    </p:anim>
                                    <p:anim calcmode="lin" valueType="num">
                                      <p:cBhvr additive="base">
                                        <p:cTn id="104" dur="500" fill="hold"/>
                                        <p:tgtEl>
                                          <p:spTgt spid="3">
                                            <p:txEl>
                                              <p:pRg st="16" end="16"/>
                                            </p:txEl>
                                          </p:spTgt>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12" fill="hold" grpId="0" nodeType="clickEffect">
                                  <p:stCondLst>
                                    <p:cond delay="0"/>
                                  </p:stCondLst>
                                  <p:childTnLst>
                                    <p:set>
                                      <p:cBhvr>
                                        <p:cTn id="108" dur="1" fill="hold">
                                          <p:stCondLst>
                                            <p:cond delay="0"/>
                                          </p:stCondLst>
                                        </p:cTn>
                                        <p:tgtEl>
                                          <p:spTgt spid="3">
                                            <p:txEl>
                                              <p:pRg st="17" end="17"/>
                                            </p:txEl>
                                          </p:spTgt>
                                        </p:tgtEl>
                                        <p:attrNameLst>
                                          <p:attrName>style.visibility</p:attrName>
                                        </p:attrNameLst>
                                      </p:cBhvr>
                                      <p:to>
                                        <p:strVal val="visible"/>
                                      </p:to>
                                    </p:set>
                                    <p:anim calcmode="lin" valueType="num">
                                      <p:cBhvr additive="base">
                                        <p:cTn id="109" dur="500" fill="hold"/>
                                        <p:tgtEl>
                                          <p:spTgt spid="3">
                                            <p:txEl>
                                              <p:pRg st="17" end="17"/>
                                            </p:txEl>
                                          </p:spTgt>
                                        </p:tgtEl>
                                        <p:attrNameLst>
                                          <p:attrName>ppt_x</p:attrName>
                                        </p:attrNameLst>
                                      </p:cBhvr>
                                      <p:tavLst>
                                        <p:tav tm="0">
                                          <p:val>
                                            <p:strVal val="0-#ppt_w/2"/>
                                          </p:val>
                                        </p:tav>
                                        <p:tav tm="100000">
                                          <p:val>
                                            <p:strVal val="#ppt_x"/>
                                          </p:val>
                                        </p:tav>
                                      </p:tavLst>
                                    </p:anim>
                                    <p:anim calcmode="lin" valueType="num">
                                      <p:cBhvr additive="base">
                                        <p:cTn id="110" dur="500" fill="hold"/>
                                        <p:tgtEl>
                                          <p:spTgt spid="3">
                                            <p:txEl>
                                              <p:pRg st="17" end="17"/>
                                            </p:txEl>
                                          </p:spTgt>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12" fill="hold" grpId="0" nodeType="clickEffect">
                                  <p:stCondLst>
                                    <p:cond delay="0"/>
                                  </p:stCondLst>
                                  <p:childTnLst>
                                    <p:set>
                                      <p:cBhvr>
                                        <p:cTn id="114" dur="1" fill="hold">
                                          <p:stCondLst>
                                            <p:cond delay="0"/>
                                          </p:stCondLst>
                                        </p:cTn>
                                        <p:tgtEl>
                                          <p:spTgt spid="3">
                                            <p:txEl>
                                              <p:pRg st="18" end="18"/>
                                            </p:txEl>
                                          </p:spTgt>
                                        </p:tgtEl>
                                        <p:attrNameLst>
                                          <p:attrName>style.visibility</p:attrName>
                                        </p:attrNameLst>
                                      </p:cBhvr>
                                      <p:to>
                                        <p:strVal val="visible"/>
                                      </p:to>
                                    </p:set>
                                    <p:anim calcmode="lin" valueType="num">
                                      <p:cBhvr additive="base">
                                        <p:cTn id="115" dur="500" fill="hold"/>
                                        <p:tgtEl>
                                          <p:spTgt spid="3">
                                            <p:txEl>
                                              <p:pRg st="18" end="18"/>
                                            </p:txEl>
                                          </p:spTgt>
                                        </p:tgtEl>
                                        <p:attrNameLst>
                                          <p:attrName>ppt_x</p:attrName>
                                        </p:attrNameLst>
                                      </p:cBhvr>
                                      <p:tavLst>
                                        <p:tav tm="0">
                                          <p:val>
                                            <p:strVal val="0-#ppt_w/2"/>
                                          </p:val>
                                        </p:tav>
                                        <p:tav tm="100000">
                                          <p:val>
                                            <p:strVal val="#ppt_x"/>
                                          </p:val>
                                        </p:tav>
                                      </p:tavLst>
                                    </p:anim>
                                    <p:anim calcmode="lin" valueType="num">
                                      <p:cBhvr additive="base">
                                        <p:cTn id="116" dur="500" fill="hold"/>
                                        <p:tgtEl>
                                          <p:spTgt spid="3">
                                            <p:txEl>
                                              <p:pRg st="18" end="18"/>
                                            </p:txEl>
                                          </p:spTgt>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12" fill="hold" grpId="0" nodeType="clickEffect">
                                  <p:stCondLst>
                                    <p:cond delay="0"/>
                                  </p:stCondLst>
                                  <p:childTnLst>
                                    <p:set>
                                      <p:cBhvr>
                                        <p:cTn id="120" dur="1" fill="hold">
                                          <p:stCondLst>
                                            <p:cond delay="0"/>
                                          </p:stCondLst>
                                        </p:cTn>
                                        <p:tgtEl>
                                          <p:spTgt spid="3">
                                            <p:txEl>
                                              <p:pRg st="19" end="19"/>
                                            </p:txEl>
                                          </p:spTgt>
                                        </p:tgtEl>
                                        <p:attrNameLst>
                                          <p:attrName>style.visibility</p:attrName>
                                        </p:attrNameLst>
                                      </p:cBhvr>
                                      <p:to>
                                        <p:strVal val="visible"/>
                                      </p:to>
                                    </p:set>
                                    <p:anim calcmode="lin" valueType="num">
                                      <p:cBhvr additive="base">
                                        <p:cTn id="121" dur="500" fill="hold"/>
                                        <p:tgtEl>
                                          <p:spTgt spid="3">
                                            <p:txEl>
                                              <p:pRg st="19" end="19"/>
                                            </p:txEl>
                                          </p:spTgt>
                                        </p:tgtEl>
                                        <p:attrNameLst>
                                          <p:attrName>ppt_x</p:attrName>
                                        </p:attrNameLst>
                                      </p:cBhvr>
                                      <p:tavLst>
                                        <p:tav tm="0">
                                          <p:val>
                                            <p:strVal val="0-#ppt_w/2"/>
                                          </p:val>
                                        </p:tav>
                                        <p:tav tm="100000">
                                          <p:val>
                                            <p:strVal val="#ppt_x"/>
                                          </p:val>
                                        </p:tav>
                                      </p:tavLst>
                                    </p:anim>
                                    <p:anim calcmode="lin" valueType="num">
                                      <p:cBhvr additive="base">
                                        <p:cTn id="122" dur="500" fill="hold"/>
                                        <p:tgtEl>
                                          <p:spTgt spid="3">
                                            <p:txEl>
                                              <p:pRg st="19" end="19"/>
                                            </p:txEl>
                                          </p:spTgt>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12" fill="hold" grpId="0" nodeType="clickEffect">
                                  <p:stCondLst>
                                    <p:cond delay="0"/>
                                  </p:stCondLst>
                                  <p:childTnLst>
                                    <p:set>
                                      <p:cBhvr>
                                        <p:cTn id="126" dur="1" fill="hold">
                                          <p:stCondLst>
                                            <p:cond delay="0"/>
                                          </p:stCondLst>
                                        </p:cTn>
                                        <p:tgtEl>
                                          <p:spTgt spid="3">
                                            <p:txEl>
                                              <p:pRg st="20" end="20"/>
                                            </p:txEl>
                                          </p:spTgt>
                                        </p:tgtEl>
                                        <p:attrNameLst>
                                          <p:attrName>style.visibility</p:attrName>
                                        </p:attrNameLst>
                                      </p:cBhvr>
                                      <p:to>
                                        <p:strVal val="visible"/>
                                      </p:to>
                                    </p:set>
                                    <p:anim calcmode="lin" valueType="num">
                                      <p:cBhvr additive="base">
                                        <p:cTn id="127" dur="500" fill="hold"/>
                                        <p:tgtEl>
                                          <p:spTgt spid="3">
                                            <p:txEl>
                                              <p:pRg st="20" end="20"/>
                                            </p:txEl>
                                          </p:spTgt>
                                        </p:tgtEl>
                                        <p:attrNameLst>
                                          <p:attrName>ppt_x</p:attrName>
                                        </p:attrNameLst>
                                      </p:cBhvr>
                                      <p:tavLst>
                                        <p:tav tm="0">
                                          <p:val>
                                            <p:strVal val="0-#ppt_w/2"/>
                                          </p:val>
                                        </p:tav>
                                        <p:tav tm="100000">
                                          <p:val>
                                            <p:strVal val="#ppt_x"/>
                                          </p:val>
                                        </p:tav>
                                      </p:tavLst>
                                    </p:anim>
                                    <p:anim calcmode="lin" valueType="num">
                                      <p:cBhvr additive="base">
                                        <p:cTn id="128" dur="500" fill="hold"/>
                                        <p:tgtEl>
                                          <p:spTgt spid="3">
                                            <p:txEl>
                                              <p:pRg st="20" end="20"/>
                                            </p:txEl>
                                          </p:spTgt>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12" fill="hold" grpId="0" nodeType="clickEffect">
                                  <p:stCondLst>
                                    <p:cond delay="0"/>
                                  </p:stCondLst>
                                  <p:childTnLst>
                                    <p:set>
                                      <p:cBhvr>
                                        <p:cTn id="132" dur="1" fill="hold">
                                          <p:stCondLst>
                                            <p:cond delay="0"/>
                                          </p:stCondLst>
                                        </p:cTn>
                                        <p:tgtEl>
                                          <p:spTgt spid="3">
                                            <p:txEl>
                                              <p:pRg st="21" end="21"/>
                                            </p:txEl>
                                          </p:spTgt>
                                        </p:tgtEl>
                                        <p:attrNameLst>
                                          <p:attrName>style.visibility</p:attrName>
                                        </p:attrNameLst>
                                      </p:cBhvr>
                                      <p:to>
                                        <p:strVal val="visible"/>
                                      </p:to>
                                    </p:set>
                                    <p:anim calcmode="lin" valueType="num">
                                      <p:cBhvr additive="base">
                                        <p:cTn id="133" dur="500" fill="hold"/>
                                        <p:tgtEl>
                                          <p:spTgt spid="3">
                                            <p:txEl>
                                              <p:pRg st="21" end="21"/>
                                            </p:txEl>
                                          </p:spTgt>
                                        </p:tgtEl>
                                        <p:attrNameLst>
                                          <p:attrName>ppt_x</p:attrName>
                                        </p:attrNameLst>
                                      </p:cBhvr>
                                      <p:tavLst>
                                        <p:tav tm="0">
                                          <p:val>
                                            <p:strVal val="0-#ppt_w/2"/>
                                          </p:val>
                                        </p:tav>
                                        <p:tav tm="100000">
                                          <p:val>
                                            <p:strVal val="#ppt_x"/>
                                          </p:val>
                                        </p:tav>
                                      </p:tavLst>
                                    </p:anim>
                                    <p:anim calcmode="lin" valueType="num">
                                      <p:cBhvr additive="base">
                                        <p:cTn id="134" dur="500" fill="hold"/>
                                        <p:tgtEl>
                                          <p:spTgt spid="3">
                                            <p:txEl>
                                              <p:pRg st="21" end="21"/>
                                            </p:txEl>
                                          </p:spTgt>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12" fill="hold" grpId="0" nodeType="clickEffect">
                                  <p:stCondLst>
                                    <p:cond delay="0"/>
                                  </p:stCondLst>
                                  <p:childTnLst>
                                    <p:set>
                                      <p:cBhvr>
                                        <p:cTn id="138" dur="1" fill="hold">
                                          <p:stCondLst>
                                            <p:cond delay="0"/>
                                          </p:stCondLst>
                                        </p:cTn>
                                        <p:tgtEl>
                                          <p:spTgt spid="3">
                                            <p:txEl>
                                              <p:pRg st="22" end="22"/>
                                            </p:txEl>
                                          </p:spTgt>
                                        </p:tgtEl>
                                        <p:attrNameLst>
                                          <p:attrName>style.visibility</p:attrName>
                                        </p:attrNameLst>
                                      </p:cBhvr>
                                      <p:to>
                                        <p:strVal val="visible"/>
                                      </p:to>
                                    </p:set>
                                    <p:anim calcmode="lin" valueType="num">
                                      <p:cBhvr additive="base">
                                        <p:cTn id="139" dur="500" fill="hold"/>
                                        <p:tgtEl>
                                          <p:spTgt spid="3">
                                            <p:txEl>
                                              <p:pRg st="22" end="22"/>
                                            </p:txEl>
                                          </p:spTgt>
                                        </p:tgtEl>
                                        <p:attrNameLst>
                                          <p:attrName>ppt_x</p:attrName>
                                        </p:attrNameLst>
                                      </p:cBhvr>
                                      <p:tavLst>
                                        <p:tav tm="0">
                                          <p:val>
                                            <p:strVal val="0-#ppt_w/2"/>
                                          </p:val>
                                        </p:tav>
                                        <p:tav tm="100000">
                                          <p:val>
                                            <p:strVal val="#ppt_x"/>
                                          </p:val>
                                        </p:tav>
                                      </p:tavLst>
                                    </p:anim>
                                    <p:anim calcmode="lin" valueType="num">
                                      <p:cBhvr additive="base">
                                        <p:cTn id="140" dur="500" fill="hold"/>
                                        <p:tgtEl>
                                          <p:spTgt spid="3">
                                            <p:txEl>
                                              <p:pRg st="22" end="22"/>
                                            </p:txEl>
                                          </p:spTgt>
                                        </p:tgtEl>
                                        <p:attrNameLst>
                                          <p:attrName>ppt_y</p:attrName>
                                        </p:attrNameLst>
                                      </p:cBhvr>
                                      <p:tavLst>
                                        <p:tav tm="0">
                                          <p:val>
                                            <p:strVal val="1+#ppt_h/2"/>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12" fill="hold" grpId="0" nodeType="clickEffect">
                                  <p:stCondLst>
                                    <p:cond delay="0"/>
                                  </p:stCondLst>
                                  <p:childTnLst>
                                    <p:set>
                                      <p:cBhvr>
                                        <p:cTn id="144" dur="1" fill="hold">
                                          <p:stCondLst>
                                            <p:cond delay="0"/>
                                          </p:stCondLst>
                                        </p:cTn>
                                        <p:tgtEl>
                                          <p:spTgt spid="3">
                                            <p:txEl>
                                              <p:pRg st="24" end="24"/>
                                            </p:txEl>
                                          </p:spTgt>
                                        </p:tgtEl>
                                        <p:attrNameLst>
                                          <p:attrName>style.visibility</p:attrName>
                                        </p:attrNameLst>
                                      </p:cBhvr>
                                      <p:to>
                                        <p:strVal val="visible"/>
                                      </p:to>
                                    </p:set>
                                    <p:anim calcmode="lin" valueType="num">
                                      <p:cBhvr additive="base">
                                        <p:cTn id="145" dur="500" fill="hold"/>
                                        <p:tgtEl>
                                          <p:spTgt spid="3">
                                            <p:txEl>
                                              <p:pRg st="24" end="24"/>
                                            </p:txEl>
                                          </p:spTgt>
                                        </p:tgtEl>
                                        <p:attrNameLst>
                                          <p:attrName>ppt_x</p:attrName>
                                        </p:attrNameLst>
                                      </p:cBhvr>
                                      <p:tavLst>
                                        <p:tav tm="0">
                                          <p:val>
                                            <p:strVal val="0-#ppt_w/2"/>
                                          </p:val>
                                        </p:tav>
                                        <p:tav tm="100000">
                                          <p:val>
                                            <p:strVal val="#ppt_x"/>
                                          </p:val>
                                        </p:tav>
                                      </p:tavLst>
                                    </p:anim>
                                    <p:anim calcmode="lin" valueType="num">
                                      <p:cBhvr additive="base">
                                        <p:cTn id="146" dur="500" fill="hold"/>
                                        <p:tgtEl>
                                          <p:spTgt spid="3">
                                            <p:txEl>
                                              <p:pRg st="24" end="24"/>
                                            </p:txEl>
                                          </p:spTgt>
                                        </p:tgtEl>
                                        <p:attrNameLst>
                                          <p:attrName>ppt_y</p:attrName>
                                        </p:attrNameLst>
                                      </p:cBhvr>
                                      <p:tavLst>
                                        <p:tav tm="0">
                                          <p:val>
                                            <p:strVal val="1+#ppt_h/2"/>
                                          </p:val>
                                        </p:tav>
                                        <p:tav tm="100000">
                                          <p:val>
                                            <p:strVal val="#ppt_y"/>
                                          </p:val>
                                        </p:tav>
                                      </p:tavLst>
                                    </p:anim>
                                  </p:childTnLst>
                                </p:cTn>
                              </p:par>
                            </p:childTnLst>
                          </p:cTn>
                        </p:par>
                      </p:childTnLst>
                    </p:cTn>
                  </p:par>
                  <p:par>
                    <p:cTn id="147" fill="hold">
                      <p:stCondLst>
                        <p:cond delay="indefinite"/>
                      </p:stCondLst>
                      <p:childTnLst>
                        <p:par>
                          <p:cTn id="148" fill="hold">
                            <p:stCondLst>
                              <p:cond delay="0"/>
                            </p:stCondLst>
                            <p:childTnLst>
                              <p:par>
                                <p:cTn id="149" presetID="2" presetClass="entr" presetSubtype="12" fill="hold" grpId="0" nodeType="clickEffect">
                                  <p:stCondLst>
                                    <p:cond delay="0"/>
                                  </p:stCondLst>
                                  <p:childTnLst>
                                    <p:set>
                                      <p:cBhvr>
                                        <p:cTn id="150" dur="1" fill="hold">
                                          <p:stCondLst>
                                            <p:cond delay="0"/>
                                          </p:stCondLst>
                                        </p:cTn>
                                        <p:tgtEl>
                                          <p:spTgt spid="3">
                                            <p:txEl>
                                              <p:pRg st="25" end="25"/>
                                            </p:txEl>
                                          </p:spTgt>
                                        </p:tgtEl>
                                        <p:attrNameLst>
                                          <p:attrName>style.visibility</p:attrName>
                                        </p:attrNameLst>
                                      </p:cBhvr>
                                      <p:to>
                                        <p:strVal val="visible"/>
                                      </p:to>
                                    </p:set>
                                    <p:anim calcmode="lin" valueType="num">
                                      <p:cBhvr additive="base">
                                        <p:cTn id="151" dur="500" fill="hold"/>
                                        <p:tgtEl>
                                          <p:spTgt spid="3">
                                            <p:txEl>
                                              <p:pRg st="25" end="25"/>
                                            </p:txEl>
                                          </p:spTgt>
                                        </p:tgtEl>
                                        <p:attrNameLst>
                                          <p:attrName>ppt_x</p:attrName>
                                        </p:attrNameLst>
                                      </p:cBhvr>
                                      <p:tavLst>
                                        <p:tav tm="0">
                                          <p:val>
                                            <p:strVal val="0-#ppt_w/2"/>
                                          </p:val>
                                        </p:tav>
                                        <p:tav tm="100000">
                                          <p:val>
                                            <p:strVal val="#ppt_x"/>
                                          </p:val>
                                        </p:tav>
                                      </p:tavLst>
                                    </p:anim>
                                    <p:anim calcmode="lin" valueType="num">
                                      <p:cBhvr additive="base">
                                        <p:cTn id="152" dur="500" fill="hold"/>
                                        <p:tgtEl>
                                          <p:spTgt spid="3">
                                            <p:txEl>
                                              <p:pRg st="25" end="25"/>
                                            </p:txEl>
                                          </p:spTgt>
                                        </p:tgtEl>
                                        <p:attrNameLst>
                                          <p:attrName>ppt_y</p:attrName>
                                        </p:attrNameLst>
                                      </p:cBhvr>
                                      <p:tavLst>
                                        <p:tav tm="0">
                                          <p:val>
                                            <p:strVal val="1+#ppt_h/2"/>
                                          </p:val>
                                        </p:tav>
                                        <p:tav tm="100000">
                                          <p:val>
                                            <p:strVal val="#ppt_y"/>
                                          </p:val>
                                        </p:tav>
                                      </p:tavLst>
                                    </p:anim>
                                  </p:childTnLst>
                                </p:cTn>
                              </p:par>
                            </p:childTnLst>
                          </p:cTn>
                        </p:par>
                      </p:childTnLst>
                    </p:cTn>
                  </p:par>
                  <p:par>
                    <p:cTn id="153" fill="hold">
                      <p:stCondLst>
                        <p:cond delay="indefinite"/>
                      </p:stCondLst>
                      <p:childTnLst>
                        <p:par>
                          <p:cTn id="154" fill="hold">
                            <p:stCondLst>
                              <p:cond delay="0"/>
                            </p:stCondLst>
                            <p:childTnLst>
                              <p:par>
                                <p:cTn id="155" presetID="2" presetClass="entr" presetSubtype="12" fill="hold" grpId="0" nodeType="clickEffect">
                                  <p:stCondLst>
                                    <p:cond delay="0"/>
                                  </p:stCondLst>
                                  <p:childTnLst>
                                    <p:set>
                                      <p:cBhvr>
                                        <p:cTn id="156" dur="1" fill="hold">
                                          <p:stCondLst>
                                            <p:cond delay="0"/>
                                          </p:stCondLst>
                                        </p:cTn>
                                        <p:tgtEl>
                                          <p:spTgt spid="3">
                                            <p:txEl>
                                              <p:pRg st="26" end="26"/>
                                            </p:txEl>
                                          </p:spTgt>
                                        </p:tgtEl>
                                        <p:attrNameLst>
                                          <p:attrName>style.visibility</p:attrName>
                                        </p:attrNameLst>
                                      </p:cBhvr>
                                      <p:to>
                                        <p:strVal val="visible"/>
                                      </p:to>
                                    </p:set>
                                    <p:anim calcmode="lin" valueType="num">
                                      <p:cBhvr additive="base">
                                        <p:cTn id="157" dur="500" fill="hold"/>
                                        <p:tgtEl>
                                          <p:spTgt spid="3">
                                            <p:txEl>
                                              <p:pRg st="26" end="26"/>
                                            </p:txEl>
                                          </p:spTgt>
                                        </p:tgtEl>
                                        <p:attrNameLst>
                                          <p:attrName>ppt_x</p:attrName>
                                        </p:attrNameLst>
                                      </p:cBhvr>
                                      <p:tavLst>
                                        <p:tav tm="0">
                                          <p:val>
                                            <p:strVal val="0-#ppt_w/2"/>
                                          </p:val>
                                        </p:tav>
                                        <p:tav tm="100000">
                                          <p:val>
                                            <p:strVal val="#ppt_x"/>
                                          </p:val>
                                        </p:tav>
                                      </p:tavLst>
                                    </p:anim>
                                    <p:anim calcmode="lin" valueType="num">
                                      <p:cBhvr additive="base">
                                        <p:cTn id="158" dur="500" fill="hold"/>
                                        <p:tgtEl>
                                          <p:spTgt spid="3">
                                            <p:txEl>
                                              <p:pRg st="26" end="2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91128" y="144380"/>
            <a:ext cx="7437333" cy="1219200"/>
          </a:xfrm>
        </p:spPr>
        <p:txBody>
          <a:bodyPr>
            <a:normAutofit fontScale="90000"/>
          </a:bodyPr>
          <a:lstStyle/>
          <a:p>
            <a:r>
              <a:rPr lang="tr-TR" dirty="0">
                <a:latin typeface="Times New Roman" panose="02020603050405020304" pitchFamily="18" charset="0"/>
                <a:ea typeface="Times New Roman" panose="02020603050405020304" pitchFamily="18" charset="0"/>
                <a:cs typeface="Traditional Arabic" panose="02020603050405020304" pitchFamily="18" charset="-78"/>
              </a:rPr>
              <a:t> Sıfat yapmak için isimlerin sonuna getirilen (-</a:t>
            </a:r>
            <a:r>
              <a:rPr lang="tr-TR" i="1" dirty="0" err="1">
                <a:latin typeface="Times New Roman" panose="02020603050405020304" pitchFamily="18" charset="0"/>
                <a:ea typeface="Times New Roman" panose="02020603050405020304" pitchFamily="18" charset="0"/>
                <a:cs typeface="Traditional Arabic" panose="02020603050405020304" pitchFamily="18" charset="-78"/>
              </a:rPr>
              <a:t>lı</a:t>
            </a:r>
            <a:r>
              <a:rPr lang="tr-TR"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i="1" dirty="0" err="1">
                <a:latin typeface="Times New Roman" panose="02020603050405020304" pitchFamily="18" charset="0"/>
                <a:ea typeface="Times New Roman" panose="02020603050405020304" pitchFamily="18" charset="0"/>
                <a:cs typeface="Traditional Arabic" panose="02020603050405020304" pitchFamily="18" charset="-78"/>
              </a:rPr>
              <a:t>li</a:t>
            </a:r>
            <a:r>
              <a:rPr lang="tr-TR"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i="1" dirty="0" err="1">
                <a:latin typeface="Times New Roman" panose="02020603050405020304" pitchFamily="18" charset="0"/>
                <a:ea typeface="Times New Roman" panose="02020603050405020304" pitchFamily="18" charset="0"/>
                <a:cs typeface="Traditional Arabic" panose="02020603050405020304" pitchFamily="18" charset="-78"/>
              </a:rPr>
              <a:t>lu</a:t>
            </a:r>
            <a:r>
              <a:rPr lang="tr-TR" dirty="0">
                <a:latin typeface="Times New Roman" panose="02020603050405020304" pitchFamily="18" charset="0"/>
                <a:ea typeface="Times New Roman" panose="02020603050405020304" pitchFamily="18" charset="0"/>
                <a:cs typeface="Traditional Arabic" panose="02020603050405020304" pitchFamily="18" charset="-78"/>
              </a:rPr>
              <a:t> ve -</a:t>
            </a:r>
            <a:r>
              <a:rPr lang="tr-TR" i="1" dirty="0" err="1">
                <a:latin typeface="Times New Roman" panose="02020603050405020304" pitchFamily="18" charset="0"/>
                <a:ea typeface="Times New Roman" panose="02020603050405020304" pitchFamily="18" charset="0"/>
                <a:cs typeface="Traditional Arabic" panose="02020603050405020304" pitchFamily="18" charset="-78"/>
              </a:rPr>
              <a:t>lü</a:t>
            </a:r>
            <a:r>
              <a:rPr lang="tr-TR" dirty="0">
                <a:latin typeface="Times New Roman" panose="02020603050405020304" pitchFamily="18" charset="0"/>
                <a:ea typeface="Times New Roman" panose="02020603050405020304" pitchFamily="18" charset="0"/>
                <a:cs typeface="Traditional Arabic" panose="02020603050405020304" pitchFamily="18" charset="-78"/>
              </a:rPr>
              <a:t>) ekleri (</a:t>
            </a:r>
            <a:r>
              <a:rPr lang="ar-SA" dirty="0">
                <a:latin typeface="Times New Roman" panose="02020603050405020304" pitchFamily="18" charset="0"/>
                <a:ea typeface="Times New Roman" panose="02020603050405020304" pitchFamily="18" charset="0"/>
                <a:cs typeface="Traditional Arabic" panose="02020603050405020304" pitchFamily="18" charset="-78"/>
              </a:rPr>
              <a:t>لى</a:t>
            </a:r>
            <a:r>
              <a:rPr lang="tr-TR" dirty="0">
                <a:latin typeface="Times New Roman" panose="02020603050405020304" pitchFamily="18" charset="0"/>
                <a:ea typeface="Times New Roman" panose="02020603050405020304" pitchFamily="18" charset="0"/>
                <a:cs typeface="Traditional Arabic" panose="02020603050405020304" pitchFamily="18" charset="-78"/>
              </a:rPr>
              <a:t>) şeklinde yazılır. </a:t>
            </a:r>
            <a:endParaRPr lang="tr-TR" dirty="0"/>
          </a:p>
        </p:txBody>
      </p:sp>
      <p:sp>
        <p:nvSpPr>
          <p:cNvPr id="3" name="İçerik Yer Tutucusu 2"/>
          <p:cNvSpPr>
            <a:spLocks noGrp="1"/>
          </p:cNvSpPr>
          <p:nvPr>
            <p:ph idx="1"/>
          </p:nvPr>
        </p:nvSpPr>
        <p:spPr>
          <a:xfrm>
            <a:off x="827585" y="1556084"/>
            <a:ext cx="8869870" cy="5301916"/>
          </a:xfrm>
        </p:spPr>
        <p:txBody>
          <a:bodyPr numCol="4">
            <a:normAutofit/>
          </a:bodyPr>
          <a:lstStyle/>
          <a:p>
            <a:pPr algn="just">
              <a:tabLst>
                <a:tab pos="685800" algn="l"/>
              </a:tabLst>
            </a:pPr>
            <a:r>
              <a:rPr lang="ar-SA" sz="3600" dirty="0">
                <a:latin typeface="Times New Roman" panose="02020603050405020304" pitchFamily="18" charset="0"/>
                <a:ea typeface="Times New Roman" panose="02020603050405020304" pitchFamily="18" charset="0"/>
                <a:cs typeface="Traditional Arabic" panose="02020603050405020304" pitchFamily="18" charset="-78"/>
              </a:rPr>
              <a:t>آزيلى</a:t>
            </a:r>
            <a:endParaRPr lang="tr-TR" sz="3600" dirty="0">
              <a:latin typeface="Times New Roman" panose="02020603050405020304" pitchFamily="18" charset="0"/>
              <a:ea typeface="Times New Roman" panose="02020603050405020304" pitchFamily="18" charset="0"/>
              <a:cs typeface="Traditional Arabic" panose="02020603050405020304" pitchFamily="18" charset="-78"/>
            </a:endParaRPr>
          </a:p>
          <a:p>
            <a:pPr algn="just">
              <a:tabLst>
                <a:tab pos="685800" algn="l"/>
              </a:tabLst>
            </a:pP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azı-</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lı</a:t>
            </a:r>
            <a:endPar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algn="just">
              <a:tabLst>
                <a:tab pos="685800" algn="l"/>
              </a:tabLst>
            </a:pPr>
            <a:r>
              <a:rPr lang="ar-SA" sz="3600" dirty="0">
                <a:latin typeface="Times New Roman" panose="02020603050405020304" pitchFamily="18" charset="0"/>
                <a:ea typeface="Times New Roman" panose="02020603050405020304" pitchFamily="18" charset="0"/>
                <a:cs typeface="Traditional Arabic" panose="02020603050405020304" pitchFamily="18" charset="-78"/>
              </a:rPr>
              <a:t>داللى</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algn="just">
              <a:tabLst>
                <a:tab pos="685800" algn="l"/>
              </a:tabLst>
            </a:pP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dal-</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lı</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algn="just">
              <a:tabLst>
                <a:tab pos="685800" algn="l"/>
              </a:tabLst>
            </a:pPr>
            <a:r>
              <a:rPr lang="ar-SA" sz="3600" dirty="0">
                <a:latin typeface="Times New Roman" panose="02020603050405020304" pitchFamily="18" charset="0"/>
                <a:ea typeface="Times New Roman" panose="02020603050405020304" pitchFamily="18" charset="0"/>
                <a:cs typeface="Traditional Arabic" panose="02020603050405020304" pitchFamily="18" charset="-78"/>
              </a:rPr>
              <a:t>بوداقلى</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algn="just">
              <a:tabLst>
                <a:tab pos="685800" algn="l"/>
              </a:tabLst>
            </a:pP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budak-</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lı</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algn="just">
              <a:tabLst>
                <a:tab pos="685800" algn="l"/>
              </a:tabLst>
            </a:pPr>
            <a:r>
              <a:rPr lang="fa-IR" sz="3600" dirty="0">
                <a:latin typeface="Times New Roman" panose="02020603050405020304" pitchFamily="18" charset="0"/>
                <a:ea typeface="Times New Roman" panose="02020603050405020304" pitchFamily="18" charset="0"/>
                <a:cs typeface="Traditional Arabic" panose="02020603050405020304" pitchFamily="18" charset="-78"/>
              </a:rPr>
              <a:t>گ</a:t>
            </a:r>
            <a:r>
              <a:rPr lang="ar-SA" sz="3600" dirty="0">
                <a:latin typeface="Times New Roman" panose="02020603050405020304" pitchFamily="18" charset="0"/>
                <a:ea typeface="Times New Roman" panose="02020603050405020304" pitchFamily="18" charset="0"/>
                <a:cs typeface="Traditional Arabic" panose="02020603050405020304" pitchFamily="18" charset="-78"/>
              </a:rPr>
              <a:t>يزلى</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 </a:t>
            </a:r>
          </a:p>
          <a:p>
            <a:pPr algn="just">
              <a:tabLst>
                <a:tab pos="685800" algn="l"/>
              </a:tabLst>
            </a:pP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giz-li</a:t>
            </a: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pPr algn="just">
              <a:tabLst>
                <a:tab pos="685800" algn="l"/>
              </a:tabLst>
            </a:pPr>
            <a:r>
              <a:rPr lang="ar-SA" sz="3600" dirty="0">
                <a:latin typeface="Times New Roman" panose="02020603050405020304" pitchFamily="18" charset="0"/>
                <a:ea typeface="Times New Roman" panose="02020603050405020304" pitchFamily="18" charset="0"/>
                <a:cs typeface="Traditional Arabic" panose="02020603050405020304" pitchFamily="18" charset="-78"/>
              </a:rPr>
              <a:t>اولى</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 </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algn="just">
              <a:tabLst>
                <a:tab pos="685800" algn="l"/>
              </a:tabLst>
            </a:pP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ev-li</a:t>
            </a: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pPr algn="just">
              <a:tabLst>
                <a:tab pos="685800" algn="l"/>
              </a:tabLst>
            </a:pPr>
            <a:r>
              <a:rPr lang="ar-SA" sz="3600" dirty="0">
                <a:latin typeface="Times New Roman" panose="02020603050405020304" pitchFamily="18" charset="0"/>
                <a:ea typeface="Times New Roman" panose="02020603050405020304" pitchFamily="18" charset="0"/>
                <a:cs typeface="Traditional Arabic" panose="02020603050405020304" pitchFamily="18" charset="-78"/>
              </a:rPr>
              <a:t>دن</a:t>
            </a:r>
            <a:r>
              <a:rPr lang="fa-IR" sz="3600" dirty="0">
                <a:latin typeface="Times New Roman" panose="02020603050405020304" pitchFamily="18" charset="0"/>
                <a:ea typeface="Times New Roman" panose="02020603050405020304" pitchFamily="18" charset="0"/>
                <a:cs typeface="Traditional Arabic" panose="02020603050405020304" pitchFamily="18" charset="-78"/>
              </a:rPr>
              <a:t>گ</a:t>
            </a:r>
            <a:r>
              <a:rPr lang="ar-SA" sz="3600" dirty="0">
                <a:latin typeface="Times New Roman" panose="02020603050405020304" pitchFamily="18" charset="0"/>
                <a:ea typeface="Times New Roman" panose="02020603050405020304" pitchFamily="18" charset="0"/>
                <a:cs typeface="Traditional Arabic" panose="02020603050405020304" pitchFamily="18" charset="-78"/>
              </a:rPr>
              <a:t>ـﻪلى</a:t>
            </a:r>
            <a:endParaRPr lang="tr-TR" sz="3600" dirty="0">
              <a:latin typeface="Times New Roman" panose="02020603050405020304" pitchFamily="18" charset="0"/>
              <a:ea typeface="Times New Roman" panose="02020603050405020304" pitchFamily="18" charset="0"/>
              <a:cs typeface="Traditional Arabic" panose="02020603050405020304" pitchFamily="18" charset="-78"/>
            </a:endParaRPr>
          </a:p>
          <a:p>
            <a:pPr algn="just">
              <a:tabLst>
                <a:tab pos="685800" algn="l"/>
              </a:tabLst>
            </a:pPr>
            <a:r>
              <a:rPr lang="tr-TR" sz="3600" i="1" dirty="0">
                <a:latin typeface="Times New Roman" panose="02020603050405020304" pitchFamily="18" charset="0"/>
                <a:ea typeface="Times New Roman" panose="02020603050405020304" pitchFamily="18" charset="0"/>
                <a:cs typeface="Traditional Arabic" panose="02020603050405020304" pitchFamily="18" charset="-78"/>
              </a:rPr>
              <a:t>denge-li</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algn="just">
              <a:tabLst>
                <a:tab pos="685800" algn="l"/>
              </a:tabLst>
            </a:pPr>
            <a:r>
              <a:rPr lang="ar-SA" sz="3600" dirty="0">
                <a:latin typeface="Times New Roman" panose="02020603050405020304" pitchFamily="18" charset="0"/>
                <a:ea typeface="Times New Roman" panose="02020603050405020304" pitchFamily="18" charset="0"/>
                <a:cs typeface="Traditional Arabic" panose="02020603050405020304" pitchFamily="18" charset="-78"/>
              </a:rPr>
              <a:t>خويلى</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algn="just">
              <a:tabLst>
                <a:tab pos="685800" algn="l"/>
              </a:tabLst>
            </a:pP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huy-</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lu</a:t>
            </a: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pPr algn="just">
              <a:tabLst>
                <a:tab pos="685800" algn="l"/>
              </a:tabLst>
            </a:pPr>
            <a:r>
              <a:rPr lang="ar-SA" sz="3600" dirty="0">
                <a:latin typeface="Times New Roman" panose="02020603050405020304" pitchFamily="18" charset="0"/>
                <a:ea typeface="Times New Roman" panose="02020603050405020304" pitchFamily="18" charset="0"/>
                <a:cs typeface="Traditional Arabic" panose="02020603050405020304" pitchFamily="18" charset="-78"/>
              </a:rPr>
              <a:t>صويلى</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algn="just">
              <a:tabLst>
                <a:tab pos="685800" algn="l"/>
              </a:tabLst>
            </a:pP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soy-</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lu</a:t>
            </a: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pPr algn="just">
              <a:tabLst>
                <a:tab pos="685800" algn="l"/>
              </a:tabLst>
            </a:pPr>
            <a:r>
              <a:rPr lang="ar-SA" sz="3600" dirty="0">
                <a:latin typeface="Times New Roman" panose="02020603050405020304" pitchFamily="18" charset="0"/>
                <a:ea typeface="Times New Roman" panose="02020603050405020304" pitchFamily="18" charset="0"/>
                <a:cs typeface="Traditional Arabic" panose="02020603050405020304" pitchFamily="18" charset="-78"/>
              </a:rPr>
              <a:t>قورقولى</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algn="just">
              <a:tabLst>
                <a:tab pos="685800" algn="l"/>
              </a:tabLst>
            </a:pP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korku-</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lu</a:t>
            </a: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pPr algn="just">
              <a:tabLst>
                <a:tab pos="685800" algn="l"/>
              </a:tabLst>
            </a:pPr>
            <a:r>
              <a:rPr lang="fa-IR" sz="3600" dirty="0" smtClean="0">
                <a:latin typeface="Times New Roman" panose="02020603050405020304" pitchFamily="18" charset="0"/>
                <a:ea typeface="Times New Roman" panose="02020603050405020304" pitchFamily="18" charset="0"/>
                <a:cs typeface="Traditional Arabic" panose="02020603050405020304" pitchFamily="18" charset="-78"/>
              </a:rPr>
              <a:t>گ</a:t>
            </a:r>
            <a:r>
              <a:rPr lang="ar-SA" sz="3600" dirty="0">
                <a:latin typeface="Times New Roman" panose="02020603050405020304" pitchFamily="18" charset="0"/>
                <a:ea typeface="Times New Roman" panose="02020603050405020304" pitchFamily="18" charset="0"/>
                <a:cs typeface="Traditional Arabic" panose="02020603050405020304" pitchFamily="18" charset="-78"/>
              </a:rPr>
              <a:t>وزلى</a:t>
            </a:r>
            <a:endParaRPr lang="tr-TR" sz="3600" dirty="0" smtClean="0">
              <a:latin typeface="Times New Roman" panose="02020603050405020304" pitchFamily="18" charset="0"/>
              <a:ea typeface="Times New Roman" panose="02020603050405020304" pitchFamily="18" charset="0"/>
            </a:endParaRPr>
          </a:p>
          <a:p>
            <a:pPr algn="just">
              <a:tabLst>
                <a:tab pos="685800" algn="l"/>
              </a:tabLst>
            </a:pP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göz-</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lü</a:t>
            </a: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pPr marL="0" indent="0" algn="just">
              <a:buNone/>
              <a:tabLst>
                <a:tab pos="685800" algn="l"/>
              </a:tabLst>
            </a:pP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algn="just">
              <a:tabLst>
                <a:tab pos="685800" algn="l"/>
              </a:tabLst>
            </a:pP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600" dirty="0">
                <a:latin typeface="Times New Roman" panose="02020603050405020304" pitchFamily="18" charset="0"/>
                <a:ea typeface="Times New Roman" panose="02020603050405020304" pitchFamily="18" charset="0"/>
                <a:cs typeface="Traditional Arabic" panose="02020603050405020304" pitchFamily="18" charset="-78"/>
              </a:rPr>
              <a:t>سوزلى</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algn="just">
              <a:tabLst>
                <a:tab pos="685800" algn="l"/>
              </a:tabLst>
            </a:pP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söz-</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lü</a:t>
            </a: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pPr algn="just">
              <a:tabLst>
                <a:tab pos="685800" algn="l"/>
              </a:tabLst>
            </a:pPr>
            <a:r>
              <a:rPr lang="ar-SA" sz="3600" dirty="0">
                <a:latin typeface="Times New Roman" panose="02020603050405020304" pitchFamily="18" charset="0"/>
                <a:ea typeface="Times New Roman" panose="02020603050405020304" pitchFamily="18" charset="0"/>
                <a:cs typeface="Traditional Arabic" panose="02020603050405020304" pitchFamily="18" charset="-78"/>
              </a:rPr>
              <a:t>اوتولى</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algn="just">
              <a:tabLst>
                <a:tab pos="685800" algn="l"/>
              </a:tabLst>
            </a:pP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ütü-</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lü</a:t>
            </a:r>
            <a:endParaRPr lang="tr-TR" sz="3600" dirty="0">
              <a:latin typeface="Times New Roman" panose="02020603050405020304" pitchFamily="18" charset="0"/>
              <a:ea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0115610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randombar(horizont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randombar(horizontal)">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randombar(horizontal)">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4" presetClass="entr" presetSubtype="1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randombar(horizontal)">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4" presetClass="entr" presetSubtype="10"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randombar(horizontal)">
                                      <p:cBhvr>
                                        <p:cTn id="62" dur="5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4" presetClass="entr" presetSubtype="10"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randombar(horizontal)">
                                      <p:cBhvr>
                                        <p:cTn id="67" dur="500"/>
                                        <p:tgtEl>
                                          <p:spTgt spid="3">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4" presetClass="entr" presetSubtype="10" fill="hold" grpId="0" nodeType="clickEffect">
                                  <p:stCondLst>
                                    <p:cond delay="0"/>
                                  </p:stCondLst>
                                  <p:childTnLst>
                                    <p:set>
                                      <p:cBhvr>
                                        <p:cTn id="71" dur="1" fill="hold">
                                          <p:stCondLst>
                                            <p:cond delay="0"/>
                                          </p:stCondLst>
                                        </p:cTn>
                                        <p:tgtEl>
                                          <p:spTgt spid="3">
                                            <p:txEl>
                                              <p:pRg st="13" end="13"/>
                                            </p:txEl>
                                          </p:spTgt>
                                        </p:tgtEl>
                                        <p:attrNameLst>
                                          <p:attrName>style.visibility</p:attrName>
                                        </p:attrNameLst>
                                      </p:cBhvr>
                                      <p:to>
                                        <p:strVal val="visible"/>
                                      </p:to>
                                    </p:set>
                                    <p:animEffect transition="in" filter="randombar(horizontal)">
                                      <p:cBhvr>
                                        <p:cTn id="72" dur="500"/>
                                        <p:tgtEl>
                                          <p:spTgt spid="3">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4" presetClass="entr" presetSubtype="10" fill="hold" grpId="0" nodeType="clickEffect">
                                  <p:stCondLst>
                                    <p:cond delay="0"/>
                                  </p:stCondLst>
                                  <p:childTnLst>
                                    <p:set>
                                      <p:cBhvr>
                                        <p:cTn id="76" dur="1" fill="hold">
                                          <p:stCondLst>
                                            <p:cond delay="0"/>
                                          </p:stCondLst>
                                        </p:cTn>
                                        <p:tgtEl>
                                          <p:spTgt spid="3">
                                            <p:txEl>
                                              <p:pRg st="14" end="14"/>
                                            </p:txEl>
                                          </p:spTgt>
                                        </p:tgtEl>
                                        <p:attrNameLst>
                                          <p:attrName>style.visibility</p:attrName>
                                        </p:attrNameLst>
                                      </p:cBhvr>
                                      <p:to>
                                        <p:strVal val="visible"/>
                                      </p:to>
                                    </p:set>
                                    <p:animEffect transition="in" filter="randombar(horizontal)">
                                      <p:cBhvr>
                                        <p:cTn id="77" dur="500"/>
                                        <p:tgtEl>
                                          <p:spTgt spid="3">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4" presetClass="entr" presetSubtype="10" fill="hold" grpId="0" nodeType="clickEffect">
                                  <p:stCondLst>
                                    <p:cond delay="0"/>
                                  </p:stCondLst>
                                  <p:childTnLst>
                                    <p:set>
                                      <p:cBhvr>
                                        <p:cTn id="81" dur="1" fill="hold">
                                          <p:stCondLst>
                                            <p:cond delay="0"/>
                                          </p:stCondLst>
                                        </p:cTn>
                                        <p:tgtEl>
                                          <p:spTgt spid="3">
                                            <p:txEl>
                                              <p:pRg st="15" end="15"/>
                                            </p:txEl>
                                          </p:spTgt>
                                        </p:tgtEl>
                                        <p:attrNameLst>
                                          <p:attrName>style.visibility</p:attrName>
                                        </p:attrNameLst>
                                      </p:cBhvr>
                                      <p:to>
                                        <p:strVal val="visible"/>
                                      </p:to>
                                    </p:set>
                                    <p:animEffect transition="in" filter="randombar(horizontal)">
                                      <p:cBhvr>
                                        <p:cTn id="82" dur="500"/>
                                        <p:tgtEl>
                                          <p:spTgt spid="3">
                                            <p:txEl>
                                              <p:pRg st="15" end="15"/>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4" presetClass="entr" presetSubtype="10" fill="hold" grpId="0" nodeType="clickEffect">
                                  <p:stCondLst>
                                    <p:cond delay="0"/>
                                  </p:stCondLst>
                                  <p:childTnLst>
                                    <p:set>
                                      <p:cBhvr>
                                        <p:cTn id="86" dur="1" fill="hold">
                                          <p:stCondLst>
                                            <p:cond delay="0"/>
                                          </p:stCondLst>
                                        </p:cTn>
                                        <p:tgtEl>
                                          <p:spTgt spid="3">
                                            <p:txEl>
                                              <p:pRg st="16" end="16"/>
                                            </p:txEl>
                                          </p:spTgt>
                                        </p:tgtEl>
                                        <p:attrNameLst>
                                          <p:attrName>style.visibility</p:attrName>
                                        </p:attrNameLst>
                                      </p:cBhvr>
                                      <p:to>
                                        <p:strVal val="visible"/>
                                      </p:to>
                                    </p:set>
                                    <p:animEffect transition="in" filter="randombar(horizontal)">
                                      <p:cBhvr>
                                        <p:cTn id="87" dur="500"/>
                                        <p:tgtEl>
                                          <p:spTgt spid="3">
                                            <p:txEl>
                                              <p:pRg st="16" end="16"/>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4" presetClass="entr" presetSubtype="10" fill="hold" grpId="0" nodeType="clickEffect">
                                  <p:stCondLst>
                                    <p:cond delay="0"/>
                                  </p:stCondLst>
                                  <p:childTnLst>
                                    <p:set>
                                      <p:cBhvr>
                                        <p:cTn id="91" dur="1" fill="hold">
                                          <p:stCondLst>
                                            <p:cond delay="0"/>
                                          </p:stCondLst>
                                        </p:cTn>
                                        <p:tgtEl>
                                          <p:spTgt spid="3">
                                            <p:txEl>
                                              <p:pRg st="17" end="17"/>
                                            </p:txEl>
                                          </p:spTgt>
                                        </p:tgtEl>
                                        <p:attrNameLst>
                                          <p:attrName>style.visibility</p:attrName>
                                        </p:attrNameLst>
                                      </p:cBhvr>
                                      <p:to>
                                        <p:strVal val="visible"/>
                                      </p:to>
                                    </p:set>
                                    <p:animEffect transition="in" filter="randombar(horizontal)">
                                      <p:cBhvr>
                                        <p:cTn id="92" dur="500"/>
                                        <p:tgtEl>
                                          <p:spTgt spid="3">
                                            <p:txEl>
                                              <p:pRg st="17" end="17"/>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14" presetClass="entr" presetSubtype="10" fill="hold" grpId="0" nodeType="clickEffect">
                                  <p:stCondLst>
                                    <p:cond delay="0"/>
                                  </p:stCondLst>
                                  <p:childTnLst>
                                    <p:set>
                                      <p:cBhvr>
                                        <p:cTn id="96" dur="1" fill="hold">
                                          <p:stCondLst>
                                            <p:cond delay="0"/>
                                          </p:stCondLst>
                                        </p:cTn>
                                        <p:tgtEl>
                                          <p:spTgt spid="3">
                                            <p:txEl>
                                              <p:pRg st="18" end="18"/>
                                            </p:txEl>
                                          </p:spTgt>
                                        </p:tgtEl>
                                        <p:attrNameLst>
                                          <p:attrName>style.visibility</p:attrName>
                                        </p:attrNameLst>
                                      </p:cBhvr>
                                      <p:to>
                                        <p:strVal val="visible"/>
                                      </p:to>
                                    </p:set>
                                    <p:animEffect transition="in" filter="randombar(horizontal)">
                                      <p:cBhvr>
                                        <p:cTn id="97" dur="500"/>
                                        <p:tgtEl>
                                          <p:spTgt spid="3">
                                            <p:txEl>
                                              <p:pRg st="18" end="18"/>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14" presetClass="entr" presetSubtype="10" fill="hold" grpId="0" nodeType="clickEffect">
                                  <p:stCondLst>
                                    <p:cond delay="0"/>
                                  </p:stCondLst>
                                  <p:childTnLst>
                                    <p:set>
                                      <p:cBhvr>
                                        <p:cTn id="101" dur="1" fill="hold">
                                          <p:stCondLst>
                                            <p:cond delay="0"/>
                                          </p:stCondLst>
                                        </p:cTn>
                                        <p:tgtEl>
                                          <p:spTgt spid="3">
                                            <p:txEl>
                                              <p:pRg st="19" end="19"/>
                                            </p:txEl>
                                          </p:spTgt>
                                        </p:tgtEl>
                                        <p:attrNameLst>
                                          <p:attrName>style.visibility</p:attrName>
                                        </p:attrNameLst>
                                      </p:cBhvr>
                                      <p:to>
                                        <p:strVal val="visible"/>
                                      </p:to>
                                    </p:set>
                                    <p:animEffect transition="in" filter="randombar(horizontal)">
                                      <p:cBhvr>
                                        <p:cTn id="102" dur="500"/>
                                        <p:tgtEl>
                                          <p:spTgt spid="3">
                                            <p:txEl>
                                              <p:pRg st="19" end="19"/>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14" presetClass="entr" presetSubtype="10" fill="hold" grpId="0" nodeType="clickEffect">
                                  <p:stCondLst>
                                    <p:cond delay="0"/>
                                  </p:stCondLst>
                                  <p:childTnLst>
                                    <p:set>
                                      <p:cBhvr>
                                        <p:cTn id="106" dur="1" fill="hold">
                                          <p:stCondLst>
                                            <p:cond delay="0"/>
                                          </p:stCondLst>
                                        </p:cTn>
                                        <p:tgtEl>
                                          <p:spTgt spid="3">
                                            <p:txEl>
                                              <p:pRg st="21" end="21"/>
                                            </p:txEl>
                                          </p:spTgt>
                                        </p:tgtEl>
                                        <p:attrNameLst>
                                          <p:attrName>style.visibility</p:attrName>
                                        </p:attrNameLst>
                                      </p:cBhvr>
                                      <p:to>
                                        <p:strVal val="visible"/>
                                      </p:to>
                                    </p:set>
                                    <p:animEffect transition="in" filter="randombar(horizontal)">
                                      <p:cBhvr>
                                        <p:cTn id="107" dur="500"/>
                                        <p:tgtEl>
                                          <p:spTgt spid="3">
                                            <p:txEl>
                                              <p:pRg st="21" end="21"/>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14" presetClass="entr" presetSubtype="10" fill="hold" grpId="0" nodeType="clickEffect">
                                  <p:stCondLst>
                                    <p:cond delay="0"/>
                                  </p:stCondLst>
                                  <p:childTnLst>
                                    <p:set>
                                      <p:cBhvr>
                                        <p:cTn id="111" dur="1" fill="hold">
                                          <p:stCondLst>
                                            <p:cond delay="0"/>
                                          </p:stCondLst>
                                        </p:cTn>
                                        <p:tgtEl>
                                          <p:spTgt spid="3">
                                            <p:txEl>
                                              <p:pRg st="22" end="22"/>
                                            </p:txEl>
                                          </p:spTgt>
                                        </p:tgtEl>
                                        <p:attrNameLst>
                                          <p:attrName>style.visibility</p:attrName>
                                        </p:attrNameLst>
                                      </p:cBhvr>
                                      <p:to>
                                        <p:strVal val="visible"/>
                                      </p:to>
                                    </p:set>
                                    <p:animEffect transition="in" filter="randombar(horizontal)">
                                      <p:cBhvr>
                                        <p:cTn id="112" dur="500"/>
                                        <p:tgtEl>
                                          <p:spTgt spid="3">
                                            <p:txEl>
                                              <p:pRg st="22" end="22"/>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14" presetClass="entr" presetSubtype="10" fill="hold" grpId="0" nodeType="clickEffect">
                                  <p:stCondLst>
                                    <p:cond delay="0"/>
                                  </p:stCondLst>
                                  <p:childTnLst>
                                    <p:set>
                                      <p:cBhvr>
                                        <p:cTn id="116" dur="1" fill="hold">
                                          <p:stCondLst>
                                            <p:cond delay="0"/>
                                          </p:stCondLst>
                                        </p:cTn>
                                        <p:tgtEl>
                                          <p:spTgt spid="3">
                                            <p:txEl>
                                              <p:pRg st="23" end="23"/>
                                            </p:txEl>
                                          </p:spTgt>
                                        </p:tgtEl>
                                        <p:attrNameLst>
                                          <p:attrName>style.visibility</p:attrName>
                                        </p:attrNameLst>
                                      </p:cBhvr>
                                      <p:to>
                                        <p:strVal val="visible"/>
                                      </p:to>
                                    </p:set>
                                    <p:animEffect transition="in" filter="randombar(horizontal)">
                                      <p:cBhvr>
                                        <p:cTn id="117" dur="500"/>
                                        <p:tgtEl>
                                          <p:spTgt spid="3">
                                            <p:txEl>
                                              <p:pRg st="23" end="23"/>
                                            </p:txEl>
                                          </p:spTgt>
                                        </p:tgtEl>
                                      </p:cBhvr>
                                    </p:animEffect>
                                  </p:childTnLst>
                                </p:cTn>
                              </p:par>
                            </p:childTnLst>
                          </p:cTn>
                        </p:par>
                      </p:childTnLst>
                    </p:cTn>
                  </p:par>
                  <p:par>
                    <p:cTn id="118" fill="hold">
                      <p:stCondLst>
                        <p:cond delay="indefinite"/>
                      </p:stCondLst>
                      <p:childTnLst>
                        <p:par>
                          <p:cTn id="119" fill="hold">
                            <p:stCondLst>
                              <p:cond delay="0"/>
                            </p:stCondLst>
                            <p:childTnLst>
                              <p:par>
                                <p:cTn id="120" presetID="14" presetClass="entr" presetSubtype="10" fill="hold" grpId="0" nodeType="clickEffect">
                                  <p:stCondLst>
                                    <p:cond delay="0"/>
                                  </p:stCondLst>
                                  <p:childTnLst>
                                    <p:set>
                                      <p:cBhvr>
                                        <p:cTn id="121" dur="1" fill="hold">
                                          <p:stCondLst>
                                            <p:cond delay="0"/>
                                          </p:stCondLst>
                                        </p:cTn>
                                        <p:tgtEl>
                                          <p:spTgt spid="3">
                                            <p:txEl>
                                              <p:pRg st="24" end="24"/>
                                            </p:txEl>
                                          </p:spTgt>
                                        </p:tgtEl>
                                        <p:attrNameLst>
                                          <p:attrName>style.visibility</p:attrName>
                                        </p:attrNameLst>
                                      </p:cBhvr>
                                      <p:to>
                                        <p:strVal val="visible"/>
                                      </p:to>
                                    </p:set>
                                    <p:animEffect transition="in" filter="randombar(horizontal)">
                                      <p:cBhvr>
                                        <p:cTn id="122" dur="500"/>
                                        <p:tgtEl>
                                          <p:spTgt spid="3">
                                            <p:txEl>
                                              <p:pRg st="24" end="2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87380" y="224592"/>
            <a:ext cx="7760369" cy="1680411"/>
          </a:xfrm>
        </p:spPr>
        <p:txBody>
          <a:bodyPr>
            <a:normAutofit fontScale="90000"/>
          </a:bodyPr>
          <a:lstStyle/>
          <a:p>
            <a:r>
              <a:rPr lang="tr-TR" dirty="0">
                <a:latin typeface="Times New Roman" panose="02020603050405020304" pitchFamily="18" charset="0"/>
                <a:ea typeface="Times New Roman" panose="02020603050405020304" pitchFamily="18" charset="0"/>
                <a:cs typeface="Traditional Arabic" panose="02020603050405020304" pitchFamily="18" charset="-78"/>
              </a:rPr>
              <a:t>R</a:t>
            </a: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esmî </a:t>
            </a:r>
            <a:r>
              <a:rPr lang="tr-TR" dirty="0">
                <a:latin typeface="Times New Roman" panose="02020603050405020304" pitchFamily="18" charset="0"/>
                <a:ea typeface="Times New Roman" panose="02020603050405020304" pitchFamily="18" charset="0"/>
                <a:cs typeface="Traditional Arabic" panose="02020603050405020304" pitchFamily="18" charset="-78"/>
              </a:rPr>
              <a:t>yazı ve mektupların başındaki </a:t>
            </a: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hitaplarda ise </a:t>
            </a:r>
            <a:r>
              <a:rPr lang="tr-TR" dirty="0">
                <a:latin typeface="Times New Roman" panose="02020603050405020304" pitchFamily="18" charset="0"/>
                <a:ea typeface="Times New Roman" panose="02020603050405020304" pitchFamily="18" charset="0"/>
                <a:cs typeface="Traditional Arabic" panose="02020603050405020304" pitchFamily="18" charset="-78"/>
              </a:rPr>
              <a:t>bu ekin (</a:t>
            </a:r>
            <a:r>
              <a:rPr lang="ar-SA" b="1" dirty="0">
                <a:latin typeface="Times New Roman" panose="02020603050405020304" pitchFamily="18" charset="0"/>
                <a:ea typeface="Times New Roman" panose="02020603050405020304" pitchFamily="18" charset="0"/>
                <a:cs typeface="Traditional Arabic" panose="02020603050405020304" pitchFamily="18" charset="-78"/>
              </a:rPr>
              <a:t>لو</a:t>
            </a:r>
            <a:r>
              <a:rPr lang="tr-TR" dirty="0">
                <a:latin typeface="Times New Roman" panose="02020603050405020304" pitchFamily="18" charset="0"/>
                <a:ea typeface="Times New Roman" panose="02020603050405020304" pitchFamily="18" charset="0"/>
                <a:cs typeface="Traditional Arabic" panose="02020603050405020304" pitchFamily="18" charset="-78"/>
              </a:rPr>
              <a:t>) şeklinde yazıldığı ve bu yazılışa paralel olarak (-</a:t>
            </a:r>
            <a:r>
              <a:rPr lang="tr-TR" i="1" dirty="0" err="1">
                <a:latin typeface="Times New Roman" panose="02020603050405020304" pitchFamily="18" charset="0"/>
                <a:ea typeface="Times New Roman" panose="02020603050405020304" pitchFamily="18" charset="0"/>
                <a:cs typeface="Traditional Arabic" panose="02020603050405020304" pitchFamily="18" charset="-78"/>
              </a:rPr>
              <a:t>lu</a:t>
            </a:r>
            <a:r>
              <a:rPr lang="tr-TR" dirty="0">
                <a:latin typeface="Times New Roman" panose="02020603050405020304" pitchFamily="18" charset="0"/>
                <a:ea typeface="Times New Roman" panose="02020603050405020304" pitchFamily="18" charset="0"/>
                <a:cs typeface="Traditional Arabic" panose="02020603050405020304" pitchFamily="18" charset="-78"/>
              </a:rPr>
              <a:t> ve </a:t>
            </a: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a:t>
            </a:r>
            <a:r>
              <a:rPr lang="tr-TR" i="1" dirty="0" err="1" smtClean="0">
                <a:latin typeface="Times New Roman" panose="02020603050405020304" pitchFamily="18" charset="0"/>
                <a:ea typeface="Times New Roman" panose="02020603050405020304" pitchFamily="18" charset="0"/>
                <a:cs typeface="Traditional Arabic" panose="02020603050405020304" pitchFamily="18" charset="-78"/>
              </a:rPr>
              <a:t>lü</a:t>
            </a:r>
            <a:r>
              <a:rPr lang="tr-TR" dirty="0">
                <a:latin typeface="Times New Roman" panose="02020603050405020304" pitchFamily="18" charset="0"/>
                <a:ea typeface="Times New Roman" panose="02020603050405020304" pitchFamily="18" charset="0"/>
                <a:cs typeface="Traditional Arabic" panose="02020603050405020304" pitchFamily="18" charset="-78"/>
              </a:rPr>
              <a:t>) şeklinde okunduğu </a:t>
            </a: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görülmektedir.</a:t>
            </a:r>
            <a:endParaRPr lang="tr-TR" dirty="0"/>
          </a:p>
        </p:txBody>
      </p:sp>
      <p:sp>
        <p:nvSpPr>
          <p:cNvPr id="3" name="İçerik Yer Tutucusu 2"/>
          <p:cNvSpPr>
            <a:spLocks noGrp="1"/>
          </p:cNvSpPr>
          <p:nvPr>
            <p:ph idx="1"/>
          </p:nvPr>
        </p:nvSpPr>
        <p:spPr>
          <a:xfrm>
            <a:off x="824164" y="2517503"/>
            <a:ext cx="8686800" cy="4331369"/>
          </a:xfrm>
        </p:spPr>
        <p:txBody>
          <a:bodyPr numCol="3">
            <a:normAutofit/>
          </a:bodyPr>
          <a:lstStyle/>
          <a:p>
            <a:pPr indent="449580" algn="just"/>
            <a:r>
              <a:rPr lang="tr-TR" sz="3600" i="1" dirty="0">
                <a:latin typeface="Times New Roman" panose="02020603050405020304" pitchFamily="18" charset="0"/>
                <a:ea typeface="Times New Roman" panose="02020603050405020304" pitchFamily="18" charset="0"/>
                <a:cs typeface="Traditional Arabic" panose="02020603050405020304" pitchFamily="18" charset="-78"/>
              </a:rPr>
              <a:t> </a:t>
            </a:r>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سعادتلو</a:t>
            </a:r>
            <a:endParaRPr lang="tr-TR" sz="3600" b="1" dirty="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600" i="1" dirty="0" err="1">
                <a:latin typeface="Times New Roman" panose="02020603050405020304" pitchFamily="18" charset="0"/>
                <a:ea typeface="Times New Roman" panose="02020603050405020304" pitchFamily="18" charset="0"/>
                <a:cs typeface="Traditional Arabic" panose="02020603050405020304" pitchFamily="18" charset="-78"/>
              </a:rPr>
              <a:t>s</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a‘âdet-lü</a:t>
            </a:r>
            <a:endPar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عزتلو</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600" i="1" dirty="0">
                <a:latin typeface="Times New Roman" panose="02020603050405020304" pitchFamily="18" charset="0"/>
                <a:ea typeface="Times New Roman" panose="02020603050405020304" pitchFamily="18" charset="0"/>
                <a:cs typeface="Traditional Arabic" panose="02020603050405020304" pitchFamily="18" charset="-78"/>
              </a:rPr>
              <a:t>‘izzet-</a:t>
            </a:r>
            <a:r>
              <a:rPr lang="tr-TR" sz="3600" i="1" dirty="0" err="1">
                <a:latin typeface="Times New Roman" panose="02020603050405020304" pitchFamily="18" charset="0"/>
                <a:ea typeface="Times New Roman" panose="02020603050405020304" pitchFamily="18" charset="0"/>
                <a:cs typeface="Traditional Arabic" panose="02020603050405020304" pitchFamily="18" charset="-78"/>
              </a:rPr>
              <a:t>lü</a:t>
            </a:r>
            <a:endPar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0" algn="just">
              <a:buNone/>
            </a:pPr>
            <a:endParaRPr lang="tr-TR" sz="3600" i="1" dirty="0">
              <a:latin typeface="Times New Roman" panose="02020603050405020304" pitchFamily="18" charset="0"/>
              <a:ea typeface="Times New Roman" panose="02020603050405020304" pitchFamily="18" charset="0"/>
              <a:cs typeface="Traditional Arabic" panose="02020603050405020304" pitchFamily="18" charset="-78"/>
            </a:endParaRPr>
          </a:p>
          <a:p>
            <a:pPr indent="0" algn="just">
              <a:buNone/>
            </a:pP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عطوفتلو</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600" i="1" dirty="0">
                <a:latin typeface="Times New Roman" panose="02020603050405020304" pitchFamily="18" charset="0"/>
                <a:ea typeface="Times New Roman" panose="02020603050405020304" pitchFamily="18" charset="0"/>
                <a:cs typeface="Traditional Arabic" panose="02020603050405020304" pitchFamily="18" charset="-78"/>
              </a:rPr>
              <a:t>‘</a:t>
            </a:r>
            <a:r>
              <a:rPr lang="tr-TR" sz="3600" i="1" dirty="0" err="1">
                <a:latin typeface="Times New Roman" panose="02020603050405020304" pitchFamily="18" charset="0"/>
                <a:ea typeface="Times New Roman" panose="02020603050405020304" pitchFamily="18" charset="0"/>
                <a:cs typeface="Traditional Arabic" panose="02020603050405020304" pitchFamily="18" charset="-78"/>
              </a:rPr>
              <a:t>atûfet-lü</a:t>
            </a: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pPr indent="449580" algn="just"/>
            <a:r>
              <a:rPr lang="ar-SA" sz="3600" b="1" dirty="0" smtClean="0">
                <a:latin typeface="Times New Roman" panose="02020603050405020304" pitchFamily="18" charset="0"/>
                <a:ea typeface="Times New Roman" panose="02020603050405020304" pitchFamily="18" charset="0"/>
                <a:cs typeface="Traditional Arabic" panose="02020603050405020304" pitchFamily="18" charset="-78"/>
              </a:rPr>
              <a:t>محبتلو</a:t>
            </a:r>
            <a:r>
              <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pPr indent="449580" algn="just"/>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muhabbet-</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lü</a:t>
            </a:r>
            <a:endPar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0" algn="just">
              <a:buNone/>
            </a:pP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ar-SA" sz="3600" b="1" dirty="0" smtClean="0">
                <a:latin typeface="Times New Roman" panose="02020603050405020304" pitchFamily="18" charset="0"/>
                <a:ea typeface="Times New Roman" panose="02020603050405020304" pitchFamily="18" charset="0"/>
                <a:cs typeface="Traditional Arabic" panose="02020603050405020304" pitchFamily="18" charset="-78"/>
              </a:rPr>
              <a:t>فضيلتلو</a:t>
            </a:r>
            <a:endParaRPr lang="tr-TR" sz="3600" b="1"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fazîlet-lü</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endParaRPr lang="tr-TR" sz="3600"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26071544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p:cTn id="4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7" end="7"/>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p:cTn id="55"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 calcmode="lin" valueType="num">
                                      <p:cBhvr>
                                        <p:cTn id="63"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9" end="9"/>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grpId="0" nodeType="clickEffect">
                                  <p:stCondLst>
                                    <p:cond delay="0"/>
                                  </p:stCondLst>
                                  <p:childTnLst>
                                    <p:set>
                                      <p:cBhvr>
                                        <p:cTn id="70" dur="1" fill="hold">
                                          <p:stCondLst>
                                            <p:cond delay="0"/>
                                          </p:stCondLst>
                                        </p:cTn>
                                        <p:tgtEl>
                                          <p:spTgt spid="3">
                                            <p:txEl>
                                              <p:pRg st="11" end="11"/>
                                            </p:txEl>
                                          </p:spTgt>
                                        </p:tgtEl>
                                        <p:attrNameLst>
                                          <p:attrName>style.visibility</p:attrName>
                                        </p:attrNameLst>
                                      </p:cBhvr>
                                      <p:to>
                                        <p:strVal val="visible"/>
                                      </p:to>
                                    </p:set>
                                    <p:anim calcmode="lin" valueType="num">
                                      <p:cBhvr>
                                        <p:cTn id="71" dur="10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11" end="11"/>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11" end="11"/>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11" end="11"/>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grpId="0" nodeType="clickEffect">
                                  <p:stCondLst>
                                    <p:cond delay="0"/>
                                  </p:stCondLst>
                                  <p:childTnLst>
                                    <p:set>
                                      <p:cBhvr>
                                        <p:cTn id="78" dur="1" fill="hold">
                                          <p:stCondLst>
                                            <p:cond delay="0"/>
                                          </p:stCondLst>
                                        </p:cTn>
                                        <p:tgtEl>
                                          <p:spTgt spid="3">
                                            <p:txEl>
                                              <p:pRg st="12" end="12"/>
                                            </p:txEl>
                                          </p:spTgt>
                                        </p:tgtEl>
                                        <p:attrNameLst>
                                          <p:attrName>style.visibility</p:attrName>
                                        </p:attrNameLst>
                                      </p:cBhvr>
                                      <p:to>
                                        <p:strVal val="visible"/>
                                      </p:to>
                                    </p:set>
                                    <p:anim calcmode="lin" valueType="num">
                                      <p:cBhvr>
                                        <p:cTn id="79" dur="1000" fill="hold"/>
                                        <p:tgtEl>
                                          <p:spTgt spid="3">
                                            <p:txEl>
                                              <p:pRg st="12" end="12"/>
                                            </p:txEl>
                                          </p:spTgt>
                                        </p:tgtEl>
                                        <p:attrNameLst>
                                          <p:attrName>ppt_w</p:attrName>
                                        </p:attrNameLst>
                                      </p:cBhvr>
                                      <p:tavLst>
                                        <p:tav tm="0">
                                          <p:val>
                                            <p:fltVal val="0"/>
                                          </p:val>
                                        </p:tav>
                                        <p:tav tm="100000">
                                          <p:val>
                                            <p:strVal val="#ppt_w"/>
                                          </p:val>
                                        </p:tav>
                                      </p:tavLst>
                                    </p:anim>
                                    <p:anim calcmode="lin" valueType="num">
                                      <p:cBhvr>
                                        <p:cTn id="80" dur="1000" fill="hold"/>
                                        <p:tgtEl>
                                          <p:spTgt spid="3">
                                            <p:txEl>
                                              <p:pRg st="12" end="12"/>
                                            </p:txEl>
                                          </p:spTgt>
                                        </p:tgtEl>
                                        <p:attrNameLst>
                                          <p:attrName>ppt_h</p:attrName>
                                        </p:attrNameLst>
                                      </p:cBhvr>
                                      <p:tavLst>
                                        <p:tav tm="0">
                                          <p:val>
                                            <p:fltVal val="0"/>
                                          </p:val>
                                        </p:tav>
                                        <p:tav tm="100000">
                                          <p:val>
                                            <p:strVal val="#ppt_h"/>
                                          </p:val>
                                        </p:tav>
                                      </p:tavLst>
                                    </p:anim>
                                    <p:anim calcmode="lin" valueType="num">
                                      <p:cBhvr>
                                        <p:cTn id="81" dur="1000" fill="hold"/>
                                        <p:tgtEl>
                                          <p:spTgt spid="3">
                                            <p:txEl>
                                              <p:pRg st="12" end="12"/>
                                            </p:txEl>
                                          </p:spTgt>
                                        </p:tgtEl>
                                        <p:attrNameLst>
                                          <p:attrName>style.rotation</p:attrName>
                                        </p:attrNameLst>
                                      </p:cBhvr>
                                      <p:tavLst>
                                        <p:tav tm="0">
                                          <p:val>
                                            <p:fltVal val="90"/>
                                          </p:val>
                                        </p:tav>
                                        <p:tav tm="100000">
                                          <p:val>
                                            <p:fltVal val="0"/>
                                          </p:val>
                                        </p:tav>
                                      </p:tavLst>
                                    </p:anim>
                                    <p:animEffect transition="in" filter="fade">
                                      <p:cBhvr>
                                        <p:cTn id="82" dur="10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75348" y="272716"/>
            <a:ext cx="7353112" cy="1315452"/>
          </a:xfrm>
        </p:spPr>
        <p:txBody>
          <a:bodyPr>
            <a:normAutofit fontScale="90000"/>
          </a:bodyPr>
          <a:lstStyle/>
          <a:p>
            <a:r>
              <a:rPr lang="tr-TR" dirty="0">
                <a:latin typeface="Times New Roman" panose="02020603050405020304" pitchFamily="18" charset="0"/>
                <a:ea typeface="Times New Roman" panose="02020603050405020304" pitchFamily="18" charset="0"/>
                <a:cs typeface="Traditional Arabic" panose="02020603050405020304" pitchFamily="18" charset="-78"/>
              </a:rPr>
              <a:t>Bu ekin olumsuzu, (-</a:t>
            </a:r>
            <a:r>
              <a:rPr lang="tr-TR" i="1" dirty="0">
                <a:latin typeface="Times New Roman" panose="02020603050405020304" pitchFamily="18" charset="0"/>
                <a:ea typeface="Times New Roman" panose="02020603050405020304" pitchFamily="18" charset="0"/>
                <a:cs typeface="Traditional Arabic" panose="02020603050405020304" pitchFamily="18" charset="-78"/>
              </a:rPr>
              <a:t>sız</a:t>
            </a:r>
            <a:r>
              <a:rPr lang="tr-TR"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i="1" dirty="0">
                <a:latin typeface="Times New Roman" panose="02020603050405020304" pitchFamily="18" charset="0"/>
                <a:ea typeface="Times New Roman" panose="02020603050405020304" pitchFamily="18" charset="0"/>
                <a:cs typeface="Traditional Arabic" panose="02020603050405020304" pitchFamily="18" charset="-78"/>
              </a:rPr>
              <a:t>siz</a:t>
            </a:r>
            <a:r>
              <a:rPr lang="tr-TR"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i="1" dirty="0" err="1">
                <a:latin typeface="Times New Roman" panose="02020603050405020304" pitchFamily="18" charset="0"/>
                <a:ea typeface="Times New Roman" panose="02020603050405020304" pitchFamily="18" charset="0"/>
                <a:cs typeface="Traditional Arabic" panose="02020603050405020304" pitchFamily="18" charset="-78"/>
              </a:rPr>
              <a:t>suz</a:t>
            </a:r>
            <a:r>
              <a:rPr lang="tr-TR" dirty="0">
                <a:latin typeface="Times New Roman" panose="02020603050405020304" pitchFamily="18" charset="0"/>
                <a:ea typeface="Times New Roman" panose="02020603050405020304" pitchFamily="18" charset="0"/>
                <a:cs typeface="Traditional Arabic" panose="02020603050405020304" pitchFamily="18" charset="-78"/>
              </a:rPr>
              <a:t> ve -</a:t>
            </a:r>
            <a:r>
              <a:rPr lang="tr-TR" i="1" dirty="0">
                <a:latin typeface="Times New Roman" panose="02020603050405020304" pitchFamily="18" charset="0"/>
                <a:ea typeface="Times New Roman" panose="02020603050405020304" pitchFamily="18" charset="0"/>
                <a:cs typeface="Traditional Arabic" panose="02020603050405020304" pitchFamily="18" charset="-78"/>
              </a:rPr>
              <a:t>süz</a:t>
            </a:r>
            <a:r>
              <a:rPr lang="tr-TR" dirty="0">
                <a:latin typeface="Times New Roman" panose="02020603050405020304" pitchFamily="18" charset="0"/>
                <a:ea typeface="Times New Roman" panose="02020603050405020304" pitchFamily="18" charset="0"/>
                <a:cs typeface="Traditional Arabic" panose="02020603050405020304" pitchFamily="18" charset="-78"/>
              </a:rPr>
              <a:t>) şeklinde gelir ve (</a:t>
            </a:r>
            <a:r>
              <a:rPr lang="ar-SA" dirty="0">
                <a:latin typeface="Times New Roman" panose="02020603050405020304" pitchFamily="18" charset="0"/>
                <a:ea typeface="Times New Roman" panose="02020603050405020304" pitchFamily="18" charset="0"/>
                <a:cs typeface="Traditional Arabic" panose="02020603050405020304" pitchFamily="18" charset="-78"/>
              </a:rPr>
              <a:t>سز</a:t>
            </a:r>
            <a:r>
              <a:rPr lang="tr-TR" dirty="0">
                <a:latin typeface="Times New Roman" panose="02020603050405020304" pitchFamily="18" charset="0"/>
                <a:ea typeface="Times New Roman" panose="02020603050405020304" pitchFamily="18" charset="0"/>
                <a:cs typeface="Traditional Arabic" panose="02020603050405020304" pitchFamily="18" charset="-78"/>
              </a:rPr>
              <a:t>) şeklinde </a:t>
            </a: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yazılır.</a:t>
            </a:r>
            <a:endParaRPr lang="tr-TR" dirty="0"/>
          </a:p>
        </p:txBody>
      </p:sp>
      <p:sp>
        <p:nvSpPr>
          <p:cNvPr id="3" name="İçerik Yer Tutucusu 2"/>
          <p:cNvSpPr>
            <a:spLocks noGrp="1"/>
          </p:cNvSpPr>
          <p:nvPr>
            <p:ph idx="1"/>
          </p:nvPr>
        </p:nvSpPr>
        <p:spPr>
          <a:xfrm>
            <a:off x="757990" y="1475873"/>
            <a:ext cx="8386010" cy="5117432"/>
          </a:xfrm>
        </p:spPr>
        <p:txBody>
          <a:bodyPr numCol="3">
            <a:noAutofit/>
          </a:bodyPr>
          <a:lstStyle/>
          <a:p>
            <a:pPr indent="449580" algn="just"/>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بوداقسز</a:t>
            </a:r>
            <a:r>
              <a:rPr lang="tr-TR" sz="3600" b="1" dirty="0">
                <a:latin typeface="Times New Roman" panose="02020603050405020304" pitchFamily="18" charset="0"/>
                <a:ea typeface="Times New Roman" panose="02020603050405020304" pitchFamily="18" charset="0"/>
                <a:cs typeface="Traditional Arabic" panose="02020603050405020304" pitchFamily="18" charset="-78"/>
              </a:rPr>
              <a:t> </a:t>
            </a:r>
          </a:p>
          <a:p>
            <a:pPr indent="449580" algn="just"/>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budak-sız</a:t>
            </a: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pPr indent="449580" algn="just"/>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باباسز</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baba-sız</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قا</a:t>
            </a:r>
            <a:r>
              <a:rPr lang="fa-IR" sz="3600" b="1" dirty="0">
                <a:latin typeface="Times New Roman" panose="02020603050405020304" pitchFamily="18" charset="0"/>
                <a:ea typeface="Times New Roman" panose="02020603050405020304" pitchFamily="18" charset="0"/>
                <a:cs typeface="Traditional Arabic" panose="02020603050405020304" pitchFamily="18" charset="-78"/>
              </a:rPr>
              <a:t>پيسز</a:t>
            </a:r>
            <a:endParaRPr lang="tr-TR" sz="3600" b="1" dirty="0">
              <a:latin typeface="Times New Roman" panose="02020603050405020304" pitchFamily="18" charset="0"/>
              <a:ea typeface="Times New Roman" panose="02020603050405020304" pitchFamily="18" charset="0"/>
            </a:endParaRPr>
          </a:p>
          <a:p>
            <a:pPr indent="449580" algn="just"/>
            <a:r>
              <a:rPr lang="tr-TR" sz="3600" i="1" dirty="0">
                <a:latin typeface="Times New Roman" panose="02020603050405020304" pitchFamily="18" charset="0"/>
                <a:ea typeface="Times New Roman" panose="02020603050405020304" pitchFamily="18" charset="0"/>
                <a:cs typeface="Traditional Arabic" panose="02020603050405020304" pitchFamily="18" charset="-78"/>
              </a:rPr>
              <a:t>kapı-sız</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اوسز</a:t>
            </a:r>
            <a:r>
              <a:rPr lang="tr-TR" sz="3600" b="1" dirty="0">
                <a:latin typeface="Times New Roman" panose="02020603050405020304" pitchFamily="18" charset="0"/>
                <a:ea typeface="Times New Roman" panose="02020603050405020304" pitchFamily="18" charset="0"/>
                <a:cs typeface="Traditional Arabic" panose="02020603050405020304" pitchFamily="18" charset="-78"/>
              </a:rPr>
              <a:t> </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ev-siz</a:t>
            </a:r>
          </a:p>
          <a:p>
            <a:pPr indent="449580" algn="just"/>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يرسز</a:t>
            </a:r>
            <a:r>
              <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pPr indent="449580" algn="just"/>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yer-siz</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دفترسز</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defter-siz</a:t>
            </a: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pPr indent="449580" algn="just"/>
            <a:r>
              <a:rPr lang="ar-SA" sz="3600" b="1" dirty="0" smtClean="0">
                <a:latin typeface="Times New Roman" panose="02020603050405020304" pitchFamily="18" charset="0"/>
                <a:ea typeface="Times New Roman" panose="02020603050405020304" pitchFamily="18" charset="0"/>
                <a:cs typeface="Traditional Arabic" panose="02020603050405020304" pitchFamily="18" charset="-78"/>
              </a:rPr>
              <a:t>اوقولسز</a:t>
            </a:r>
            <a:r>
              <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rPr>
              <a:t> </a:t>
            </a:r>
            <a:endParaRPr lang="tr-TR" sz="3600" b="1" dirty="0">
              <a:latin typeface="Times New Roman" panose="02020603050405020304" pitchFamily="18" charset="0"/>
              <a:ea typeface="Times New Roman" panose="02020603050405020304" pitchFamily="18" charset="0"/>
            </a:endParaRPr>
          </a:p>
          <a:p>
            <a:pPr indent="449580" algn="just"/>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okul-</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suz</a:t>
            </a:r>
            <a:endPar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قورقوسز</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korku-</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suz</a:t>
            </a: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pPr indent="449580" algn="just"/>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اويقوسز</a:t>
            </a:r>
            <a:r>
              <a:rPr lang="tr-TR" sz="3600" b="1" dirty="0">
                <a:latin typeface="Times New Roman" panose="02020603050405020304" pitchFamily="18" charset="0"/>
                <a:ea typeface="Times New Roman" panose="02020603050405020304" pitchFamily="18" charset="0"/>
                <a:cs typeface="Traditional Arabic" panose="02020603050405020304" pitchFamily="18" charset="-78"/>
              </a:rPr>
              <a:t> </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uyku-</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suz</a:t>
            </a: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pPr indent="449580" algn="just"/>
            <a:r>
              <a:rPr lang="fa-IR" sz="3600" b="1" dirty="0">
                <a:latin typeface="Times New Roman" panose="02020603050405020304" pitchFamily="18" charset="0"/>
                <a:ea typeface="Times New Roman" panose="02020603050405020304" pitchFamily="18" charset="0"/>
                <a:cs typeface="Traditional Arabic" panose="02020603050405020304" pitchFamily="18" charset="-78"/>
              </a:rPr>
              <a:t>گو</a:t>
            </a:r>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زلكسز</a:t>
            </a:r>
            <a:endParaRPr lang="tr-TR" sz="3600" b="1" dirty="0">
              <a:latin typeface="Times New Roman" panose="02020603050405020304" pitchFamily="18" charset="0"/>
              <a:ea typeface="Times New Roman" panose="02020603050405020304" pitchFamily="18" charset="0"/>
            </a:endParaRPr>
          </a:p>
          <a:p>
            <a:pPr indent="449580" algn="just"/>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gözlük-süz</a:t>
            </a: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pPr indent="449580" algn="just"/>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يوزسز</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yüz-süz</a:t>
            </a: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pPr indent="449580" algn="just"/>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اوتوسز</a:t>
            </a:r>
            <a:r>
              <a:rPr lang="tr-TR" sz="3600" b="1" dirty="0">
                <a:latin typeface="Times New Roman" panose="02020603050405020304" pitchFamily="18" charset="0"/>
                <a:ea typeface="Times New Roman" panose="02020603050405020304" pitchFamily="18" charset="0"/>
                <a:cs typeface="Traditional Arabic" panose="02020603050405020304" pitchFamily="18" charset="-78"/>
              </a:rPr>
              <a:t> </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ütü-süz</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0" algn="just">
              <a:buNone/>
            </a:pP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endParaRPr lang="tr-TR"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644550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wipe(down)">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wipe(down)">
                                      <p:cBhvr>
                                        <p:cTn id="52" dur="500"/>
                                        <p:tgtEl>
                                          <p:spTgt spid="3">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Effect transition="in" filter="wipe(down)">
                                      <p:cBhvr>
                                        <p:cTn id="57" dur="500"/>
                                        <p:tgtEl>
                                          <p:spTgt spid="3">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3">
                                            <p:txEl>
                                              <p:pRg st="12" end="12"/>
                                            </p:txEl>
                                          </p:spTgt>
                                        </p:tgtEl>
                                        <p:attrNameLst>
                                          <p:attrName>style.visibility</p:attrName>
                                        </p:attrNameLst>
                                      </p:cBhvr>
                                      <p:to>
                                        <p:strVal val="visible"/>
                                      </p:to>
                                    </p:set>
                                    <p:animEffect transition="in" filter="wipe(down)">
                                      <p:cBhvr>
                                        <p:cTn id="62" dur="500"/>
                                        <p:tgtEl>
                                          <p:spTgt spid="3">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3">
                                            <p:txEl>
                                              <p:pRg st="13" end="13"/>
                                            </p:txEl>
                                          </p:spTgt>
                                        </p:tgtEl>
                                        <p:attrNameLst>
                                          <p:attrName>style.visibility</p:attrName>
                                        </p:attrNameLst>
                                      </p:cBhvr>
                                      <p:to>
                                        <p:strVal val="visible"/>
                                      </p:to>
                                    </p:set>
                                    <p:animEffect transition="in" filter="wipe(down)">
                                      <p:cBhvr>
                                        <p:cTn id="67" dur="500"/>
                                        <p:tgtEl>
                                          <p:spTgt spid="3">
                                            <p:txEl>
                                              <p:pRg st="13" end="13"/>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3">
                                            <p:txEl>
                                              <p:pRg st="14" end="14"/>
                                            </p:txEl>
                                          </p:spTgt>
                                        </p:tgtEl>
                                        <p:attrNameLst>
                                          <p:attrName>style.visibility</p:attrName>
                                        </p:attrNameLst>
                                      </p:cBhvr>
                                      <p:to>
                                        <p:strVal val="visible"/>
                                      </p:to>
                                    </p:set>
                                    <p:animEffect transition="in" filter="wipe(down)">
                                      <p:cBhvr>
                                        <p:cTn id="72" dur="500"/>
                                        <p:tgtEl>
                                          <p:spTgt spid="3">
                                            <p:txEl>
                                              <p:pRg st="14" end="14"/>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3">
                                            <p:txEl>
                                              <p:pRg st="15" end="15"/>
                                            </p:txEl>
                                          </p:spTgt>
                                        </p:tgtEl>
                                        <p:attrNameLst>
                                          <p:attrName>style.visibility</p:attrName>
                                        </p:attrNameLst>
                                      </p:cBhvr>
                                      <p:to>
                                        <p:strVal val="visible"/>
                                      </p:to>
                                    </p:set>
                                    <p:animEffect transition="in" filter="wipe(down)">
                                      <p:cBhvr>
                                        <p:cTn id="77" dur="500"/>
                                        <p:tgtEl>
                                          <p:spTgt spid="3">
                                            <p:txEl>
                                              <p:pRg st="15" end="15"/>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3">
                                            <p:txEl>
                                              <p:pRg st="16" end="16"/>
                                            </p:txEl>
                                          </p:spTgt>
                                        </p:tgtEl>
                                        <p:attrNameLst>
                                          <p:attrName>style.visibility</p:attrName>
                                        </p:attrNameLst>
                                      </p:cBhvr>
                                      <p:to>
                                        <p:strVal val="visible"/>
                                      </p:to>
                                    </p:set>
                                    <p:animEffect transition="in" filter="wipe(down)">
                                      <p:cBhvr>
                                        <p:cTn id="82" dur="500"/>
                                        <p:tgtEl>
                                          <p:spTgt spid="3">
                                            <p:txEl>
                                              <p:pRg st="16" end="16"/>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3">
                                            <p:txEl>
                                              <p:pRg st="18" end="18"/>
                                            </p:txEl>
                                          </p:spTgt>
                                        </p:tgtEl>
                                        <p:attrNameLst>
                                          <p:attrName>style.visibility</p:attrName>
                                        </p:attrNameLst>
                                      </p:cBhvr>
                                      <p:to>
                                        <p:strVal val="visible"/>
                                      </p:to>
                                    </p:set>
                                    <p:animEffect transition="in" filter="wipe(down)">
                                      <p:cBhvr>
                                        <p:cTn id="87" dur="500"/>
                                        <p:tgtEl>
                                          <p:spTgt spid="3">
                                            <p:txEl>
                                              <p:pRg st="18" end="18"/>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4" fill="hold" grpId="0" nodeType="clickEffect">
                                  <p:stCondLst>
                                    <p:cond delay="0"/>
                                  </p:stCondLst>
                                  <p:childTnLst>
                                    <p:set>
                                      <p:cBhvr>
                                        <p:cTn id="91" dur="1" fill="hold">
                                          <p:stCondLst>
                                            <p:cond delay="0"/>
                                          </p:stCondLst>
                                        </p:cTn>
                                        <p:tgtEl>
                                          <p:spTgt spid="3">
                                            <p:txEl>
                                              <p:pRg st="19" end="19"/>
                                            </p:txEl>
                                          </p:spTgt>
                                        </p:tgtEl>
                                        <p:attrNameLst>
                                          <p:attrName>style.visibility</p:attrName>
                                        </p:attrNameLst>
                                      </p:cBhvr>
                                      <p:to>
                                        <p:strVal val="visible"/>
                                      </p:to>
                                    </p:set>
                                    <p:animEffect transition="in" filter="wipe(down)">
                                      <p:cBhvr>
                                        <p:cTn id="92" dur="500"/>
                                        <p:tgtEl>
                                          <p:spTgt spid="3">
                                            <p:txEl>
                                              <p:pRg st="19" end="19"/>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4" fill="hold" grpId="0" nodeType="clickEffect">
                                  <p:stCondLst>
                                    <p:cond delay="0"/>
                                  </p:stCondLst>
                                  <p:childTnLst>
                                    <p:set>
                                      <p:cBhvr>
                                        <p:cTn id="96" dur="1" fill="hold">
                                          <p:stCondLst>
                                            <p:cond delay="0"/>
                                          </p:stCondLst>
                                        </p:cTn>
                                        <p:tgtEl>
                                          <p:spTgt spid="3">
                                            <p:txEl>
                                              <p:pRg st="20" end="20"/>
                                            </p:txEl>
                                          </p:spTgt>
                                        </p:tgtEl>
                                        <p:attrNameLst>
                                          <p:attrName>style.visibility</p:attrName>
                                        </p:attrNameLst>
                                      </p:cBhvr>
                                      <p:to>
                                        <p:strVal val="visible"/>
                                      </p:to>
                                    </p:set>
                                    <p:animEffect transition="in" filter="wipe(down)">
                                      <p:cBhvr>
                                        <p:cTn id="97" dur="500"/>
                                        <p:tgtEl>
                                          <p:spTgt spid="3">
                                            <p:txEl>
                                              <p:pRg st="20" end="20"/>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4" fill="hold" grpId="0" nodeType="clickEffect">
                                  <p:stCondLst>
                                    <p:cond delay="0"/>
                                  </p:stCondLst>
                                  <p:childTnLst>
                                    <p:set>
                                      <p:cBhvr>
                                        <p:cTn id="101" dur="1" fill="hold">
                                          <p:stCondLst>
                                            <p:cond delay="0"/>
                                          </p:stCondLst>
                                        </p:cTn>
                                        <p:tgtEl>
                                          <p:spTgt spid="3">
                                            <p:txEl>
                                              <p:pRg st="21" end="21"/>
                                            </p:txEl>
                                          </p:spTgt>
                                        </p:tgtEl>
                                        <p:attrNameLst>
                                          <p:attrName>style.visibility</p:attrName>
                                        </p:attrNameLst>
                                      </p:cBhvr>
                                      <p:to>
                                        <p:strVal val="visible"/>
                                      </p:to>
                                    </p:set>
                                    <p:animEffect transition="in" filter="wipe(down)">
                                      <p:cBhvr>
                                        <p:cTn id="102" dur="500"/>
                                        <p:tgtEl>
                                          <p:spTgt spid="3">
                                            <p:txEl>
                                              <p:pRg st="21" end="21"/>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4" fill="hold" grpId="0" nodeType="clickEffect">
                                  <p:stCondLst>
                                    <p:cond delay="0"/>
                                  </p:stCondLst>
                                  <p:childTnLst>
                                    <p:set>
                                      <p:cBhvr>
                                        <p:cTn id="106" dur="1" fill="hold">
                                          <p:stCondLst>
                                            <p:cond delay="0"/>
                                          </p:stCondLst>
                                        </p:cTn>
                                        <p:tgtEl>
                                          <p:spTgt spid="3">
                                            <p:txEl>
                                              <p:pRg st="22" end="22"/>
                                            </p:txEl>
                                          </p:spTgt>
                                        </p:tgtEl>
                                        <p:attrNameLst>
                                          <p:attrName>style.visibility</p:attrName>
                                        </p:attrNameLst>
                                      </p:cBhvr>
                                      <p:to>
                                        <p:strVal val="visible"/>
                                      </p:to>
                                    </p:set>
                                    <p:animEffect transition="in" filter="wipe(down)">
                                      <p:cBhvr>
                                        <p:cTn id="107" dur="500"/>
                                        <p:tgtEl>
                                          <p:spTgt spid="3">
                                            <p:txEl>
                                              <p:pRg st="22" end="22"/>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22" presetClass="entr" presetSubtype="4" fill="hold" grpId="0" nodeType="clickEffect">
                                  <p:stCondLst>
                                    <p:cond delay="0"/>
                                  </p:stCondLst>
                                  <p:childTnLst>
                                    <p:set>
                                      <p:cBhvr>
                                        <p:cTn id="111" dur="1" fill="hold">
                                          <p:stCondLst>
                                            <p:cond delay="0"/>
                                          </p:stCondLst>
                                        </p:cTn>
                                        <p:tgtEl>
                                          <p:spTgt spid="3">
                                            <p:txEl>
                                              <p:pRg st="23" end="23"/>
                                            </p:txEl>
                                          </p:spTgt>
                                        </p:tgtEl>
                                        <p:attrNameLst>
                                          <p:attrName>style.visibility</p:attrName>
                                        </p:attrNameLst>
                                      </p:cBhvr>
                                      <p:to>
                                        <p:strVal val="visible"/>
                                      </p:to>
                                    </p:set>
                                    <p:animEffect transition="in" filter="wipe(down)">
                                      <p:cBhvr>
                                        <p:cTn id="112" dur="500"/>
                                        <p:tgtEl>
                                          <p:spTgt spid="3">
                                            <p:txEl>
                                              <p:pRg st="23" end="23"/>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4" fill="hold" grpId="0" nodeType="clickEffect">
                                  <p:stCondLst>
                                    <p:cond delay="0"/>
                                  </p:stCondLst>
                                  <p:childTnLst>
                                    <p:set>
                                      <p:cBhvr>
                                        <p:cTn id="116" dur="1" fill="hold">
                                          <p:stCondLst>
                                            <p:cond delay="0"/>
                                          </p:stCondLst>
                                        </p:cTn>
                                        <p:tgtEl>
                                          <p:spTgt spid="3">
                                            <p:txEl>
                                              <p:pRg st="24" end="24"/>
                                            </p:txEl>
                                          </p:spTgt>
                                        </p:tgtEl>
                                        <p:attrNameLst>
                                          <p:attrName>style.visibility</p:attrName>
                                        </p:attrNameLst>
                                      </p:cBhvr>
                                      <p:to>
                                        <p:strVal val="visible"/>
                                      </p:to>
                                    </p:set>
                                    <p:animEffect transition="in" filter="wipe(down)">
                                      <p:cBhvr>
                                        <p:cTn id="117" dur="500"/>
                                        <p:tgtEl>
                                          <p:spTgt spid="3">
                                            <p:txEl>
                                              <p:pRg st="24" end="24"/>
                                            </p:txEl>
                                          </p:spTgt>
                                        </p:tgtEl>
                                      </p:cBhvr>
                                    </p:animEffect>
                                  </p:childTnLst>
                                </p:cTn>
                              </p:par>
                            </p:childTnLst>
                          </p:cTn>
                        </p:par>
                      </p:childTnLst>
                    </p:cTn>
                  </p:par>
                  <p:par>
                    <p:cTn id="118" fill="hold">
                      <p:stCondLst>
                        <p:cond delay="indefinite"/>
                      </p:stCondLst>
                      <p:childTnLst>
                        <p:par>
                          <p:cTn id="119" fill="hold">
                            <p:stCondLst>
                              <p:cond delay="0"/>
                            </p:stCondLst>
                            <p:childTnLst>
                              <p:par>
                                <p:cTn id="120" presetID="22" presetClass="entr" presetSubtype="4" fill="hold" grpId="0" nodeType="clickEffect">
                                  <p:stCondLst>
                                    <p:cond delay="0"/>
                                  </p:stCondLst>
                                  <p:childTnLst>
                                    <p:set>
                                      <p:cBhvr>
                                        <p:cTn id="121" dur="1" fill="hold">
                                          <p:stCondLst>
                                            <p:cond delay="0"/>
                                          </p:stCondLst>
                                        </p:cTn>
                                        <p:tgtEl>
                                          <p:spTgt spid="3">
                                            <p:txEl>
                                              <p:pRg st="25" end="25"/>
                                            </p:txEl>
                                          </p:spTgt>
                                        </p:tgtEl>
                                        <p:attrNameLst>
                                          <p:attrName>style.visibility</p:attrName>
                                        </p:attrNameLst>
                                      </p:cBhvr>
                                      <p:to>
                                        <p:strVal val="visible"/>
                                      </p:to>
                                    </p:set>
                                    <p:animEffect transition="in" filter="wipe(down)">
                                      <p:cBhvr>
                                        <p:cTn id="122" dur="500"/>
                                        <p:tgtEl>
                                          <p:spTgt spid="3">
                                            <p:txEl>
                                              <p:pRg st="25" end="25"/>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22" presetClass="entr" presetSubtype="4" fill="hold" grpId="0" nodeType="clickEffect">
                                  <p:stCondLst>
                                    <p:cond delay="0"/>
                                  </p:stCondLst>
                                  <p:childTnLst>
                                    <p:set>
                                      <p:cBhvr>
                                        <p:cTn id="126" dur="1" fill="hold">
                                          <p:stCondLst>
                                            <p:cond delay="0"/>
                                          </p:stCondLst>
                                        </p:cTn>
                                        <p:tgtEl>
                                          <p:spTgt spid="3">
                                            <p:txEl>
                                              <p:pRg st="26" end="26"/>
                                            </p:txEl>
                                          </p:spTgt>
                                        </p:tgtEl>
                                        <p:attrNameLst>
                                          <p:attrName>style.visibility</p:attrName>
                                        </p:attrNameLst>
                                      </p:cBhvr>
                                      <p:to>
                                        <p:strVal val="visible"/>
                                      </p:to>
                                    </p:set>
                                    <p:animEffect transition="in" filter="wipe(down)">
                                      <p:cBhvr>
                                        <p:cTn id="127" dur="500"/>
                                        <p:tgtEl>
                                          <p:spTgt spid="3">
                                            <p:txEl>
                                              <p:pRg st="26" end="2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46597" y="257580"/>
            <a:ext cx="8065394" cy="1009749"/>
          </a:xfrm>
        </p:spPr>
        <p:txBody>
          <a:bodyPr>
            <a:normAutofit fontScale="90000"/>
          </a:bodyPr>
          <a:lstStyle/>
          <a:p>
            <a:pPr marL="342900" lvl="0">
              <a:spcBef>
                <a:spcPts val="1000"/>
              </a:spcBef>
              <a:buClr>
                <a:srgbClr val="A53010"/>
              </a:buClr>
            </a:pPr>
            <a:r>
              <a:rPr lang="tr-TR" b="1"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4400" b="1" dirty="0" smtClean="0">
                <a:latin typeface="Times New Roman" panose="02020603050405020304" pitchFamily="18" charset="0"/>
                <a:ea typeface="Times New Roman" panose="02020603050405020304" pitchFamily="18" charset="0"/>
                <a:cs typeface="Traditional Arabic" panose="02020603050405020304" pitchFamily="18" charset="-78"/>
              </a:rPr>
              <a:t>Bildirme Eki</a:t>
            </a:r>
            <a:r>
              <a:rPr lang="tr-TR" b="1" dirty="0" smtClean="0">
                <a:latin typeface="Times New Roman" panose="02020603050405020304" pitchFamily="18" charset="0"/>
                <a:ea typeface="Times New Roman" panose="02020603050405020304" pitchFamily="18" charset="0"/>
                <a:cs typeface="Traditional Arabic" panose="02020603050405020304" pitchFamily="18" charset="-78"/>
              </a:rPr>
              <a:t/>
            </a:r>
            <a:br>
              <a:rPr lang="tr-TR" b="1" dirty="0" smtClean="0">
                <a:latin typeface="Times New Roman" panose="02020603050405020304" pitchFamily="18" charset="0"/>
                <a:ea typeface="Times New Roman" panose="02020603050405020304" pitchFamily="18" charset="0"/>
                <a:cs typeface="Traditional Arabic" panose="02020603050405020304" pitchFamily="18" charset="-78"/>
              </a:rPr>
            </a:br>
            <a:r>
              <a:rPr lang="tr-TR" sz="3100" dirty="0">
                <a:solidFill>
                  <a:prstClr val="black">
                    <a:lumMod val="75000"/>
                    <a:lumOff val="25000"/>
                  </a:prstClr>
                </a:solidFill>
                <a:latin typeface="Times New Roman" panose="02020603050405020304" pitchFamily="18" charset="0"/>
                <a:ea typeface="Times New Roman" panose="02020603050405020304" pitchFamily="18" charset="0"/>
                <a:cs typeface="+mn-cs"/>
              </a:rPr>
              <a:t/>
            </a:r>
            <a:br>
              <a:rPr lang="tr-TR" sz="3100" dirty="0">
                <a:solidFill>
                  <a:prstClr val="black">
                    <a:lumMod val="75000"/>
                    <a:lumOff val="25000"/>
                  </a:prstClr>
                </a:solidFill>
                <a:latin typeface="Times New Roman" panose="02020603050405020304" pitchFamily="18" charset="0"/>
                <a:ea typeface="Times New Roman" panose="02020603050405020304" pitchFamily="18" charset="0"/>
                <a:cs typeface="+mn-cs"/>
              </a:rPr>
            </a:br>
            <a:r>
              <a:rPr lang="tr-TR" dirty="0" smtClean="0">
                <a:latin typeface="Times New Roman" panose="02020603050405020304" pitchFamily="18" charset="0"/>
                <a:ea typeface="Times New Roman" panose="02020603050405020304" pitchFamily="18" charset="0"/>
              </a:rPr>
              <a:t/>
            </a:r>
            <a:br>
              <a:rPr lang="tr-TR" dirty="0" smtClean="0">
                <a:latin typeface="Times New Roman" panose="02020603050405020304" pitchFamily="18" charset="0"/>
                <a:ea typeface="Times New Roman" panose="02020603050405020304" pitchFamily="18" charset="0"/>
              </a:rPr>
            </a:br>
            <a:endParaRPr lang="tr-TR" dirty="0"/>
          </a:p>
        </p:txBody>
      </p:sp>
      <p:sp>
        <p:nvSpPr>
          <p:cNvPr id="3" name="İçerik Yer Tutucusu 2"/>
          <p:cNvSpPr>
            <a:spLocks noGrp="1"/>
          </p:cNvSpPr>
          <p:nvPr>
            <p:ph idx="1"/>
          </p:nvPr>
        </p:nvSpPr>
        <p:spPr>
          <a:xfrm>
            <a:off x="946599" y="1524000"/>
            <a:ext cx="8026759" cy="3966512"/>
          </a:xfrm>
        </p:spPr>
        <p:txBody>
          <a:bodyPr>
            <a:normAutofit lnSpcReduction="10000"/>
          </a:bodyPr>
          <a:lstStyle/>
          <a:p>
            <a:pPr marL="0" indent="0">
              <a:buNone/>
            </a:pPr>
            <a:r>
              <a:rPr lang="tr-TR" sz="3600" dirty="0" smtClean="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Günümüz Türkçesinde, ismin </a:t>
            </a:r>
            <a:r>
              <a:rPr lang="tr-TR" sz="3600" dirty="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kalın ve ince ünlülere sahip olması </a:t>
            </a:r>
            <a:r>
              <a:rPr lang="tr-TR" sz="3600" dirty="0" smtClean="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ile, </a:t>
            </a:r>
            <a:r>
              <a:rPr lang="tr-TR" sz="3600" dirty="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sert veya tersi ünsüzle bitişine göre, </a:t>
            </a:r>
            <a:endParaRPr lang="tr-TR" sz="3600" dirty="0" smtClean="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endParaRPr>
          </a:p>
          <a:p>
            <a:pPr marL="0" indent="0">
              <a:buNone/>
            </a:pPr>
            <a:r>
              <a:rPr lang="tr-TR" sz="3600" dirty="0" smtClean="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a:t>
            </a:r>
            <a:r>
              <a:rPr lang="tr-TR" sz="3600" i="1" dirty="0" err="1">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dır</a:t>
            </a:r>
            <a:r>
              <a:rPr lang="tr-TR" sz="3600" dirty="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err="1">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dir</a:t>
            </a:r>
            <a:r>
              <a:rPr lang="tr-TR" sz="3600" dirty="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dur</a:t>
            </a:r>
            <a:r>
              <a:rPr lang="tr-TR" sz="3600" dirty="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dür</a:t>
            </a:r>
            <a:r>
              <a:rPr lang="tr-TR" sz="3600" dirty="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tır</a:t>
            </a:r>
            <a:r>
              <a:rPr lang="tr-TR" sz="3600" dirty="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tir</a:t>
            </a:r>
            <a:r>
              <a:rPr lang="tr-TR" sz="3600" dirty="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tur</a:t>
            </a:r>
            <a:r>
              <a:rPr lang="tr-TR" sz="3600" dirty="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 ve -</a:t>
            </a:r>
            <a:r>
              <a:rPr lang="tr-TR" sz="3600" i="1" dirty="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tür</a:t>
            </a:r>
            <a:r>
              <a:rPr lang="tr-TR" sz="3600" dirty="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 şeklinde sekiz ayrı telaffuzu </a:t>
            </a:r>
            <a:r>
              <a:rPr lang="tr-TR" sz="3600" dirty="0" smtClean="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vardır. Osmanlı dönemi alfabesinde ise</a:t>
            </a:r>
          </a:p>
          <a:p>
            <a:pPr marL="0" indent="0">
              <a:buNone/>
            </a:pPr>
            <a:r>
              <a:rPr lang="tr-TR" sz="3600" dirty="0" smtClean="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hepsi </a:t>
            </a:r>
            <a:r>
              <a:rPr lang="tr-TR" sz="3600" dirty="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aynı </a:t>
            </a:r>
            <a:r>
              <a:rPr lang="tr-TR" sz="3600" dirty="0" smtClean="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şekilde (</a:t>
            </a:r>
            <a:r>
              <a:rPr lang="ar-SA" sz="3600" dirty="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در</a:t>
            </a:r>
            <a:r>
              <a:rPr lang="tr-TR" sz="3600" dirty="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 olarak </a:t>
            </a:r>
            <a:r>
              <a:rPr lang="tr-TR" sz="3600" dirty="0" smtClean="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yazılır</a:t>
            </a:r>
            <a:r>
              <a:rPr lang="tr-TR" sz="3600" dirty="0">
                <a:solidFill>
                  <a:prstClr val="black">
                    <a:lumMod val="75000"/>
                    <a:lumOff val="25000"/>
                  </a:prstClr>
                </a:solidFill>
                <a:latin typeface="Times New Roman" panose="02020603050405020304" pitchFamily="18" charset="0"/>
                <a:ea typeface="Times New Roman" panose="02020603050405020304" pitchFamily="18" charset="0"/>
                <a:cs typeface="Traditional Arabic" panose="02020603050405020304" pitchFamily="18" charset="-78"/>
              </a:rPr>
              <a:t>.</a:t>
            </a:r>
            <a:endParaRPr lang="tr-TR" sz="3600" dirty="0"/>
          </a:p>
        </p:txBody>
      </p:sp>
    </p:spTree>
    <p:extLst>
      <p:ext uri="{BB962C8B-B14F-4D97-AF65-F5344CB8AC3E}">
        <p14:creationId xmlns:p14="http://schemas.microsoft.com/office/powerpoint/2010/main" val="12790216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45863" y="427095"/>
            <a:ext cx="7811206" cy="6423875"/>
          </a:xfrm>
        </p:spPr>
        <p:txBody>
          <a:bodyPr numCol="3">
            <a:noAutofit/>
          </a:bodyPr>
          <a:lstStyle/>
          <a:p>
            <a:r>
              <a:rPr lang="ar-SA" sz="4000" b="1" dirty="0">
                <a:latin typeface="Times New Roman" panose="02020603050405020304" pitchFamily="18" charset="0"/>
                <a:ea typeface="Times New Roman" panose="02020603050405020304" pitchFamily="18" charset="0"/>
                <a:cs typeface="Traditional Arabic" panose="02020603050405020304" pitchFamily="18" charset="-78"/>
              </a:rPr>
              <a:t>بابادر</a:t>
            </a:r>
            <a:endParaRPr lang="tr-TR" sz="4000" b="1" dirty="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rPr>
              <a:t>baba-</a:t>
            </a:r>
            <a:r>
              <a:rPr lang="tr-TR" sz="4000" i="1" dirty="0" err="1" smtClean="0">
                <a:latin typeface="Times New Roman" panose="02020603050405020304" pitchFamily="18" charset="0"/>
                <a:ea typeface="Times New Roman" panose="02020603050405020304" pitchFamily="18" charset="0"/>
                <a:cs typeface="Traditional Arabic" panose="02020603050405020304" pitchFamily="18" charset="-78"/>
              </a:rPr>
              <a:t>dır</a:t>
            </a:r>
            <a:endPar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4000" b="1" dirty="0" smtClean="0">
                <a:latin typeface="Times New Roman" panose="02020603050405020304" pitchFamily="18" charset="0"/>
                <a:ea typeface="Times New Roman" panose="02020603050405020304" pitchFamily="18" charset="0"/>
                <a:cs typeface="Traditional Arabic" panose="02020603050405020304" pitchFamily="18" charset="-78"/>
              </a:rPr>
              <a:t>دفتردر</a:t>
            </a:r>
            <a:endParaRPr lang="tr-TR" sz="40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rPr>
              <a:t>defter-</a:t>
            </a:r>
            <a:r>
              <a:rPr lang="tr-TR" sz="4000" i="1" dirty="0" err="1" smtClean="0">
                <a:latin typeface="Times New Roman" panose="02020603050405020304" pitchFamily="18" charset="0"/>
                <a:ea typeface="Times New Roman" panose="02020603050405020304" pitchFamily="18" charset="0"/>
                <a:cs typeface="Traditional Arabic" panose="02020603050405020304" pitchFamily="18" charset="-78"/>
              </a:rPr>
              <a:t>dir</a:t>
            </a:r>
            <a:endParaRPr lang="tr-TR" sz="40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4000" b="1" dirty="0" smtClean="0">
                <a:latin typeface="Times New Roman" panose="02020603050405020304" pitchFamily="18" charset="0"/>
                <a:ea typeface="Times New Roman" panose="02020603050405020304" pitchFamily="18" charset="0"/>
                <a:cs typeface="Traditional Arabic" panose="02020603050405020304" pitchFamily="18" charset="-78"/>
              </a:rPr>
              <a:t>اوقولدر</a:t>
            </a:r>
            <a:endParaRPr lang="tr-TR" sz="40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rPr>
              <a:t>okul-dur</a:t>
            </a:r>
          </a:p>
          <a:p>
            <a:r>
              <a:rPr lang="ar-SA" sz="4000" b="1" dirty="0" smtClean="0">
                <a:latin typeface="Times New Roman" panose="02020603050405020304" pitchFamily="18" charset="0"/>
                <a:ea typeface="Times New Roman" panose="02020603050405020304" pitchFamily="18" charset="0"/>
                <a:cs typeface="Traditional Arabic" panose="02020603050405020304" pitchFamily="18" charset="-78"/>
              </a:rPr>
              <a:t>قورودر</a:t>
            </a:r>
            <a:endParaRPr lang="tr-TR" sz="40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rPr>
              <a:t>kuru-dur</a:t>
            </a:r>
            <a:endParaRPr lang="tr-TR" sz="4000" dirty="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4000" b="1" dirty="0">
                <a:latin typeface="Times New Roman" panose="02020603050405020304" pitchFamily="18" charset="0"/>
                <a:ea typeface="Times New Roman" panose="02020603050405020304" pitchFamily="18" charset="0"/>
                <a:cs typeface="Traditional Arabic" panose="02020603050405020304" pitchFamily="18" charset="-78"/>
              </a:rPr>
              <a:t>اوزومدر</a:t>
            </a:r>
            <a:endParaRPr lang="tr-TR" sz="40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rPr>
              <a:t>üzüm-dür</a:t>
            </a:r>
            <a:endParaRPr lang="tr-TR" sz="4000" dirty="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4000" b="1" dirty="0">
                <a:latin typeface="Times New Roman" panose="02020603050405020304" pitchFamily="18" charset="0"/>
                <a:ea typeface="Times New Roman" panose="02020603050405020304" pitchFamily="18" charset="0"/>
                <a:cs typeface="Traditional Arabic" panose="02020603050405020304" pitchFamily="18" charset="-78"/>
              </a:rPr>
              <a:t>آ</a:t>
            </a:r>
            <a:r>
              <a:rPr lang="fa-IR" sz="4000" b="1" dirty="0">
                <a:latin typeface="Times New Roman" panose="02020603050405020304" pitchFamily="18" charset="0"/>
                <a:ea typeface="Times New Roman" panose="02020603050405020304" pitchFamily="18" charset="0"/>
                <a:cs typeface="Traditional Arabic" panose="02020603050405020304" pitchFamily="18" charset="-78"/>
              </a:rPr>
              <a:t>چ</a:t>
            </a:r>
            <a:r>
              <a:rPr lang="ar-SA" sz="4000" b="1" dirty="0" smtClean="0">
                <a:latin typeface="Times New Roman" panose="02020603050405020304" pitchFamily="18" charset="0"/>
                <a:ea typeface="Times New Roman" panose="02020603050405020304" pitchFamily="18" charset="0"/>
                <a:cs typeface="Traditional Arabic" panose="02020603050405020304" pitchFamily="18" charset="-78"/>
              </a:rPr>
              <a:t>يقدر</a:t>
            </a:r>
            <a:endParaRPr lang="tr-TR" sz="4000" b="1" dirty="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rPr>
              <a:t>açık-tır</a:t>
            </a:r>
          </a:p>
          <a:p>
            <a:r>
              <a:rPr lang="ar-SA" sz="4000" b="1" dirty="0" smtClean="0">
                <a:latin typeface="Times New Roman" panose="02020603050405020304" pitchFamily="18" charset="0"/>
                <a:ea typeface="Times New Roman" panose="02020603050405020304" pitchFamily="18" charset="0"/>
                <a:cs typeface="Traditional Arabic" panose="02020603050405020304" pitchFamily="18" charset="-78"/>
              </a:rPr>
              <a:t>سرتدر</a:t>
            </a:r>
            <a:endParaRPr lang="tr-TR" sz="4000" b="1" dirty="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rPr>
              <a:t>sert-tir</a:t>
            </a:r>
          </a:p>
          <a:p>
            <a:r>
              <a:rPr lang="fa-IR" sz="4000" b="1" dirty="0" smtClean="0">
                <a:latin typeface="Times New Roman" panose="02020603050405020304" pitchFamily="18" charset="0"/>
                <a:ea typeface="Times New Roman" panose="02020603050405020304" pitchFamily="18" charset="0"/>
                <a:cs typeface="Traditional Arabic" panose="02020603050405020304" pitchFamily="18" charset="-78"/>
              </a:rPr>
              <a:t>چيچكدر</a:t>
            </a:r>
            <a:endParaRPr lang="tr-TR" sz="4000" b="1" dirty="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rPr>
              <a:t>çiçek-tir</a:t>
            </a:r>
            <a:endParaRPr lang="tr-TR" sz="4000" dirty="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4000" b="1" dirty="0">
                <a:latin typeface="Times New Roman" panose="02020603050405020304" pitchFamily="18" charset="0"/>
                <a:ea typeface="Times New Roman" panose="02020603050405020304" pitchFamily="18" charset="0"/>
                <a:cs typeface="Traditional Arabic" panose="02020603050405020304" pitchFamily="18" charset="-78"/>
              </a:rPr>
              <a:t>قورقون</a:t>
            </a:r>
            <a:r>
              <a:rPr lang="fa-IR" sz="4000" b="1" dirty="0" smtClean="0">
                <a:latin typeface="Times New Roman" panose="02020603050405020304" pitchFamily="18" charset="0"/>
                <a:ea typeface="Times New Roman" panose="02020603050405020304" pitchFamily="18" charset="0"/>
                <a:cs typeface="Traditional Arabic" panose="02020603050405020304" pitchFamily="18" charset="-78"/>
              </a:rPr>
              <a:t>چدر</a:t>
            </a:r>
            <a:endParaRPr lang="tr-TR" sz="4000" b="1" dirty="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rPr>
              <a:t>korkunç-tur</a:t>
            </a:r>
          </a:p>
          <a:p>
            <a:r>
              <a:rPr lang="fa-IR" sz="4000" b="1" dirty="0">
                <a:latin typeface="Times New Roman" panose="02020603050405020304" pitchFamily="18" charset="0"/>
                <a:ea typeface="Times New Roman" panose="02020603050405020304" pitchFamily="18" charset="0"/>
                <a:cs typeface="Traditional Arabic" panose="02020603050405020304" pitchFamily="18" charset="-78"/>
              </a:rPr>
              <a:t>گوچدر</a:t>
            </a:r>
            <a:endParaRPr lang="tr-TR" sz="4000" b="1" dirty="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rPr>
              <a:t>güç-tür</a:t>
            </a:r>
            <a:endParaRPr lang="tr-TR" sz="4000" dirty="0">
              <a:latin typeface="Times New Roman" panose="02020603050405020304" pitchFamily="18" charset="0"/>
              <a:ea typeface="Times New Roman" panose="02020603050405020304" pitchFamily="18" charset="0"/>
              <a:cs typeface="Traditional Arabic" panose="02020603050405020304" pitchFamily="18" charset="-78"/>
            </a:endParaRPr>
          </a:p>
          <a:p>
            <a:r>
              <a:rPr lang="fa-IR" sz="4000" b="1" dirty="0">
                <a:latin typeface="Times New Roman" panose="02020603050405020304" pitchFamily="18" charset="0"/>
                <a:ea typeface="Times New Roman" panose="02020603050405020304" pitchFamily="18" charset="0"/>
                <a:cs typeface="Traditional Arabic" panose="02020603050405020304" pitchFamily="18" charset="-78"/>
              </a:rPr>
              <a:t>چوروکدر</a:t>
            </a:r>
            <a:endParaRPr lang="tr-TR" sz="4000" b="1" dirty="0"/>
          </a:p>
          <a:p>
            <a:r>
              <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rPr>
              <a:t>çürük-tür</a:t>
            </a:r>
            <a:endParaRPr lang="tr-TR" sz="4000" dirty="0">
              <a:latin typeface="Times New Roman" panose="02020603050405020304" pitchFamily="18" charset="0"/>
              <a:ea typeface="Times New Roman" panose="02020603050405020304" pitchFamily="18" charset="0"/>
              <a:cs typeface="Traditional Arabic" panose="02020603050405020304" pitchFamily="18" charset="-78"/>
            </a:endParaRPr>
          </a:p>
        </p:txBody>
      </p:sp>
    </p:spTree>
    <p:extLst>
      <p:ext uri="{BB962C8B-B14F-4D97-AF65-F5344CB8AC3E}">
        <p14:creationId xmlns:p14="http://schemas.microsoft.com/office/powerpoint/2010/main" val="32715573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3"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3"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3"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3"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0-#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3"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0-#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3"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0-#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3"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1+#ppt_w/2"/>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0-#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3"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1+#ppt_w/2"/>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0-#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3" fill="hold" grpId="0" nodeType="clickEffect">
                                  <p:stCondLst>
                                    <p:cond delay="0"/>
                                  </p:stCondLst>
                                  <p:childTnLst>
                                    <p:set>
                                      <p:cBhvr>
                                        <p:cTn id="78" dur="1" fill="hold">
                                          <p:stCondLst>
                                            <p:cond delay="0"/>
                                          </p:stCondLst>
                                        </p:cTn>
                                        <p:tgtEl>
                                          <p:spTgt spid="3">
                                            <p:txEl>
                                              <p:pRg st="12" end="12"/>
                                            </p:txEl>
                                          </p:spTgt>
                                        </p:tgtEl>
                                        <p:attrNameLst>
                                          <p:attrName>style.visibility</p:attrName>
                                        </p:attrNameLst>
                                      </p:cBhvr>
                                      <p:to>
                                        <p:strVal val="visible"/>
                                      </p:to>
                                    </p:set>
                                    <p:anim calcmode="lin" valueType="num">
                                      <p:cBhvr additive="base">
                                        <p:cTn id="79" dur="500" fill="hold"/>
                                        <p:tgtEl>
                                          <p:spTgt spid="3">
                                            <p:txEl>
                                              <p:pRg st="12" end="12"/>
                                            </p:txEl>
                                          </p:spTgt>
                                        </p:tgtEl>
                                        <p:attrNameLst>
                                          <p:attrName>ppt_x</p:attrName>
                                        </p:attrNameLst>
                                      </p:cBhvr>
                                      <p:tavLst>
                                        <p:tav tm="0">
                                          <p:val>
                                            <p:strVal val="1+#ppt_w/2"/>
                                          </p:val>
                                        </p:tav>
                                        <p:tav tm="100000">
                                          <p:val>
                                            <p:strVal val="#ppt_x"/>
                                          </p:val>
                                        </p:tav>
                                      </p:tavLst>
                                    </p:anim>
                                    <p:anim calcmode="lin" valueType="num">
                                      <p:cBhvr additive="base">
                                        <p:cTn id="80" dur="500" fill="hold"/>
                                        <p:tgtEl>
                                          <p:spTgt spid="3">
                                            <p:txEl>
                                              <p:pRg st="12" end="12"/>
                                            </p:txEl>
                                          </p:spTgt>
                                        </p:tgtEl>
                                        <p:attrNameLst>
                                          <p:attrName>ppt_y</p:attrName>
                                        </p:attrNameLst>
                                      </p:cBhvr>
                                      <p:tavLst>
                                        <p:tav tm="0">
                                          <p:val>
                                            <p:strVal val="0-#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3" fill="hold" grpId="0" nodeType="clickEffect">
                                  <p:stCondLst>
                                    <p:cond delay="0"/>
                                  </p:stCondLst>
                                  <p:childTnLst>
                                    <p:set>
                                      <p:cBhvr>
                                        <p:cTn id="84" dur="1" fill="hold">
                                          <p:stCondLst>
                                            <p:cond delay="0"/>
                                          </p:stCondLst>
                                        </p:cTn>
                                        <p:tgtEl>
                                          <p:spTgt spid="3">
                                            <p:txEl>
                                              <p:pRg st="13" end="13"/>
                                            </p:txEl>
                                          </p:spTgt>
                                        </p:tgtEl>
                                        <p:attrNameLst>
                                          <p:attrName>style.visibility</p:attrName>
                                        </p:attrNameLst>
                                      </p:cBhvr>
                                      <p:to>
                                        <p:strVal val="visible"/>
                                      </p:to>
                                    </p:set>
                                    <p:anim calcmode="lin" valueType="num">
                                      <p:cBhvr additive="base">
                                        <p:cTn id="85" dur="500" fill="hold"/>
                                        <p:tgtEl>
                                          <p:spTgt spid="3">
                                            <p:txEl>
                                              <p:pRg st="13" end="13"/>
                                            </p:txEl>
                                          </p:spTgt>
                                        </p:tgtEl>
                                        <p:attrNameLst>
                                          <p:attrName>ppt_x</p:attrName>
                                        </p:attrNameLst>
                                      </p:cBhvr>
                                      <p:tavLst>
                                        <p:tav tm="0">
                                          <p:val>
                                            <p:strVal val="1+#ppt_w/2"/>
                                          </p:val>
                                        </p:tav>
                                        <p:tav tm="100000">
                                          <p:val>
                                            <p:strVal val="#ppt_x"/>
                                          </p:val>
                                        </p:tav>
                                      </p:tavLst>
                                    </p:anim>
                                    <p:anim calcmode="lin" valueType="num">
                                      <p:cBhvr additive="base">
                                        <p:cTn id="86" dur="500" fill="hold"/>
                                        <p:tgtEl>
                                          <p:spTgt spid="3">
                                            <p:txEl>
                                              <p:pRg st="13" end="13"/>
                                            </p:txEl>
                                          </p:spTgt>
                                        </p:tgtEl>
                                        <p:attrNameLst>
                                          <p:attrName>ppt_y</p:attrName>
                                        </p:attrNameLst>
                                      </p:cBhvr>
                                      <p:tavLst>
                                        <p:tav tm="0">
                                          <p:val>
                                            <p:strVal val="0-#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3" fill="hold" grpId="0" nodeType="clickEffect">
                                  <p:stCondLst>
                                    <p:cond delay="0"/>
                                  </p:stCondLst>
                                  <p:childTnLst>
                                    <p:set>
                                      <p:cBhvr>
                                        <p:cTn id="90" dur="1" fill="hold">
                                          <p:stCondLst>
                                            <p:cond delay="0"/>
                                          </p:stCondLst>
                                        </p:cTn>
                                        <p:tgtEl>
                                          <p:spTgt spid="3">
                                            <p:txEl>
                                              <p:pRg st="14" end="14"/>
                                            </p:txEl>
                                          </p:spTgt>
                                        </p:tgtEl>
                                        <p:attrNameLst>
                                          <p:attrName>style.visibility</p:attrName>
                                        </p:attrNameLst>
                                      </p:cBhvr>
                                      <p:to>
                                        <p:strVal val="visible"/>
                                      </p:to>
                                    </p:set>
                                    <p:anim calcmode="lin" valueType="num">
                                      <p:cBhvr additive="base">
                                        <p:cTn id="91" dur="500" fill="hold"/>
                                        <p:tgtEl>
                                          <p:spTgt spid="3">
                                            <p:txEl>
                                              <p:pRg st="14" end="14"/>
                                            </p:txEl>
                                          </p:spTgt>
                                        </p:tgtEl>
                                        <p:attrNameLst>
                                          <p:attrName>ppt_x</p:attrName>
                                        </p:attrNameLst>
                                      </p:cBhvr>
                                      <p:tavLst>
                                        <p:tav tm="0">
                                          <p:val>
                                            <p:strVal val="1+#ppt_w/2"/>
                                          </p:val>
                                        </p:tav>
                                        <p:tav tm="100000">
                                          <p:val>
                                            <p:strVal val="#ppt_x"/>
                                          </p:val>
                                        </p:tav>
                                      </p:tavLst>
                                    </p:anim>
                                    <p:anim calcmode="lin" valueType="num">
                                      <p:cBhvr additive="base">
                                        <p:cTn id="92" dur="500" fill="hold"/>
                                        <p:tgtEl>
                                          <p:spTgt spid="3">
                                            <p:txEl>
                                              <p:pRg st="14" end="14"/>
                                            </p:txEl>
                                          </p:spTgt>
                                        </p:tgtEl>
                                        <p:attrNameLst>
                                          <p:attrName>ppt_y</p:attrName>
                                        </p:attrNameLst>
                                      </p:cBhvr>
                                      <p:tavLst>
                                        <p:tav tm="0">
                                          <p:val>
                                            <p:strVal val="0-#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3" fill="hold" grpId="0" nodeType="clickEffect">
                                  <p:stCondLst>
                                    <p:cond delay="0"/>
                                  </p:stCondLst>
                                  <p:childTnLst>
                                    <p:set>
                                      <p:cBhvr>
                                        <p:cTn id="96" dur="1" fill="hold">
                                          <p:stCondLst>
                                            <p:cond delay="0"/>
                                          </p:stCondLst>
                                        </p:cTn>
                                        <p:tgtEl>
                                          <p:spTgt spid="3">
                                            <p:txEl>
                                              <p:pRg st="15" end="15"/>
                                            </p:txEl>
                                          </p:spTgt>
                                        </p:tgtEl>
                                        <p:attrNameLst>
                                          <p:attrName>style.visibility</p:attrName>
                                        </p:attrNameLst>
                                      </p:cBhvr>
                                      <p:to>
                                        <p:strVal val="visible"/>
                                      </p:to>
                                    </p:set>
                                    <p:anim calcmode="lin" valueType="num">
                                      <p:cBhvr additive="base">
                                        <p:cTn id="97" dur="500" fill="hold"/>
                                        <p:tgtEl>
                                          <p:spTgt spid="3">
                                            <p:txEl>
                                              <p:pRg st="15" end="15"/>
                                            </p:txEl>
                                          </p:spTgt>
                                        </p:tgtEl>
                                        <p:attrNameLst>
                                          <p:attrName>ppt_x</p:attrName>
                                        </p:attrNameLst>
                                      </p:cBhvr>
                                      <p:tavLst>
                                        <p:tav tm="0">
                                          <p:val>
                                            <p:strVal val="1+#ppt_w/2"/>
                                          </p:val>
                                        </p:tav>
                                        <p:tav tm="100000">
                                          <p:val>
                                            <p:strVal val="#ppt_x"/>
                                          </p:val>
                                        </p:tav>
                                      </p:tavLst>
                                    </p:anim>
                                    <p:anim calcmode="lin" valueType="num">
                                      <p:cBhvr additive="base">
                                        <p:cTn id="98" dur="500" fill="hold"/>
                                        <p:tgtEl>
                                          <p:spTgt spid="3">
                                            <p:txEl>
                                              <p:pRg st="15" end="15"/>
                                            </p:txEl>
                                          </p:spTgt>
                                        </p:tgtEl>
                                        <p:attrNameLst>
                                          <p:attrName>ppt_y</p:attrName>
                                        </p:attrNameLst>
                                      </p:cBhvr>
                                      <p:tavLst>
                                        <p:tav tm="0">
                                          <p:val>
                                            <p:strVal val="0-#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3" fill="hold" grpId="0" nodeType="clickEffect">
                                  <p:stCondLst>
                                    <p:cond delay="0"/>
                                  </p:stCondLst>
                                  <p:childTnLst>
                                    <p:set>
                                      <p:cBhvr>
                                        <p:cTn id="102" dur="1" fill="hold">
                                          <p:stCondLst>
                                            <p:cond delay="0"/>
                                          </p:stCondLst>
                                        </p:cTn>
                                        <p:tgtEl>
                                          <p:spTgt spid="3">
                                            <p:txEl>
                                              <p:pRg st="16" end="16"/>
                                            </p:txEl>
                                          </p:spTgt>
                                        </p:tgtEl>
                                        <p:attrNameLst>
                                          <p:attrName>style.visibility</p:attrName>
                                        </p:attrNameLst>
                                      </p:cBhvr>
                                      <p:to>
                                        <p:strVal val="visible"/>
                                      </p:to>
                                    </p:set>
                                    <p:anim calcmode="lin" valueType="num">
                                      <p:cBhvr additive="base">
                                        <p:cTn id="103" dur="500" fill="hold"/>
                                        <p:tgtEl>
                                          <p:spTgt spid="3">
                                            <p:txEl>
                                              <p:pRg st="16" end="16"/>
                                            </p:txEl>
                                          </p:spTgt>
                                        </p:tgtEl>
                                        <p:attrNameLst>
                                          <p:attrName>ppt_x</p:attrName>
                                        </p:attrNameLst>
                                      </p:cBhvr>
                                      <p:tavLst>
                                        <p:tav tm="0">
                                          <p:val>
                                            <p:strVal val="1+#ppt_w/2"/>
                                          </p:val>
                                        </p:tav>
                                        <p:tav tm="100000">
                                          <p:val>
                                            <p:strVal val="#ppt_x"/>
                                          </p:val>
                                        </p:tav>
                                      </p:tavLst>
                                    </p:anim>
                                    <p:anim calcmode="lin" valueType="num">
                                      <p:cBhvr additive="base">
                                        <p:cTn id="104" dur="500" fill="hold"/>
                                        <p:tgtEl>
                                          <p:spTgt spid="3">
                                            <p:txEl>
                                              <p:pRg st="16" end="16"/>
                                            </p:txEl>
                                          </p:spTgt>
                                        </p:tgtEl>
                                        <p:attrNameLst>
                                          <p:attrName>ppt_y</p:attrName>
                                        </p:attrNameLst>
                                      </p:cBhvr>
                                      <p:tavLst>
                                        <p:tav tm="0">
                                          <p:val>
                                            <p:strVal val="0-#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3" fill="hold" grpId="0" nodeType="clickEffect">
                                  <p:stCondLst>
                                    <p:cond delay="0"/>
                                  </p:stCondLst>
                                  <p:childTnLst>
                                    <p:set>
                                      <p:cBhvr>
                                        <p:cTn id="108" dur="1" fill="hold">
                                          <p:stCondLst>
                                            <p:cond delay="0"/>
                                          </p:stCondLst>
                                        </p:cTn>
                                        <p:tgtEl>
                                          <p:spTgt spid="3">
                                            <p:txEl>
                                              <p:pRg st="17" end="17"/>
                                            </p:txEl>
                                          </p:spTgt>
                                        </p:tgtEl>
                                        <p:attrNameLst>
                                          <p:attrName>style.visibility</p:attrName>
                                        </p:attrNameLst>
                                      </p:cBhvr>
                                      <p:to>
                                        <p:strVal val="visible"/>
                                      </p:to>
                                    </p:set>
                                    <p:anim calcmode="lin" valueType="num">
                                      <p:cBhvr additive="base">
                                        <p:cTn id="109" dur="500" fill="hold"/>
                                        <p:tgtEl>
                                          <p:spTgt spid="3">
                                            <p:txEl>
                                              <p:pRg st="17" end="17"/>
                                            </p:txEl>
                                          </p:spTgt>
                                        </p:tgtEl>
                                        <p:attrNameLst>
                                          <p:attrName>ppt_x</p:attrName>
                                        </p:attrNameLst>
                                      </p:cBhvr>
                                      <p:tavLst>
                                        <p:tav tm="0">
                                          <p:val>
                                            <p:strVal val="1+#ppt_w/2"/>
                                          </p:val>
                                        </p:tav>
                                        <p:tav tm="100000">
                                          <p:val>
                                            <p:strVal val="#ppt_x"/>
                                          </p:val>
                                        </p:tav>
                                      </p:tavLst>
                                    </p:anim>
                                    <p:anim calcmode="lin" valueType="num">
                                      <p:cBhvr additive="base">
                                        <p:cTn id="110" dur="500" fill="hold"/>
                                        <p:tgtEl>
                                          <p:spTgt spid="3">
                                            <p:txEl>
                                              <p:pRg st="17" end="17"/>
                                            </p:txEl>
                                          </p:spTgt>
                                        </p:tgtEl>
                                        <p:attrNameLst>
                                          <p:attrName>ppt_y</p:attrName>
                                        </p:attrNameLst>
                                      </p:cBhvr>
                                      <p:tavLst>
                                        <p:tav tm="0">
                                          <p:val>
                                            <p:strVal val="0-#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3" fill="hold" grpId="0" nodeType="clickEffect">
                                  <p:stCondLst>
                                    <p:cond delay="0"/>
                                  </p:stCondLst>
                                  <p:childTnLst>
                                    <p:set>
                                      <p:cBhvr>
                                        <p:cTn id="114" dur="1" fill="hold">
                                          <p:stCondLst>
                                            <p:cond delay="0"/>
                                          </p:stCondLst>
                                        </p:cTn>
                                        <p:tgtEl>
                                          <p:spTgt spid="3">
                                            <p:txEl>
                                              <p:pRg st="18" end="18"/>
                                            </p:txEl>
                                          </p:spTgt>
                                        </p:tgtEl>
                                        <p:attrNameLst>
                                          <p:attrName>style.visibility</p:attrName>
                                        </p:attrNameLst>
                                      </p:cBhvr>
                                      <p:to>
                                        <p:strVal val="visible"/>
                                      </p:to>
                                    </p:set>
                                    <p:anim calcmode="lin" valueType="num">
                                      <p:cBhvr additive="base">
                                        <p:cTn id="115" dur="500" fill="hold"/>
                                        <p:tgtEl>
                                          <p:spTgt spid="3">
                                            <p:txEl>
                                              <p:pRg st="18" end="18"/>
                                            </p:txEl>
                                          </p:spTgt>
                                        </p:tgtEl>
                                        <p:attrNameLst>
                                          <p:attrName>ppt_x</p:attrName>
                                        </p:attrNameLst>
                                      </p:cBhvr>
                                      <p:tavLst>
                                        <p:tav tm="0">
                                          <p:val>
                                            <p:strVal val="1+#ppt_w/2"/>
                                          </p:val>
                                        </p:tav>
                                        <p:tav tm="100000">
                                          <p:val>
                                            <p:strVal val="#ppt_x"/>
                                          </p:val>
                                        </p:tav>
                                      </p:tavLst>
                                    </p:anim>
                                    <p:anim calcmode="lin" valueType="num">
                                      <p:cBhvr additive="base">
                                        <p:cTn id="116" dur="500" fill="hold"/>
                                        <p:tgtEl>
                                          <p:spTgt spid="3">
                                            <p:txEl>
                                              <p:pRg st="18" end="18"/>
                                            </p:txEl>
                                          </p:spTgt>
                                        </p:tgtEl>
                                        <p:attrNameLst>
                                          <p:attrName>ppt_y</p:attrName>
                                        </p:attrNameLst>
                                      </p:cBhvr>
                                      <p:tavLst>
                                        <p:tav tm="0">
                                          <p:val>
                                            <p:strVal val="0-#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3" fill="hold" grpId="0" nodeType="clickEffect">
                                  <p:stCondLst>
                                    <p:cond delay="0"/>
                                  </p:stCondLst>
                                  <p:childTnLst>
                                    <p:set>
                                      <p:cBhvr>
                                        <p:cTn id="120" dur="1" fill="hold">
                                          <p:stCondLst>
                                            <p:cond delay="0"/>
                                          </p:stCondLst>
                                        </p:cTn>
                                        <p:tgtEl>
                                          <p:spTgt spid="3">
                                            <p:txEl>
                                              <p:pRg st="19" end="19"/>
                                            </p:txEl>
                                          </p:spTgt>
                                        </p:tgtEl>
                                        <p:attrNameLst>
                                          <p:attrName>style.visibility</p:attrName>
                                        </p:attrNameLst>
                                      </p:cBhvr>
                                      <p:to>
                                        <p:strVal val="visible"/>
                                      </p:to>
                                    </p:set>
                                    <p:anim calcmode="lin" valueType="num">
                                      <p:cBhvr additive="base">
                                        <p:cTn id="121" dur="500" fill="hold"/>
                                        <p:tgtEl>
                                          <p:spTgt spid="3">
                                            <p:txEl>
                                              <p:pRg st="19" end="19"/>
                                            </p:txEl>
                                          </p:spTgt>
                                        </p:tgtEl>
                                        <p:attrNameLst>
                                          <p:attrName>ppt_x</p:attrName>
                                        </p:attrNameLst>
                                      </p:cBhvr>
                                      <p:tavLst>
                                        <p:tav tm="0">
                                          <p:val>
                                            <p:strVal val="1+#ppt_w/2"/>
                                          </p:val>
                                        </p:tav>
                                        <p:tav tm="100000">
                                          <p:val>
                                            <p:strVal val="#ppt_x"/>
                                          </p:val>
                                        </p:tav>
                                      </p:tavLst>
                                    </p:anim>
                                    <p:anim calcmode="lin" valueType="num">
                                      <p:cBhvr additive="base">
                                        <p:cTn id="122" dur="500" fill="hold"/>
                                        <p:tgtEl>
                                          <p:spTgt spid="3">
                                            <p:txEl>
                                              <p:pRg st="19" end="19"/>
                                            </p:txEl>
                                          </p:spTgt>
                                        </p:tgtEl>
                                        <p:attrNameLst>
                                          <p:attrName>ppt_y</p:attrName>
                                        </p:attrNameLst>
                                      </p:cBhvr>
                                      <p:tavLst>
                                        <p:tav tm="0">
                                          <p:val>
                                            <p:strVal val="0-#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3" fill="hold" grpId="0" nodeType="clickEffect">
                                  <p:stCondLst>
                                    <p:cond delay="0"/>
                                  </p:stCondLst>
                                  <p:childTnLst>
                                    <p:set>
                                      <p:cBhvr>
                                        <p:cTn id="126" dur="1" fill="hold">
                                          <p:stCondLst>
                                            <p:cond delay="0"/>
                                          </p:stCondLst>
                                        </p:cTn>
                                        <p:tgtEl>
                                          <p:spTgt spid="3">
                                            <p:txEl>
                                              <p:pRg st="20" end="20"/>
                                            </p:txEl>
                                          </p:spTgt>
                                        </p:tgtEl>
                                        <p:attrNameLst>
                                          <p:attrName>style.visibility</p:attrName>
                                        </p:attrNameLst>
                                      </p:cBhvr>
                                      <p:to>
                                        <p:strVal val="visible"/>
                                      </p:to>
                                    </p:set>
                                    <p:anim calcmode="lin" valueType="num">
                                      <p:cBhvr additive="base">
                                        <p:cTn id="127" dur="500" fill="hold"/>
                                        <p:tgtEl>
                                          <p:spTgt spid="3">
                                            <p:txEl>
                                              <p:pRg st="20" end="20"/>
                                            </p:txEl>
                                          </p:spTgt>
                                        </p:tgtEl>
                                        <p:attrNameLst>
                                          <p:attrName>ppt_x</p:attrName>
                                        </p:attrNameLst>
                                      </p:cBhvr>
                                      <p:tavLst>
                                        <p:tav tm="0">
                                          <p:val>
                                            <p:strVal val="1+#ppt_w/2"/>
                                          </p:val>
                                        </p:tav>
                                        <p:tav tm="100000">
                                          <p:val>
                                            <p:strVal val="#ppt_x"/>
                                          </p:val>
                                        </p:tav>
                                      </p:tavLst>
                                    </p:anim>
                                    <p:anim calcmode="lin" valueType="num">
                                      <p:cBhvr additive="base">
                                        <p:cTn id="128" dur="500" fill="hold"/>
                                        <p:tgtEl>
                                          <p:spTgt spid="3">
                                            <p:txEl>
                                              <p:pRg st="20" end="20"/>
                                            </p:txEl>
                                          </p:spTgt>
                                        </p:tgtEl>
                                        <p:attrNameLst>
                                          <p:attrName>ppt_y</p:attrName>
                                        </p:attrNameLst>
                                      </p:cBhvr>
                                      <p:tavLst>
                                        <p:tav tm="0">
                                          <p:val>
                                            <p:strVal val="0-#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3" fill="hold" grpId="0" nodeType="clickEffect">
                                  <p:stCondLst>
                                    <p:cond delay="0"/>
                                  </p:stCondLst>
                                  <p:childTnLst>
                                    <p:set>
                                      <p:cBhvr>
                                        <p:cTn id="132" dur="1" fill="hold">
                                          <p:stCondLst>
                                            <p:cond delay="0"/>
                                          </p:stCondLst>
                                        </p:cTn>
                                        <p:tgtEl>
                                          <p:spTgt spid="3">
                                            <p:txEl>
                                              <p:pRg st="21" end="21"/>
                                            </p:txEl>
                                          </p:spTgt>
                                        </p:tgtEl>
                                        <p:attrNameLst>
                                          <p:attrName>style.visibility</p:attrName>
                                        </p:attrNameLst>
                                      </p:cBhvr>
                                      <p:to>
                                        <p:strVal val="visible"/>
                                      </p:to>
                                    </p:set>
                                    <p:anim calcmode="lin" valueType="num">
                                      <p:cBhvr additive="base">
                                        <p:cTn id="133" dur="500" fill="hold"/>
                                        <p:tgtEl>
                                          <p:spTgt spid="3">
                                            <p:txEl>
                                              <p:pRg st="21" end="21"/>
                                            </p:txEl>
                                          </p:spTgt>
                                        </p:tgtEl>
                                        <p:attrNameLst>
                                          <p:attrName>ppt_x</p:attrName>
                                        </p:attrNameLst>
                                      </p:cBhvr>
                                      <p:tavLst>
                                        <p:tav tm="0">
                                          <p:val>
                                            <p:strVal val="1+#ppt_w/2"/>
                                          </p:val>
                                        </p:tav>
                                        <p:tav tm="100000">
                                          <p:val>
                                            <p:strVal val="#ppt_x"/>
                                          </p:val>
                                        </p:tav>
                                      </p:tavLst>
                                    </p:anim>
                                    <p:anim calcmode="lin" valueType="num">
                                      <p:cBhvr additive="base">
                                        <p:cTn id="134" dur="500" fill="hold"/>
                                        <p:tgtEl>
                                          <p:spTgt spid="3">
                                            <p:txEl>
                                              <p:pRg st="21" end="21"/>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9441" y="624112"/>
            <a:ext cx="7479020" cy="4875169"/>
          </a:xfrm>
        </p:spPr>
        <p:txBody>
          <a:bodyPr>
            <a:normAutofit fontScale="90000"/>
          </a:bodyPr>
          <a:lstStyle/>
          <a:p>
            <a:pPr indent="449580" algn="ctr">
              <a:spcAft>
                <a:spcPts val="0"/>
              </a:spcAft>
            </a:pPr>
            <a:r>
              <a:rPr lang="tr-TR" sz="4800" b="1" dirty="0">
                <a:latin typeface="Times New Roman" panose="02020603050405020304" pitchFamily="18" charset="0"/>
                <a:ea typeface="Times New Roman" panose="02020603050405020304" pitchFamily="18" charset="0"/>
                <a:cs typeface="Traditional Arabic" panose="02020603050405020304" pitchFamily="18" charset="-78"/>
              </a:rPr>
              <a:t>Çoğul </a:t>
            </a:r>
            <a:r>
              <a:rPr lang="tr-TR" sz="4800" b="1" dirty="0" smtClean="0">
                <a:latin typeface="Times New Roman" panose="02020603050405020304" pitchFamily="18" charset="0"/>
                <a:ea typeface="Times New Roman" panose="02020603050405020304" pitchFamily="18" charset="0"/>
                <a:cs typeface="Traditional Arabic" panose="02020603050405020304" pitchFamily="18" charset="-78"/>
              </a:rPr>
              <a:t>Ekleri</a:t>
            </a:r>
            <a:r>
              <a:rPr lang="tr-TR" b="1" dirty="0" smtClean="0">
                <a:latin typeface="Times New Roman" panose="02020603050405020304" pitchFamily="18" charset="0"/>
                <a:ea typeface="Times New Roman" panose="02020603050405020304" pitchFamily="18" charset="0"/>
                <a:cs typeface="Traditional Arabic" panose="02020603050405020304" pitchFamily="18" charset="-78"/>
              </a:rPr>
              <a:t/>
            </a:r>
            <a:br>
              <a:rPr lang="tr-TR" b="1" dirty="0" smtClean="0">
                <a:latin typeface="Times New Roman" panose="02020603050405020304" pitchFamily="18" charset="0"/>
                <a:ea typeface="Times New Roman" panose="02020603050405020304" pitchFamily="18" charset="0"/>
                <a:cs typeface="Traditional Arabic" panose="02020603050405020304" pitchFamily="18" charset="-78"/>
              </a:rPr>
            </a:b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
            </a:r>
            <a:b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b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dirty="0">
                <a:latin typeface="Times New Roman" panose="02020603050405020304" pitchFamily="18" charset="0"/>
                <a:ea typeface="Times New Roman" panose="02020603050405020304" pitchFamily="18" charset="0"/>
                <a:cs typeface="Traditional Arabic" panose="02020603050405020304" pitchFamily="18" charset="-78"/>
              </a:rPr>
              <a:t>İsimlerin sonuna gelen </a:t>
            </a: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çoğul </a:t>
            </a:r>
            <a:r>
              <a:rPr lang="tr-TR" dirty="0">
                <a:latin typeface="Times New Roman" panose="02020603050405020304" pitchFamily="18" charset="0"/>
                <a:ea typeface="Times New Roman" panose="02020603050405020304" pitchFamily="18" charset="0"/>
                <a:cs typeface="Traditional Arabic" panose="02020603050405020304" pitchFamily="18" charset="-78"/>
              </a:rPr>
              <a:t>ekleri, ismin kalın veya ince ünlüye sahip olmasına göre (-</a:t>
            </a:r>
            <a:r>
              <a:rPr lang="tr-TR" b="1" i="1" dirty="0" err="1">
                <a:latin typeface="Times New Roman" panose="02020603050405020304" pitchFamily="18" charset="0"/>
                <a:ea typeface="Times New Roman" panose="02020603050405020304" pitchFamily="18" charset="0"/>
                <a:cs typeface="Traditional Arabic" panose="02020603050405020304" pitchFamily="18" charset="-78"/>
              </a:rPr>
              <a:t>lar</a:t>
            </a:r>
            <a:r>
              <a:rPr lang="tr-TR" dirty="0">
                <a:latin typeface="Times New Roman" panose="02020603050405020304" pitchFamily="18" charset="0"/>
                <a:ea typeface="Times New Roman" panose="02020603050405020304" pitchFamily="18" charset="0"/>
                <a:cs typeface="Traditional Arabic" panose="02020603050405020304" pitchFamily="18" charset="-78"/>
              </a:rPr>
              <a:t> veya -</a:t>
            </a:r>
            <a:r>
              <a:rPr lang="tr-TR" b="1" i="1" dirty="0" err="1">
                <a:latin typeface="Times New Roman" panose="02020603050405020304" pitchFamily="18" charset="0"/>
                <a:ea typeface="Times New Roman" panose="02020603050405020304" pitchFamily="18" charset="0"/>
                <a:cs typeface="Traditional Arabic" panose="02020603050405020304" pitchFamily="18" charset="-78"/>
              </a:rPr>
              <a:t>ler</a:t>
            </a:r>
            <a:r>
              <a:rPr lang="tr-TR" dirty="0">
                <a:latin typeface="Times New Roman" panose="02020603050405020304" pitchFamily="18" charset="0"/>
                <a:ea typeface="Times New Roman" panose="02020603050405020304" pitchFamily="18" charset="0"/>
                <a:cs typeface="Traditional Arabic" panose="02020603050405020304" pitchFamily="18" charset="-78"/>
              </a:rPr>
              <a:t>) şeklinde gelir ve her ikisi de (</a:t>
            </a:r>
            <a:r>
              <a:rPr lang="ar-SA" b="1" dirty="0">
                <a:latin typeface="Times New Roman" panose="02020603050405020304" pitchFamily="18" charset="0"/>
                <a:ea typeface="Times New Roman" panose="02020603050405020304" pitchFamily="18" charset="0"/>
                <a:cs typeface="Traditional Arabic" panose="02020603050405020304" pitchFamily="18" charset="-78"/>
              </a:rPr>
              <a:t>لر</a:t>
            </a:r>
            <a:r>
              <a:rPr lang="tr-TR" dirty="0">
                <a:latin typeface="Times New Roman" panose="02020603050405020304" pitchFamily="18" charset="0"/>
                <a:ea typeface="Times New Roman" panose="02020603050405020304" pitchFamily="18" charset="0"/>
                <a:cs typeface="Traditional Arabic" panose="02020603050405020304" pitchFamily="18" charset="-78"/>
              </a:rPr>
              <a:t>) şeklinde yazılır</a:t>
            </a: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a:t>
            </a:r>
            <a:b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b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dirty="0" smtClean="0">
                <a:solidFill>
                  <a:prstClr val="black">
                    <a:lumMod val="85000"/>
                    <a:lumOff val="15000"/>
                  </a:prstClr>
                </a:solidFill>
                <a:latin typeface="Times New Roman" panose="02020603050405020304" pitchFamily="18" charset="0"/>
                <a:ea typeface="Times New Roman" panose="02020603050405020304" pitchFamily="18" charset="0"/>
                <a:cs typeface="Traditional Arabic" panose="02020603050405020304" pitchFamily="18" charset="-78"/>
              </a:rPr>
              <a:t>Bu ek üçüncü </a:t>
            </a:r>
            <a:r>
              <a:rPr lang="tr-TR" dirty="0">
                <a:solidFill>
                  <a:prstClr val="black">
                    <a:lumMod val="85000"/>
                    <a:lumOff val="15000"/>
                  </a:prstClr>
                </a:solidFill>
                <a:latin typeface="Times New Roman" panose="02020603050405020304" pitchFamily="18" charset="0"/>
                <a:ea typeface="Times New Roman" panose="02020603050405020304" pitchFamily="18" charset="0"/>
                <a:cs typeface="Traditional Arabic" panose="02020603050405020304" pitchFamily="18" charset="-78"/>
              </a:rPr>
              <a:t>çoğul şahıs için fiillerde de </a:t>
            </a:r>
            <a:r>
              <a:rPr lang="tr-TR" dirty="0" smtClean="0">
                <a:solidFill>
                  <a:prstClr val="black">
                    <a:lumMod val="85000"/>
                    <a:lumOff val="15000"/>
                  </a:prstClr>
                </a:solidFill>
                <a:latin typeface="Times New Roman" panose="02020603050405020304" pitchFamily="18" charset="0"/>
                <a:ea typeface="Times New Roman" panose="02020603050405020304" pitchFamily="18" charset="0"/>
                <a:cs typeface="Traditional Arabic" panose="02020603050405020304" pitchFamily="18" charset="-78"/>
              </a:rPr>
              <a:t>kullanılır.</a:t>
            </a:r>
            <a:r>
              <a:rPr lang="tr-TR" dirty="0">
                <a:latin typeface="Times New Roman" panose="02020603050405020304" pitchFamily="18" charset="0"/>
                <a:ea typeface="Times New Roman" panose="02020603050405020304" pitchFamily="18" charset="0"/>
              </a:rPr>
              <a:t/>
            </a:r>
            <a:br>
              <a:rPr lang="tr-TR" dirty="0">
                <a:latin typeface="Times New Roman" panose="02020603050405020304" pitchFamily="18" charset="0"/>
                <a:ea typeface="Times New Roman" panose="02020603050405020304" pitchFamily="18" charset="0"/>
              </a:rPr>
            </a:br>
            <a:endParaRPr lang="tr-TR" dirty="0"/>
          </a:p>
        </p:txBody>
      </p:sp>
    </p:spTree>
    <p:extLst>
      <p:ext uri="{BB962C8B-B14F-4D97-AF65-F5344CB8AC3E}">
        <p14:creationId xmlns:p14="http://schemas.microsoft.com/office/powerpoint/2010/main" val="32754693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98302" y="624111"/>
            <a:ext cx="8345510" cy="5037137"/>
          </a:xfrm>
        </p:spPr>
        <p:txBody>
          <a:bodyPr numCol="3">
            <a:normAutofit fontScale="85000" lnSpcReduction="20000"/>
          </a:bodyPr>
          <a:lstStyle/>
          <a:p>
            <a:r>
              <a:rPr lang="ar-SA" sz="4000" b="1" dirty="0">
                <a:latin typeface="Times New Roman" panose="02020603050405020304" pitchFamily="18" charset="0"/>
                <a:ea typeface="Times New Roman" panose="02020603050405020304" pitchFamily="18" charset="0"/>
                <a:cs typeface="Traditional Arabic" panose="02020603050405020304" pitchFamily="18" charset="-78"/>
              </a:rPr>
              <a:t>كتابلر</a:t>
            </a:r>
            <a:r>
              <a:rPr lang="tr-TR" sz="4000" b="1" dirty="0">
                <a:latin typeface="Times New Roman" panose="02020603050405020304" pitchFamily="18" charset="0"/>
                <a:ea typeface="Times New Roman" panose="02020603050405020304" pitchFamily="18" charset="0"/>
                <a:cs typeface="Traditional Arabic" panose="02020603050405020304" pitchFamily="18" charset="-78"/>
              </a:rPr>
              <a:t> </a:t>
            </a:r>
          </a:p>
          <a:p>
            <a:r>
              <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rPr>
              <a:t>kitap-</a:t>
            </a:r>
            <a:r>
              <a:rPr lang="tr-TR" sz="4000" i="1" dirty="0" err="1" smtClean="0">
                <a:latin typeface="Times New Roman" panose="02020603050405020304" pitchFamily="18" charset="0"/>
                <a:ea typeface="Times New Roman" panose="02020603050405020304" pitchFamily="18" charset="0"/>
                <a:cs typeface="Traditional Arabic" panose="02020603050405020304" pitchFamily="18" charset="-78"/>
              </a:rPr>
              <a:t>lar</a:t>
            </a:r>
            <a:endPar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4000" b="1" dirty="0">
                <a:latin typeface="Times New Roman" panose="02020603050405020304" pitchFamily="18" charset="0"/>
                <a:ea typeface="Times New Roman" panose="02020603050405020304" pitchFamily="18" charset="0"/>
                <a:cs typeface="Traditional Arabic" panose="02020603050405020304" pitchFamily="18" charset="-78"/>
              </a:rPr>
              <a:t>اوقوللر</a:t>
            </a:r>
            <a:endParaRPr lang="tr-TR" sz="40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rPr>
              <a:t>okul-</a:t>
            </a:r>
            <a:r>
              <a:rPr lang="tr-TR" sz="4000" i="1" dirty="0" err="1" smtClean="0">
                <a:latin typeface="Times New Roman" panose="02020603050405020304" pitchFamily="18" charset="0"/>
                <a:ea typeface="Times New Roman" panose="02020603050405020304" pitchFamily="18" charset="0"/>
                <a:cs typeface="Traditional Arabic" panose="02020603050405020304" pitchFamily="18" charset="-78"/>
              </a:rPr>
              <a:t>lar</a:t>
            </a:r>
            <a:endParaRPr lang="tr-TR" sz="40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4000" b="1" dirty="0">
                <a:latin typeface="Times New Roman" panose="02020603050405020304" pitchFamily="18" charset="0"/>
                <a:ea typeface="Times New Roman" panose="02020603050405020304" pitchFamily="18" charset="0"/>
                <a:cs typeface="Traditional Arabic" panose="02020603050405020304" pitchFamily="18" charset="-78"/>
              </a:rPr>
              <a:t>يازيلر</a:t>
            </a:r>
            <a:endParaRPr lang="tr-TR" sz="40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rPr>
              <a:t>yazı-</a:t>
            </a:r>
            <a:r>
              <a:rPr lang="tr-TR" sz="4000" i="1" dirty="0" err="1" smtClean="0">
                <a:latin typeface="Times New Roman" panose="02020603050405020304" pitchFamily="18" charset="0"/>
                <a:ea typeface="Times New Roman" panose="02020603050405020304" pitchFamily="18" charset="0"/>
                <a:cs typeface="Traditional Arabic" panose="02020603050405020304" pitchFamily="18" charset="-78"/>
              </a:rPr>
              <a:t>lar</a:t>
            </a:r>
            <a:endParaRPr lang="tr-TR" sz="40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4000" b="1" dirty="0">
                <a:latin typeface="Times New Roman" panose="02020603050405020304" pitchFamily="18" charset="0"/>
                <a:ea typeface="Times New Roman" panose="02020603050405020304" pitchFamily="18" charset="0"/>
                <a:cs typeface="Traditional Arabic" panose="02020603050405020304" pitchFamily="18" charset="-78"/>
              </a:rPr>
              <a:t>يازارلر</a:t>
            </a:r>
            <a:endParaRPr lang="tr-TR" sz="40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rPr>
              <a:t>yazar-</a:t>
            </a:r>
            <a:r>
              <a:rPr lang="tr-TR" sz="4000" i="1" dirty="0" err="1" smtClean="0">
                <a:latin typeface="Times New Roman" panose="02020603050405020304" pitchFamily="18" charset="0"/>
                <a:ea typeface="Times New Roman" panose="02020603050405020304" pitchFamily="18" charset="0"/>
                <a:cs typeface="Traditional Arabic" panose="02020603050405020304" pitchFamily="18" charset="-78"/>
              </a:rPr>
              <a:t>lar</a:t>
            </a:r>
            <a:endPar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marL="0" indent="0">
              <a:buNone/>
            </a:pPr>
            <a:endParaRPr lang="tr-TR" sz="40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4000" b="1" dirty="0" smtClean="0">
                <a:latin typeface="Times New Roman" panose="02020603050405020304" pitchFamily="18" charset="0"/>
                <a:ea typeface="Times New Roman" panose="02020603050405020304" pitchFamily="18" charset="0"/>
                <a:cs typeface="Traditional Arabic" panose="02020603050405020304" pitchFamily="18" charset="-78"/>
              </a:rPr>
              <a:t>آيتلر</a:t>
            </a:r>
            <a:endParaRPr lang="tr-TR" sz="40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i="1" dirty="0" err="1" smtClean="0">
                <a:latin typeface="Times New Roman" panose="02020603050405020304" pitchFamily="18" charset="0"/>
                <a:ea typeface="Times New Roman" panose="02020603050405020304" pitchFamily="18" charset="0"/>
                <a:cs typeface="Traditional Arabic" panose="02020603050405020304" pitchFamily="18" charset="-78"/>
              </a:rPr>
              <a:t>âyet-ler</a:t>
            </a:r>
            <a:endParaRPr lang="tr-TR" sz="40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4000" b="1" dirty="0">
                <a:latin typeface="Times New Roman" panose="02020603050405020304" pitchFamily="18" charset="0"/>
                <a:ea typeface="Times New Roman" panose="02020603050405020304" pitchFamily="18" charset="0"/>
                <a:cs typeface="Traditional Arabic" panose="02020603050405020304" pitchFamily="18" charset="-78"/>
              </a:rPr>
              <a:t>سورﻩلر</a:t>
            </a:r>
            <a:endParaRPr lang="tr-TR" sz="40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i="1" dirty="0" err="1" smtClean="0">
                <a:latin typeface="Times New Roman" panose="02020603050405020304" pitchFamily="18" charset="0"/>
                <a:ea typeface="Times New Roman" panose="02020603050405020304" pitchFamily="18" charset="0"/>
                <a:cs typeface="Traditional Arabic" panose="02020603050405020304" pitchFamily="18" charset="-78"/>
              </a:rPr>
              <a:t>sûre-ler</a:t>
            </a:r>
            <a:r>
              <a:rPr lang="tr-TR" sz="40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r>
              <a:rPr lang="ar-SA" sz="4000" b="1" dirty="0">
                <a:latin typeface="Times New Roman" panose="02020603050405020304" pitchFamily="18" charset="0"/>
                <a:ea typeface="Times New Roman" panose="02020603050405020304" pitchFamily="18" charset="0"/>
                <a:cs typeface="Traditional Arabic" panose="02020603050405020304" pitchFamily="18" charset="-78"/>
              </a:rPr>
              <a:t>سو</a:t>
            </a:r>
            <a:r>
              <a:rPr lang="fa-IR" sz="4000" b="1" dirty="0" smtClean="0">
                <a:latin typeface="Times New Roman" panose="02020603050405020304" pitchFamily="18" charset="0"/>
                <a:ea typeface="Times New Roman" panose="02020603050405020304" pitchFamily="18" charset="0"/>
                <a:cs typeface="Traditional Arabic" panose="02020603050405020304" pitchFamily="18" charset="-78"/>
              </a:rPr>
              <a:t>گيلر</a:t>
            </a:r>
            <a:endParaRPr lang="tr-TR" sz="40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rPr>
              <a:t>sevgi-</a:t>
            </a:r>
            <a:r>
              <a:rPr lang="tr-TR" sz="4000" i="1" dirty="0" err="1" smtClean="0">
                <a:latin typeface="Times New Roman" panose="02020603050405020304" pitchFamily="18" charset="0"/>
                <a:ea typeface="Times New Roman" panose="02020603050405020304" pitchFamily="18" charset="0"/>
                <a:cs typeface="Traditional Arabic" panose="02020603050405020304" pitchFamily="18" charset="-78"/>
              </a:rPr>
              <a:t>ler</a:t>
            </a:r>
            <a:endPar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4000" b="1" dirty="0">
                <a:latin typeface="Times New Roman" panose="02020603050405020304" pitchFamily="18" charset="0"/>
                <a:ea typeface="Times New Roman" panose="02020603050405020304" pitchFamily="18" charset="0"/>
                <a:cs typeface="Traditional Arabic" panose="02020603050405020304" pitchFamily="18" charset="-78"/>
              </a:rPr>
              <a:t>بيل</a:t>
            </a:r>
            <a:r>
              <a:rPr lang="fa-IR" sz="4000" b="1" dirty="0" smtClean="0">
                <a:latin typeface="Times New Roman" panose="02020603050405020304" pitchFamily="18" charset="0"/>
                <a:ea typeface="Times New Roman" panose="02020603050405020304" pitchFamily="18" charset="0"/>
                <a:cs typeface="Traditional Arabic" panose="02020603050405020304" pitchFamily="18" charset="-78"/>
              </a:rPr>
              <a:t>گيلر</a:t>
            </a:r>
            <a:endParaRPr lang="tr-TR" sz="40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rPr>
              <a:t>bilgi-</a:t>
            </a:r>
            <a:r>
              <a:rPr lang="tr-TR" sz="4000" i="1" dirty="0" err="1" smtClean="0">
                <a:latin typeface="Times New Roman" panose="02020603050405020304" pitchFamily="18" charset="0"/>
                <a:ea typeface="Times New Roman" panose="02020603050405020304" pitchFamily="18" charset="0"/>
                <a:cs typeface="Traditional Arabic" panose="02020603050405020304" pitchFamily="18" charset="-78"/>
              </a:rPr>
              <a:t>ler</a:t>
            </a:r>
            <a:endPar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marL="0" indent="0">
              <a:buNone/>
            </a:pPr>
            <a:endPar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4000" b="1" dirty="0">
                <a:latin typeface="Times New Roman" panose="02020603050405020304" pitchFamily="18" charset="0"/>
                <a:ea typeface="Times New Roman" panose="02020603050405020304" pitchFamily="18" charset="0"/>
                <a:cs typeface="Traditional Arabic" panose="02020603050405020304" pitchFamily="18" charset="-78"/>
              </a:rPr>
              <a:t>تقويملر</a:t>
            </a:r>
            <a:endParaRPr lang="tr-TR" sz="40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rPr>
              <a:t>takvim-</a:t>
            </a:r>
            <a:r>
              <a:rPr lang="tr-TR" sz="4000" i="1" dirty="0" err="1" smtClean="0">
                <a:latin typeface="Times New Roman" panose="02020603050405020304" pitchFamily="18" charset="0"/>
                <a:ea typeface="Times New Roman" panose="02020603050405020304" pitchFamily="18" charset="0"/>
                <a:cs typeface="Traditional Arabic" panose="02020603050405020304" pitchFamily="18" charset="-78"/>
              </a:rPr>
              <a:t>ler</a:t>
            </a:r>
            <a:endParaRPr lang="tr-TR" sz="40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4000" b="1" dirty="0">
                <a:latin typeface="Times New Roman" panose="02020603050405020304" pitchFamily="18" charset="0"/>
                <a:ea typeface="Times New Roman" panose="02020603050405020304" pitchFamily="18" charset="0"/>
                <a:cs typeface="Traditional Arabic" panose="02020603050405020304" pitchFamily="18" charset="-78"/>
              </a:rPr>
              <a:t>آغلاديلر</a:t>
            </a:r>
            <a:endParaRPr lang="tr-TR" sz="40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rPr>
              <a:t>ağladı-</a:t>
            </a:r>
            <a:r>
              <a:rPr lang="tr-TR" sz="4000" i="1" dirty="0" err="1" smtClean="0">
                <a:latin typeface="Times New Roman" panose="02020603050405020304" pitchFamily="18" charset="0"/>
                <a:ea typeface="Times New Roman" panose="02020603050405020304" pitchFamily="18" charset="0"/>
                <a:cs typeface="Traditional Arabic" panose="02020603050405020304" pitchFamily="18" charset="-78"/>
              </a:rPr>
              <a:t>lar</a:t>
            </a:r>
            <a:endParaRPr lang="tr-TR" sz="40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fa-IR" sz="4000" b="1" dirty="0">
                <a:latin typeface="Times New Roman" panose="02020603050405020304" pitchFamily="18" charset="0"/>
                <a:ea typeface="Times New Roman" panose="02020603050405020304" pitchFamily="18" charset="0"/>
                <a:cs typeface="Traditional Arabic" panose="02020603050405020304" pitchFamily="18" charset="-78"/>
              </a:rPr>
              <a:t>گلسـﻪلر</a:t>
            </a:r>
            <a:endParaRPr lang="tr-TR" sz="40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i="1" dirty="0" smtClean="0">
                <a:latin typeface="Times New Roman" panose="02020603050405020304" pitchFamily="18" charset="0"/>
                <a:ea typeface="Times New Roman" panose="02020603050405020304" pitchFamily="18" charset="0"/>
                <a:cs typeface="Traditional Arabic" panose="02020603050405020304" pitchFamily="18" charset="-78"/>
              </a:rPr>
              <a:t>gelse-</a:t>
            </a:r>
            <a:r>
              <a:rPr lang="tr-TR" sz="4000" i="1" dirty="0" err="1" smtClean="0">
                <a:latin typeface="Times New Roman" panose="02020603050405020304" pitchFamily="18" charset="0"/>
                <a:ea typeface="Times New Roman" panose="02020603050405020304" pitchFamily="18" charset="0"/>
                <a:cs typeface="Traditional Arabic" panose="02020603050405020304" pitchFamily="18" charset="-78"/>
              </a:rPr>
              <a:t>ler</a:t>
            </a:r>
            <a:endParaRPr lang="tr-TR" sz="40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4000" b="1" dirty="0">
                <a:latin typeface="Times New Roman" panose="02020603050405020304" pitchFamily="18" charset="0"/>
                <a:ea typeface="Times New Roman" panose="02020603050405020304" pitchFamily="18" charset="0"/>
                <a:cs typeface="Traditional Arabic" panose="02020603050405020304" pitchFamily="18" charset="-78"/>
              </a:rPr>
              <a:t>اوقورلردى</a:t>
            </a:r>
            <a:endParaRPr lang="tr-TR" sz="40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000" dirty="0" smtClean="0">
                <a:latin typeface="Times New Roman" panose="02020603050405020304" pitchFamily="18" charset="0"/>
                <a:ea typeface="Times New Roman" panose="02020603050405020304" pitchFamily="18" charset="0"/>
                <a:cs typeface="Traditional Arabic" panose="02020603050405020304" pitchFamily="18" charset="-78"/>
              </a:rPr>
              <a:t>okur-</a:t>
            </a:r>
            <a:r>
              <a:rPr lang="tr-TR" sz="4000" dirty="0" err="1" smtClean="0">
                <a:latin typeface="Times New Roman" panose="02020603050405020304" pitchFamily="18" charset="0"/>
                <a:ea typeface="Times New Roman" panose="02020603050405020304" pitchFamily="18" charset="0"/>
                <a:cs typeface="Traditional Arabic" panose="02020603050405020304" pitchFamily="18" charset="-78"/>
              </a:rPr>
              <a:t>lar</a:t>
            </a:r>
            <a:r>
              <a:rPr lang="tr-TR" sz="4000" dirty="0" smtClean="0">
                <a:latin typeface="Times New Roman" panose="02020603050405020304" pitchFamily="18" charset="0"/>
                <a:ea typeface="Times New Roman" panose="02020603050405020304" pitchFamily="18" charset="0"/>
                <a:cs typeface="Traditional Arabic" panose="02020603050405020304" pitchFamily="18" charset="-78"/>
              </a:rPr>
              <a:t>-</a:t>
            </a:r>
            <a:r>
              <a:rPr lang="tr-TR" sz="4000" dirty="0" err="1" smtClean="0">
                <a:latin typeface="Times New Roman" panose="02020603050405020304" pitchFamily="18" charset="0"/>
                <a:ea typeface="Times New Roman" panose="02020603050405020304" pitchFamily="18" charset="0"/>
                <a:cs typeface="Traditional Arabic" panose="02020603050405020304" pitchFamily="18" charset="-78"/>
              </a:rPr>
              <a:t>dı</a:t>
            </a:r>
            <a:r>
              <a:rPr lang="tr-TR" sz="40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endParaRPr lang="tr-TR" sz="4000" dirty="0"/>
          </a:p>
        </p:txBody>
      </p:sp>
      <p:sp>
        <p:nvSpPr>
          <p:cNvPr id="2" name="Dikdörtgen 1"/>
          <p:cNvSpPr/>
          <p:nvPr/>
        </p:nvSpPr>
        <p:spPr>
          <a:xfrm>
            <a:off x="3851920" y="5690592"/>
            <a:ext cx="5292080" cy="998030"/>
          </a:xfrm>
          <a:prstGeom prst="rect">
            <a:avLst/>
          </a:prstGeom>
        </p:spPr>
        <p:txBody>
          <a:bodyPr wrap="square">
            <a:spAutoFit/>
          </a:bodyPr>
          <a:lstStyle/>
          <a:p>
            <a:pPr>
              <a:lnSpc>
                <a:spcPct val="107000"/>
              </a:lnSpc>
              <a:spcAft>
                <a:spcPts val="0"/>
              </a:spcAft>
            </a:pPr>
            <a:r>
              <a:rPr lang="tr-TR" sz="1100" dirty="0">
                <a:latin typeface="Calibri" panose="020F0502020204030204" pitchFamily="34" charset="0"/>
                <a:ea typeface="Calibri" panose="020F0502020204030204" pitchFamily="34" charset="0"/>
                <a:cs typeface="Arial" panose="020B0604020202020204" pitchFamily="34" charset="0"/>
              </a:rPr>
              <a:t>Daha fazla örnek için bkz.:</a:t>
            </a:r>
          </a:p>
          <a:p>
            <a:pPr>
              <a:lnSpc>
                <a:spcPct val="107000"/>
              </a:lnSpc>
              <a:spcAft>
                <a:spcPts val="0"/>
              </a:spcAft>
            </a:pPr>
            <a:r>
              <a:rPr lang="tr-TR" sz="1100" dirty="0">
                <a:latin typeface="Calibri" panose="020F0502020204030204" pitchFamily="34" charset="0"/>
                <a:ea typeface="Calibri" panose="020F0502020204030204" pitchFamily="34" charset="0"/>
                <a:cs typeface="Arial" panose="020B0604020202020204" pitchFamily="34" charset="0"/>
              </a:rPr>
              <a:t>Yılmaz, Ali; Akkuş Mehmet, Güngör, Zülfikar, İslamoğlu, Abdülmecit, </a:t>
            </a:r>
            <a:r>
              <a:rPr lang="tr-TR" sz="1100" i="1" dirty="0">
                <a:latin typeface="Calibri" panose="020F0502020204030204" pitchFamily="34" charset="0"/>
                <a:ea typeface="Calibri" panose="020F0502020204030204" pitchFamily="34" charset="0"/>
                <a:cs typeface="Arial" panose="020B0604020202020204" pitchFamily="34" charset="0"/>
              </a:rPr>
              <a:t>Osmanlı Türkçesi</a:t>
            </a:r>
            <a:r>
              <a:rPr lang="tr-TR" sz="1100" dirty="0">
                <a:latin typeface="Calibri" panose="020F0502020204030204" pitchFamily="34" charset="0"/>
                <a:ea typeface="Calibri" panose="020F0502020204030204" pitchFamily="34" charset="0"/>
                <a:cs typeface="Arial" panose="020B0604020202020204" pitchFamily="34" charset="0"/>
              </a:rPr>
              <a:t>, Ankara Üniversitesi Uzaktan Eğitim Yayınları, Ankara 2011. </a:t>
            </a:r>
          </a:p>
          <a:p>
            <a:pPr>
              <a:lnSpc>
                <a:spcPct val="107000"/>
              </a:lnSpc>
              <a:spcAft>
                <a:spcPts val="0"/>
              </a:spcAft>
            </a:pPr>
            <a:r>
              <a:rPr lang="tr-TR" sz="1100" dirty="0">
                <a:latin typeface="Calibri" panose="020F0502020204030204" pitchFamily="34" charset="0"/>
                <a:ea typeface="Calibri" panose="020F0502020204030204" pitchFamily="34" charset="0"/>
                <a:cs typeface="Arial" panose="020B0604020202020204" pitchFamily="34" charset="0"/>
              </a:rPr>
              <a:t>Timurtaş, Faruk Kadri, </a:t>
            </a:r>
            <a:r>
              <a:rPr lang="tr-TR" sz="1100" i="1" dirty="0">
                <a:latin typeface="Calibri" panose="020F0502020204030204" pitchFamily="34" charset="0"/>
                <a:ea typeface="Calibri" panose="020F0502020204030204" pitchFamily="34" charset="0"/>
                <a:cs typeface="Arial" panose="020B0604020202020204" pitchFamily="34" charset="0"/>
              </a:rPr>
              <a:t>Osmanlı</a:t>
            </a:r>
            <a:r>
              <a:rPr lang="tr-TR" sz="1100" dirty="0">
                <a:latin typeface="Calibri" panose="020F0502020204030204" pitchFamily="34" charset="0"/>
                <a:ea typeface="Calibri" panose="020F0502020204030204" pitchFamily="34" charset="0"/>
                <a:cs typeface="Arial" panose="020B0604020202020204" pitchFamily="34" charset="0"/>
              </a:rPr>
              <a:t> </a:t>
            </a:r>
            <a:r>
              <a:rPr lang="tr-TR" sz="1100" i="1" dirty="0">
                <a:latin typeface="Calibri" panose="020F0502020204030204" pitchFamily="34" charset="0"/>
                <a:ea typeface="Calibri" panose="020F0502020204030204" pitchFamily="34" charset="0"/>
                <a:cs typeface="Arial" panose="020B0604020202020204" pitchFamily="34" charset="0"/>
              </a:rPr>
              <a:t>Türkçesi</a:t>
            </a:r>
            <a:r>
              <a:rPr lang="tr-TR" sz="1100" dirty="0">
                <a:latin typeface="Calibri" panose="020F0502020204030204" pitchFamily="34" charset="0"/>
                <a:ea typeface="Calibri" panose="020F0502020204030204" pitchFamily="34" charset="0"/>
                <a:cs typeface="Arial" panose="020B0604020202020204" pitchFamily="34" charset="0"/>
              </a:rPr>
              <a:t> </a:t>
            </a:r>
            <a:r>
              <a:rPr lang="tr-TR" sz="1100" i="1" dirty="0">
                <a:latin typeface="Calibri" panose="020F0502020204030204" pitchFamily="34" charset="0"/>
                <a:ea typeface="Calibri" panose="020F0502020204030204" pitchFamily="34" charset="0"/>
                <a:cs typeface="Arial" panose="020B0604020202020204" pitchFamily="34" charset="0"/>
              </a:rPr>
              <a:t>Grameri</a:t>
            </a:r>
            <a:r>
              <a:rPr lang="tr-TR" sz="1100" dirty="0">
                <a:latin typeface="Calibri" panose="020F0502020204030204" pitchFamily="34" charset="0"/>
                <a:ea typeface="Calibri" panose="020F0502020204030204" pitchFamily="34" charset="0"/>
                <a:cs typeface="Arial" panose="020B0604020202020204" pitchFamily="34" charset="0"/>
              </a:rPr>
              <a:t>, Alfa, İstanbul 1999.</a:t>
            </a:r>
          </a:p>
          <a:p>
            <a:pPr>
              <a:lnSpc>
                <a:spcPct val="107000"/>
              </a:lnSpc>
              <a:spcAft>
                <a:spcPts val="0"/>
              </a:spcAft>
            </a:pPr>
            <a:r>
              <a:rPr lang="tr-TR" sz="1100" dirty="0">
                <a:latin typeface="Calibri" panose="020F0502020204030204" pitchFamily="34" charset="0"/>
                <a:ea typeface="Calibri" panose="020F0502020204030204" pitchFamily="34" charset="0"/>
                <a:cs typeface="Arial" panose="020B0604020202020204" pitchFamily="34" charset="0"/>
              </a:rPr>
              <a:t>Develi, Hayati, </a:t>
            </a:r>
            <a:r>
              <a:rPr lang="tr-TR" sz="1100" i="1" dirty="0">
                <a:latin typeface="Calibri" panose="020F0502020204030204" pitchFamily="34" charset="0"/>
                <a:ea typeface="Calibri" panose="020F0502020204030204" pitchFamily="34" charset="0"/>
                <a:cs typeface="Arial" panose="020B0604020202020204" pitchFamily="34" charset="0"/>
              </a:rPr>
              <a:t>Osmanlı</a:t>
            </a:r>
            <a:r>
              <a:rPr lang="tr-TR" sz="1100" dirty="0">
                <a:latin typeface="Calibri" panose="020F0502020204030204" pitchFamily="34" charset="0"/>
                <a:ea typeface="Calibri" panose="020F0502020204030204" pitchFamily="34" charset="0"/>
                <a:cs typeface="Arial" panose="020B0604020202020204" pitchFamily="34" charset="0"/>
              </a:rPr>
              <a:t> </a:t>
            </a:r>
            <a:r>
              <a:rPr lang="tr-TR" sz="1100" i="1" dirty="0">
                <a:latin typeface="Calibri" panose="020F0502020204030204" pitchFamily="34" charset="0"/>
                <a:ea typeface="Calibri" panose="020F0502020204030204" pitchFamily="34" charset="0"/>
                <a:cs typeface="Arial" panose="020B0604020202020204" pitchFamily="34" charset="0"/>
              </a:rPr>
              <a:t>Türkçesi</a:t>
            </a:r>
            <a:r>
              <a:rPr lang="tr-TR" sz="1100" dirty="0">
                <a:latin typeface="Calibri" panose="020F0502020204030204" pitchFamily="34" charset="0"/>
                <a:ea typeface="Calibri" panose="020F0502020204030204" pitchFamily="34" charset="0"/>
                <a:cs typeface="Arial" panose="020B0604020202020204" pitchFamily="34" charset="0"/>
              </a:rPr>
              <a:t> </a:t>
            </a:r>
            <a:r>
              <a:rPr lang="tr-TR" sz="1100" i="1" dirty="0">
                <a:latin typeface="Calibri" panose="020F0502020204030204" pitchFamily="34" charset="0"/>
                <a:ea typeface="Calibri" panose="020F0502020204030204" pitchFamily="34" charset="0"/>
                <a:cs typeface="Arial" panose="020B0604020202020204" pitchFamily="34" charset="0"/>
              </a:rPr>
              <a:t>Kılavuzu</a:t>
            </a:r>
            <a:r>
              <a:rPr lang="tr-TR" sz="1100" dirty="0">
                <a:latin typeface="Calibri" panose="020F0502020204030204" pitchFamily="34" charset="0"/>
                <a:ea typeface="Calibri" panose="020F0502020204030204" pitchFamily="34" charset="0"/>
                <a:cs typeface="Arial" panose="020B0604020202020204" pitchFamily="34" charset="0"/>
              </a:rPr>
              <a:t>, Kitabevi, İstanbul 2002.</a:t>
            </a:r>
            <a:endParaRPr lang="tr-TR" sz="1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187804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1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6" dur="1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3" dur="1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30" dur="1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45"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37" dur="1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45"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44" dur="1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45"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ppt_w</p:attrName>
                                        </p:attrNameLst>
                                      </p:cBhvr>
                                      <p:tavLst>
                                        <p:tav tm="0" fmla="#ppt_w*sin(2.5*pi*$)">
                                          <p:val>
                                            <p:fltVal val="0"/>
                                          </p:val>
                                        </p:tav>
                                        <p:tav tm="100000">
                                          <p:val>
                                            <p:fltVal val="1"/>
                                          </p:val>
                                        </p:tav>
                                      </p:tavLst>
                                    </p:anim>
                                    <p:anim calcmode="lin" valueType="num">
                                      <p:cBhvr>
                                        <p:cTn id="51" dur="1000" fill="hold"/>
                                        <p:tgtEl>
                                          <p:spTgt spid="3">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52" fill="hold">
                      <p:stCondLst>
                        <p:cond delay="indefinite"/>
                      </p:stCondLst>
                      <p:childTnLst>
                        <p:par>
                          <p:cTn id="53" fill="hold">
                            <p:stCondLst>
                              <p:cond delay="0"/>
                            </p:stCondLst>
                            <p:childTnLst>
                              <p:par>
                                <p:cTn id="54" presetID="45"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ppt_w</p:attrName>
                                        </p:attrNameLst>
                                      </p:cBhvr>
                                      <p:tavLst>
                                        <p:tav tm="0" fmla="#ppt_w*sin(2.5*pi*$)">
                                          <p:val>
                                            <p:fltVal val="0"/>
                                          </p:val>
                                        </p:tav>
                                        <p:tav tm="100000">
                                          <p:val>
                                            <p:fltVal val="1"/>
                                          </p:val>
                                        </p:tav>
                                      </p:tavLst>
                                    </p:anim>
                                    <p:anim calcmode="lin" valueType="num">
                                      <p:cBhvr>
                                        <p:cTn id="58" dur="1000" fill="hold"/>
                                        <p:tgtEl>
                                          <p:spTgt spid="3">
                                            <p:txEl>
                                              <p:pRg st="7" end="7"/>
                                            </p:txEl>
                                          </p:spTgt>
                                        </p:tgtEl>
                                        <p:attrNameLst>
                                          <p:attrName>ppt_h</p:attrName>
                                        </p:attrNameLst>
                                      </p:cBhvr>
                                      <p:tavLst>
                                        <p:tav tm="0">
                                          <p:val>
                                            <p:strVal val="#ppt_h"/>
                                          </p:val>
                                        </p:tav>
                                        <p:tav tm="100000">
                                          <p:val>
                                            <p:strVal val="#ppt_h"/>
                                          </p:val>
                                        </p:tav>
                                      </p:tavLst>
                                    </p:anim>
                                  </p:childTnLst>
                                </p:cTn>
                              </p:par>
                            </p:childTnLst>
                          </p:cTn>
                        </p:par>
                      </p:childTnLst>
                    </p:cTn>
                  </p:par>
                  <p:par>
                    <p:cTn id="59" fill="hold">
                      <p:stCondLst>
                        <p:cond delay="indefinite"/>
                      </p:stCondLst>
                      <p:childTnLst>
                        <p:par>
                          <p:cTn id="60" fill="hold">
                            <p:stCondLst>
                              <p:cond delay="0"/>
                            </p:stCondLst>
                            <p:childTnLst>
                              <p:par>
                                <p:cTn id="61" presetID="45" presetClass="entr" presetSubtype="0" fill="hold" grpId="0"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fade">
                                      <p:cBhvr>
                                        <p:cTn id="63" dur="1000"/>
                                        <p:tgtEl>
                                          <p:spTgt spid="3">
                                            <p:txEl>
                                              <p:pRg st="9" end="9"/>
                                            </p:txEl>
                                          </p:spTgt>
                                        </p:tgtEl>
                                      </p:cBhvr>
                                    </p:animEffect>
                                    <p:anim calcmode="lin" valueType="num">
                                      <p:cBhvr>
                                        <p:cTn id="64" dur="1000" fill="hold"/>
                                        <p:tgtEl>
                                          <p:spTgt spid="3">
                                            <p:txEl>
                                              <p:pRg st="9" end="9"/>
                                            </p:txEl>
                                          </p:spTgt>
                                        </p:tgtEl>
                                        <p:attrNameLst>
                                          <p:attrName>ppt_w</p:attrName>
                                        </p:attrNameLst>
                                      </p:cBhvr>
                                      <p:tavLst>
                                        <p:tav tm="0" fmla="#ppt_w*sin(2.5*pi*$)">
                                          <p:val>
                                            <p:fltVal val="0"/>
                                          </p:val>
                                        </p:tav>
                                        <p:tav tm="100000">
                                          <p:val>
                                            <p:fltVal val="1"/>
                                          </p:val>
                                        </p:tav>
                                      </p:tavLst>
                                    </p:anim>
                                    <p:anim calcmode="lin" valueType="num">
                                      <p:cBhvr>
                                        <p:cTn id="65" dur="1000" fill="hold"/>
                                        <p:tgtEl>
                                          <p:spTgt spid="3">
                                            <p:txEl>
                                              <p:pRg st="9" end="9"/>
                                            </p:txEl>
                                          </p:spTgt>
                                        </p:tgtEl>
                                        <p:attrNameLst>
                                          <p:attrName>ppt_h</p:attrName>
                                        </p:attrNameLst>
                                      </p:cBhvr>
                                      <p:tavLst>
                                        <p:tav tm="0">
                                          <p:val>
                                            <p:strVal val="#ppt_h"/>
                                          </p:val>
                                        </p:tav>
                                        <p:tav tm="100000">
                                          <p:val>
                                            <p:strVal val="#ppt_h"/>
                                          </p:val>
                                        </p:tav>
                                      </p:tavLst>
                                    </p:anim>
                                  </p:childTnLst>
                                </p:cTn>
                              </p:par>
                            </p:childTnLst>
                          </p:cTn>
                        </p:par>
                      </p:childTnLst>
                    </p:cTn>
                  </p:par>
                  <p:par>
                    <p:cTn id="66" fill="hold">
                      <p:stCondLst>
                        <p:cond delay="indefinite"/>
                      </p:stCondLst>
                      <p:childTnLst>
                        <p:par>
                          <p:cTn id="67" fill="hold">
                            <p:stCondLst>
                              <p:cond delay="0"/>
                            </p:stCondLst>
                            <p:childTnLst>
                              <p:par>
                                <p:cTn id="68" presetID="45" presetClass="entr" presetSubtype="0" fill="hold" grpId="0" nodeType="clickEffect">
                                  <p:stCondLst>
                                    <p:cond delay="0"/>
                                  </p:stCondLst>
                                  <p:childTnLst>
                                    <p:set>
                                      <p:cBhvr>
                                        <p:cTn id="69" dur="1" fill="hold">
                                          <p:stCondLst>
                                            <p:cond delay="0"/>
                                          </p:stCondLst>
                                        </p:cTn>
                                        <p:tgtEl>
                                          <p:spTgt spid="3">
                                            <p:txEl>
                                              <p:pRg st="10" end="10"/>
                                            </p:txEl>
                                          </p:spTgt>
                                        </p:tgtEl>
                                        <p:attrNameLst>
                                          <p:attrName>style.visibility</p:attrName>
                                        </p:attrNameLst>
                                      </p:cBhvr>
                                      <p:to>
                                        <p:strVal val="visible"/>
                                      </p:to>
                                    </p:set>
                                    <p:animEffect transition="in" filter="fade">
                                      <p:cBhvr>
                                        <p:cTn id="70" dur="1000"/>
                                        <p:tgtEl>
                                          <p:spTgt spid="3">
                                            <p:txEl>
                                              <p:pRg st="10" end="10"/>
                                            </p:txEl>
                                          </p:spTgt>
                                        </p:tgtEl>
                                      </p:cBhvr>
                                    </p:animEffect>
                                    <p:anim calcmode="lin" valueType="num">
                                      <p:cBhvr>
                                        <p:cTn id="71" dur="1000" fill="hold"/>
                                        <p:tgtEl>
                                          <p:spTgt spid="3">
                                            <p:txEl>
                                              <p:pRg st="10" end="10"/>
                                            </p:txEl>
                                          </p:spTgt>
                                        </p:tgtEl>
                                        <p:attrNameLst>
                                          <p:attrName>ppt_w</p:attrName>
                                        </p:attrNameLst>
                                      </p:cBhvr>
                                      <p:tavLst>
                                        <p:tav tm="0" fmla="#ppt_w*sin(2.5*pi*$)">
                                          <p:val>
                                            <p:fltVal val="0"/>
                                          </p:val>
                                        </p:tav>
                                        <p:tav tm="100000">
                                          <p:val>
                                            <p:fltVal val="1"/>
                                          </p:val>
                                        </p:tav>
                                      </p:tavLst>
                                    </p:anim>
                                    <p:anim calcmode="lin" valueType="num">
                                      <p:cBhvr>
                                        <p:cTn id="72" dur="1000" fill="hold"/>
                                        <p:tgtEl>
                                          <p:spTgt spid="3">
                                            <p:txEl>
                                              <p:pRg st="10" end="10"/>
                                            </p:txEl>
                                          </p:spTgt>
                                        </p:tgtEl>
                                        <p:attrNameLst>
                                          <p:attrName>ppt_h</p:attrName>
                                        </p:attrNameLst>
                                      </p:cBhvr>
                                      <p:tavLst>
                                        <p:tav tm="0">
                                          <p:val>
                                            <p:strVal val="#ppt_h"/>
                                          </p:val>
                                        </p:tav>
                                        <p:tav tm="100000">
                                          <p:val>
                                            <p:strVal val="#ppt_h"/>
                                          </p:val>
                                        </p:tav>
                                      </p:tavLst>
                                    </p:anim>
                                  </p:childTnLst>
                                </p:cTn>
                              </p:par>
                            </p:childTnLst>
                          </p:cTn>
                        </p:par>
                      </p:childTnLst>
                    </p:cTn>
                  </p:par>
                  <p:par>
                    <p:cTn id="73" fill="hold">
                      <p:stCondLst>
                        <p:cond delay="indefinite"/>
                      </p:stCondLst>
                      <p:childTnLst>
                        <p:par>
                          <p:cTn id="74" fill="hold">
                            <p:stCondLst>
                              <p:cond delay="0"/>
                            </p:stCondLst>
                            <p:childTnLst>
                              <p:par>
                                <p:cTn id="75" presetID="45" presetClass="entr" presetSubtype="0" fill="hold" grpId="0" nodeType="clickEffect">
                                  <p:stCondLst>
                                    <p:cond delay="0"/>
                                  </p:stCondLst>
                                  <p:childTnLst>
                                    <p:set>
                                      <p:cBhvr>
                                        <p:cTn id="76" dur="1" fill="hold">
                                          <p:stCondLst>
                                            <p:cond delay="0"/>
                                          </p:stCondLst>
                                        </p:cTn>
                                        <p:tgtEl>
                                          <p:spTgt spid="3">
                                            <p:txEl>
                                              <p:pRg st="11" end="11"/>
                                            </p:txEl>
                                          </p:spTgt>
                                        </p:tgtEl>
                                        <p:attrNameLst>
                                          <p:attrName>style.visibility</p:attrName>
                                        </p:attrNameLst>
                                      </p:cBhvr>
                                      <p:to>
                                        <p:strVal val="visible"/>
                                      </p:to>
                                    </p:set>
                                    <p:animEffect transition="in" filter="fade">
                                      <p:cBhvr>
                                        <p:cTn id="77" dur="1000"/>
                                        <p:tgtEl>
                                          <p:spTgt spid="3">
                                            <p:txEl>
                                              <p:pRg st="11" end="11"/>
                                            </p:txEl>
                                          </p:spTgt>
                                        </p:tgtEl>
                                      </p:cBhvr>
                                    </p:animEffect>
                                    <p:anim calcmode="lin" valueType="num">
                                      <p:cBhvr>
                                        <p:cTn id="78" dur="1000" fill="hold"/>
                                        <p:tgtEl>
                                          <p:spTgt spid="3">
                                            <p:txEl>
                                              <p:pRg st="11" end="11"/>
                                            </p:txEl>
                                          </p:spTgt>
                                        </p:tgtEl>
                                        <p:attrNameLst>
                                          <p:attrName>ppt_w</p:attrName>
                                        </p:attrNameLst>
                                      </p:cBhvr>
                                      <p:tavLst>
                                        <p:tav tm="0" fmla="#ppt_w*sin(2.5*pi*$)">
                                          <p:val>
                                            <p:fltVal val="0"/>
                                          </p:val>
                                        </p:tav>
                                        <p:tav tm="100000">
                                          <p:val>
                                            <p:fltVal val="1"/>
                                          </p:val>
                                        </p:tav>
                                      </p:tavLst>
                                    </p:anim>
                                    <p:anim calcmode="lin" valueType="num">
                                      <p:cBhvr>
                                        <p:cTn id="79" dur="1000" fill="hold"/>
                                        <p:tgtEl>
                                          <p:spTgt spid="3">
                                            <p:txEl>
                                              <p:pRg st="11" end="11"/>
                                            </p:txEl>
                                          </p:spTgt>
                                        </p:tgtEl>
                                        <p:attrNameLst>
                                          <p:attrName>ppt_h</p:attrName>
                                        </p:attrNameLst>
                                      </p:cBhvr>
                                      <p:tavLst>
                                        <p:tav tm="0">
                                          <p:val>
                                            <p:strVal val="#ppt_h"/>
                                          </p:val>
                                        </p:tav>
                                        <p:tav tm="100000">
                                          <p:val>
                                            <p:strVal val="#ppt_h"/>
                                          </p:val>
                                        </p:tav>
                                      </p:tavLst>
                                    </p:anim>
                                  </p:childTnLst>
                                </p:cTn>
                              </p:par>
                            </p:childTnLst>
                          </p:cTn>
                        </p:par>
                      </p:childTnLst>
                    </p:cTn>
                  </p:par>
                  <p:par>
                    <p:cTn id="80" fill="hold">
                      <p:stCondLst>
                        <p:cond delay="indefinite"/>
                      </p:stCondLst>
                      <p:childTnLst>
                        <p:par>
                          <p:cTn id="81" fill="hold">
                            <p:stCondLst>
                              <p:cond delay="0"/>
                            </p:stCondLst>
                            <p:childTnLst>
                              <p:par>
                                <p:cTn id="82" presetID="45" presetClass="entr" presetSubtype="0" fill="hold" grpId="0" nodeType="clickEffect">
                                  <p:stCondLst>
                                    <p:cond delay="0"/>
                                  </p:stCondLst>
                                  <p:childTnLst>
                                    <p:set>
                                      <p:cBhvr>
                                        <p:cTn id="83" dur="1" fill="hold">
                                          <p:stCondLst>
                                            <p:cond delay="0"/>
                                          </p:stCondLst>
                                        </p:cTn>
                                        <p:tgtEl>
                                          <p:spTgt spid="3">
                                            <p:txEl>
                                              <p:pRg st="12" end="12"/>
                                            </p:txEl>
                                          </p:spTgt>
                                        </p:tgtEl>
                                        <p:attrNameLst>
                                          <p:attrName>style.visibility</p:attrName>
                                        </p:attrNameLst>
                                      </p:cBhvr>
                                      <p:to>
                                        <p:strVal val="visible"/>
                                      </p:to>
                                    </p:set>
                                    <p:animEffect transition="in" filter="fade">
                                      <p:cBhvr>
                                        <p:cTn id="84" dur="1000"/>
                                        <p:tgtEl>
                                          <p:spTgt spid="3">
                                            <p:txEl>
                                              <p:pRg st="12" end="12"/>
                                            </p:txEl>
                                          </p:spTgt>
                                        </p:tgtEl>
                                      </p:cBhvr>
                                    </p:animEffect>
                                    <p:anim calcmode="lin" valueType="num">
                                      <p:cBhvr>
                                        <p:cTn id="85" dur="1000" fill="hold"/>
                                        <p:tgtEl>
                                          <p:spTgt spid="3">
                                            <p:txEl>
                                              <p:pRg st="12" end="12"/>
                                            </p:txEl>
                                          </p:spTgt>
                                        </p:tgtEl>
                                        <p:attrNameLst>
                                          <p:attrName>ppt_w</p:attrName>
                                        </p:attrNameLst>
                                      </p:cBhvr>
                                      <p:tavLst>
                                        <p:tav tm="0" fmla="#ppt_w*sin(2.5*pi*$)">
                                          <p:val>
                                            <p:fltVal val="0"/>
                                          </p:val>
                                        </p:tav>
                                        <p:tav tm="100000">
                                          <p:val>
                                            <p:fltVal val="1"/>
                                          </p:val>
                                        </p:tav>
                                      </p:tavLst>
                                    </p:anim>
                                    <p:anim calcmode="lin" valueType="num">
                                      <p:cBhvr>
                                        <p:cTn id="86" dur="1000" fill="hold"/>
                                        <p:tgtEl>
                                          <p:spTgt spid="3">
                                            <p:txEl>
                                              <p:pRg st="12" end="12"/>
                                            </p:txEl>
                                          </p:spTgt>
                                        </p:tgtEl>
                                        <p:attrNameLst>
                                          <p:attrName>ppt_h</p:attrName>
                                        </p:attrNameLst>
                                      </p:cBhvr>
                                      <p:tavLst>
                                        <p:tav tm="0">
                                          <p:val>
                                            <p:strVal val="#ppt_h"/>
                                          </p:val>
                                        </p:tav>
                                        <p:tav tm="100000">
                                          <p:val>
                                            <p:strVal val="#ppt_h"/>
                                          </p:val>
                                        </p:tav>
                                      </p:tavLst>
                                    </p:anim>
                                  </p:childTnLst>
                                </p:cTn>
                              </p:par>
                            </p:childTnLst>
                          </p:cTn>
                        </p:par>
                      </p:childTnLst>
                    </p:cTn>
                  </p:par>
                  <p:par>
                    <p:cTn id="87" fill="hold">
                      <p:stCondLst>
                        <p:cond delay="indefinite"/>
                      </p:stCondLst>
                      <p:childTnLst>
                        <p:par>
                          <p:cTn id="88" fill="hold">
                            <p:stCondLst>
                              <p:cond delay="0"/>
                            </p:stCondLst>
                            <p:childTnLst>
                              <p:par>
                                <p:cTn id="89" presetID="45" presetClass="entr" presetSubtype="0" fill="hold" grpId="0" nodeType="clickEffect">
                                  <p:stCondLst>
                                    <p:cond delay="0"/>
                                  </p:stCondLst>
                                  <p:childTnLst>
                                    <p:set>
                                      <p:cBhvr>
                                        <p:cTn id="90" dur="1" fill="hold">
                                          <p:stCondLst>
                                            <p:cond delay="0"/>
                                          </p:stCondLst>
                                        </p:cTn>
                                        <p:tgtEl>
                                          <p:spTgt spid="3">
                                            <p:txEl>
                                              <p:pRg st="13" end="13"/>
                                            </p:txEl>
                                          </p:spTgt>
                                        </p:tgtEl>
                                        <p:attrNameLst>
                                          <p:attrName>style.visibility</p:attrName>
                                        </p:attrNameLst>
                                      </p:cBhvr>
                                      <p:to>
                                        <p:strVal val="visible"/>
                                      </p:to>
                                    </p:set>
                                    <p:animEffect transition="in" filter="fade">
                                      <p:cBhvr>
                                        <p:cTn id="91" dur="1000"/>
                                        <p:tgtEl>
                                          <p:spTgt spid="3">
                                            <p:txEl>
                                              <p:pRg st="13" end="13"/>
                                            </p:txEl>
                                          </p:spTgt>
                                        </p:tgtEl>
                                      </p:cBhvr>
                                    </p:animEffect>
                                    <p:anim calcmode="lin" valueType="num">
                                      <p:cBhvr>
                                        <p:cTn id="92" dur="1000" fill="hold"/>
                                        <p:tgtEl>
                                          <p:spTgt spid="3">
                                            <p:txEl>
                                              <p:pRg st="13" end="13"/>
                                            </p:txEl>
                                          </p:spTgt>
                                        </p:tgtEl>
                                        <p:attrNameLst>
                                          <p:attrName>ppt_w</p:attrName>
                                        </p:attrNameLst>
                                      </p:cBhvr>
                                      <p:tavLst>
                                        <p:tav tm="0" fmla="#ppt_w*sin(2.5*pi*$)">
                                          <p:val>
                                            <p:fltVal val="0"/>
                                          </p:val>
                                        </p:tav>
                                        <p:tav tm="100000">
                                          <p:val>
                                            <p:fltVal val="1"/>
                                          </p:val>
                                        </p:tav>
                                      </p:tavLst>
                                    </p:anim>
                                    <p:anim calcmode="lin" valueType="num">
                                      <p:cBhvr>
                                        <p:cTn id="93" dur="1000" fill="hold"/>
                                        <p:tgtEl>
                                          <p:spTgt spid="3">
                                            <p:txEl>
                                              <p:pRg st="13" end="13"/>
                                            </p:txEl>
                                          </p:spTgt>
                                        </p:tgtEl>
                                        <p:attrNameLst>
                                          <p:attrName>ppt_h</p:attrName>
                                        </p:attrNameLst>
                                      </p:cBhvr>
                                      <p:tavLst>
                                        <p:tav tm="0">
                                          <p:val>
                                            <p:strVal val="#ppt_h"/>
                                          </p:val>
                                        </p:tav>
                                        <p:tav tm="100000">
                                          <p:val>
                                            <p:strVal val="#ppt_h"/>
                                          </p:val>
                                        </p:tav>
                                      </p:tavLst>
                                    </p:anim>
                                  </p:childTnLst>
                                </p:cTn>
                              </p:par>
                            </p:childTnLst>
                          </p:cTn>
                        </p:par>
                      </p:childTnLst>
                    </p:cTn>
                  </p:par>
                  <p:par>
                    <p:cTn id="94" fill="hold">
                      <p:stCondLst>
                        <p:cond delay="indefinite"/>
                      </p:stCondLst>
                      <p:childTnLst>
                        <p:par>
                          <p:cTn id="95" fill="hold">
                            <p:stCondLst>
                              <p:cond delay="0"/>
                            </p:stCondLst>
                            <p:childTnLst>
                              <p:par>
                                <p:cTn id="96" presetID="45" presetClass="entr" presetSubtype="0" fill="hold" grpId="0" nodeType="clickEffect">
                                  <p:stCondLst>
                                    <p:cond delay="0"/>
                                  </p:stCondLst>
                                  <p:childTnLst>
                                    <p:set>
                                      <p:cBhvr>
                                        <p:cTn id="97" dur="1" fill="hold">
                                          <p:stCondLst>
                                            <p:cond delay="0"/>
                                          </p:stCondLst>
                                        </p:cTn>
                                        <p:tgtEl>
                                          <p:spTgt spid="3">
                                            <p:txEl>
                                              <p:pRg st="14" end="14"/>
                                            </p:txEl>
                                          </p:spTgt>
                                        </p:tgtEl>
                                        <p:attrNameLst>
                                          <p:attrName>style.visibility</p:attrName>
                                        </p:attrNameLst>
                                      </p:cBhvr>
                                      <p:to>
                                        <p:strVal val="visible"/>
                                      </p:to>
                                    </p:set>
                                    <p:animEffect transition="in" filter="fade">
                                      <p:cBhvr>
                                        <p:cTn id="98" dur="1000"/>
                                        <p:tgtEl>
                                          <p:spTgt spid="3">
                                            <p:txEl>
                                              <p:pRg st="14" end="14"/>
                                            </p:txEl>
                                          </p:spTgt>
                                        </p:tgtEl>
                                      </p:cBhvr>
                                    </p:animEffect>
                                    <p:anim calcmode="lin" valueType="num">
                                      <p:cBhvr>
                                        <p:cTn id="99" dur="1000" fill="hold"/>
                                        <p:tgtEl>
                                          <p:spTgt spid="3">
                                            <p:txEl>
                                              <p:pRg st="14" end="14"/>
                                            </p:txEl>
                                          </p:spTgt>
                                        </p:tgtEl>
                                        <p:attrNameLst>
                                          <p:attrName>ppt_w</p:attrName>
                                        </p:attrNameLst>
                                      </p:cBhvr>
                                      <p:tavLst>
                                        <p:tav tm="0" fmla="#ppt_w*sin(2.5*pi*$)">
                                          <p:val>
                                            <p:fltVal val="0"/>
                                          </p:val>
                                        </p:tav>
                                        <p:tav tm="100000">
                                          <p:val>
                                            <p:fltVal val="1"/>
                                          </p:val>
                                        </p:tav>
                                      </p:tavLst>
                                    </p:anim>
                                    <p:anim calcmode="lin" valueType="num">
                                      <p:cBhvr>
                                        <p:cTn id="100" dur="1000" fill="hold"/>
                                        <p:tgtEl>
                                          <p:spTgt spid="3">
                                            <p:txEl>
                                              <p:pRg st="14" end="14"/>
                                            </p:txEl>
                                          </p:spTgt>
                                        </p:tgtEl>
                                        <p:attrNameLst>
                                          <p:attrName>ppt_h</p:attrName>
                                        </p:attrNameLst>
                                      </p:cBhvr>
                                      <p:tavLst>
                                        <p:tav tm="0">
                                          <p:val>
                                            <p:strVal val="#ppt_h"/>
                                          </p:val>
                                        </p:tav>
                                        <p:tav tm="100000">
                                          <p:val>
                                            <p:strVal val="#ppt_h"/>
                                          </p:val>
                                        </p:tav>
                                      </p:tavLst>
                                    </p:anim>
                                  </p:childTnLst>
                                </p:cTn>
                              </p:par>
                            </p:childTnLst>
                          </p:cTn>
                        </p:par>
                      </p:childTnLst>
                    </p:cTn>
                  </p:par>
                  <p:par>
                    <p:cTn id="101" fill="hold">
                      <p:stCondLst>
                        <p:cond delay="indefinite"/>
                      </p:stCondLst>
                      <p:childTnLst>
                        <p:par>
                          <p:cTn id="102" fill="hold">
                            <p:stCondLst>
                              <p:cond delay="0"/>
                            </p:stCondLst>
                            <p:childTnLst>
                              <p:par>
                                <p:cTn id="103" presetID="45" presetClass="entr" presetSubtype="0" fill="hold" grpId="0" nodeType="clickEffect">
                                  <p:stCondLst>
                                    <p:cond delay="0"/>
                                  </p:stCondLst>
                                  <p:childTnLst>
                                    <p:set>
                                      <p:cBhvr>
                                        <p:cTn id="104" dur="1" fill="hold">
                                          <p:stCondLst>
                                            <p:cond delay="0"/>
                                          </p:stCondLst>
                                        </p:cTn>
                                        <p:tgtEl>
                                          <p:spTgt spid="3">
                                            <p:txEl>
                                              <p:pRg st="15" end="15"/>
                                            </p:txEl>
                                          </p:spTgt>
                                        </p:tgtEl>
                                        <p:attrNameLst>
                                          <p:attrName>style.visibility</p:attrName>
                                        </p:attrNameLst>
                                      </p:cBhvr>
                                      <p:to>
                                        <p:strVal val="visible"/>
                                      </p:to>
                                    </p:set>
                                    <p:animEffect transition="in" filter="fade">
                                      <p:cBhvr>
                                        <p:cTn id="105" dur="1000"/>
                                        <p:tgtEl>
                                          <p:spTgt spid="3">
                                            <p:txEl>
                                              <p:pRg st="15" end="15"/>
                                            </p:txEl>
                                          </p:spTgt>
                                        </p:tgtEl>
                                      </p:cBhvr>
                                    </p:animEffect>
                                    <p:anim calcmode="lin" valueType="num">
                                      <p:cBhvr>
                                        <p:cTn id="106" dur="1000" fill="hold"/>
                                        <p:tgtEl>
                                          <p:spTgt spid="3">
                                            <p:txEl>
                                              <p:pRg st="15" end="15"/>
                                            </p:txEl>
                                          </p:spTgt>
                                        </p:tgtEl>
                                        <p:attrNameLst>
                                          <p:attrName>ppt_w</p:attrName>
                                        </p:attrNameLst>
                                      </p:cBhvr>
                                      <p:tavLst>
                                        <p:tav tm="0" fmla="#ppt_w*sin(2.5*pi*$)">
                                          <p:val>
                                            <p:fltVal val="0"/>
                                          </p:val>
                                        </p:tav>
                                        <p:tav tm="100000">
                                          <p:val>
                                            <p:fltVal val="1"/>
                                          </p:val>
                                        </p:tav>
                                      </p:tavLst>
                                    </p:anim>
                                    <p:anim calcmode="lin" valueType="num">
                                      <p:cBhvr>
                                        <p:cTn id="107" dur="1000" fill="hold"/>
                                        <p:tgtEl>
                                          <p:spTgt spid="3">
                                            <p:txEl>
                                              <p:pRg st="15" end="15"/>
                                            </p:txEl>
                                          </p:spTgt>
                                        </p:tgtEl>
                                        <p:attrNameLst>
                                          <p:attrName>ppt_h</p:attrName>
                                        </p:attrNameLst>
                                      </p:cBhvr>
                                      <p:tavLst>
                                        <p:tav tm="0">
                                          <p:val>
                                            <p:strVal val="#ppt_h"/>
                                          </p:val>
                                        </p:tav>
                                        <p:tav tm="100000">
                                          <p:val>
                                            <p:strVal val="#ppt_h"/>
                                          </p:val>
                                        </p:tav>
                                      </p:tavLst>
                                    </p:anim>
                                  </p:childTnLst>
                                </p:cTn>
                              </p:par>
                            </p:childTnLst>
                          </p:cTn>
                        </p:par>
                      </p:childTnLst>
                    </p:cTn>
                  </p:par>
                  <p:par>
                    <p:cTn id="108" fill="hold">
                      <p:stCondLst>
                        <p:cond delay="indefinite"/>
                      </p:stCondLst>
                      <p:childTnLst>
                        <p:par>
                          <p:cTn id="109" fill="hold">
                            <p:stCondLst>
                              <p:cond delay="0"/>
                            </p:stCondLst>
                            <p:childTnLst>
                              <p:par>
                                <p:cTn id="110" presetID="45" presetClass="entr" presetSubtype="0" fill="hold" grpId="0" nodeType="clickEffect">
                                  <p:stCondLst>
                                    <p:cond delay="0"/>
                                  </p:stCondLst>
                                  <p:childTnLst>
                                    <p:set>
                                      <p:cBhvr>
                                        <p:cTn id="111" dur="1" fill="hold">
                                          <p:stCondLst>
                                            <p:cond delay="0"/>
                                          </p:stCondLst>
                                        </p:cTn>
                                        <p:tgtEl>
                                          <p:spTgt spid="3">
                                            <p:txEl>
                                              <p:pRg st="16" end="16"/>
                                            </p:txEl>
                                          </p:spTgt>
                                        </p:tgtEl>
                                        <p:attrNameLst>
                                          <p:attrName>style.visibility</p:attrName>
                                        </p:attrNameLst>
                                      </p:cBhvr>
                                      <p:to>
                                        <p:strVal val="visible"/>
                                      </p:to>
                                    </p:set>
                                    <p:animEffect transition="in" filter="fade">
                                      <p:cBhvr>
                                        <p:cTn id="112" dur="1000"/>
                                        <p:tgtEl>
                                          <p:spTgt spid="3">
                                            <p:txEl>
                                              <p:pRg st="16" end="16"/>
                                            </p:txEl>
                                          </p:spTgt>
                                        </p:tgtEl>
                                      </p:cBhvr>
                                    </p:animEffect>
                                    <p:anim calcmode="lin" valueType="num">
                                      <p:cBhvr>
                                        <p:cTn id="113" dur="1000" fill="hold"/>
                                        <p:tgtEl>
                                          <p:spTgt spid="3">
                                            <p:txEl>
                                              <p:pRg st="16" end="16"/>
                                            </p:txEl>
                                          </p:spTgt>
                                        </p:tgtEl>
                                        <p:attrNameLst>
                                          <p:attrName>ppt_w</p:attrName>
                                        </p:attrNameLst>
                                      </p:cBhvr>
                                      <p:tavLst>
                                        <p:tav tm="0" fmla="#ppt_w*sin(2.5*pi*$)">
                                          <p:val>
                                            <p:fltVal val="0"/>
                                          </p:val>
                                        </p:tav>
                                        <p:tav tm="100000">
                                          <p:val>
                                            <p:fltVal val="1"/>
                                          </p:val>
                                        </p:tav>
                                      </p:tavLst>
                                    </p:anim>
                                    <p:anim calcmode="lin" valueType="num">
                                      <p:cBhvr>
                                        <p:cTn id="114" dur="1000" fill="hold"/>
                                        <p:tgtEl>
                                          <p:spTgt spid="3">
                                            <p:txEl>
                                              <p:pRg st="16" end="16"/>
                                            </p:txEl>
                                          </p:spTgt>
                                        </p:tgtEl>
                                        <p:attrNameLst>
                                          <p:attrName>ppt_h</p:attrName>
                                        </p:attrNameLst>
                                      </p:cBhvr>
                                      <p:tavLst>
                                        <p:tav tm="0">
                                          <p:val>
                                            <p:strVal val="#ppt_h"/>
                                          </p:val>
                                        </p:tav>
                                        <p:tav tm="100000">
                                          <p:val>
                                            <p:strVal val="#ppt_h"/>
                                          </p:val>
                                        </p:tav>
                                      </p:tavLst>
                                    </p:anim>
                                  </p:childTnLst>
                                </p:cTn>
                              </p:par>
                            </p:childTnLst>
                          </p:cTn>
                        </p:par>
                      </p:childTnLst>
                    </p:cTn>
                  </p:par>
                  <p:par>
                    <p:cTn id="115" fill="hold">
                      <p:stCondLst>
                        <p:cond delay="indefinite"/>
                      </p:stCondLst>
                      <p:childTnLst>
                        <p:par>
                          <p:cTn id="116" fill="hold">
                            <p:stCondLst>
                              <p:cond delay="0"/>
                            </p:stCondLst>
                            <p:childTnLst>
                              <p:par>
                                <p:cTn id="117" presetID="45" presetClass="entr" presetSubtype="0" fill="hold" grpId="0" nodeType="clickEffect">
                                  <p:stCondLst>
                                    <p:cond delay="0"/>
                                  </p:stCondLst>
                                  <p:childTnLst>
                                    <p:set>
                                      <p:cBhvr>
                                        <p:cTn id="118" dur="1" fill="hold">
                                          <p:stCondLst>
                                            <p:cond delay="0"/>
                                          </p:stCondLst>
                                        </p:cTn>
                                        <p:tgtEl>
                                          <p:spTgt spid="3">
                                            <p:txEl>
                                              <p:pRg st="18" end="18"/>
                                            </p:txEl>
                                          </p:spTgt>
                                        </p:tgtEl>
                                        <p:attrNameLst>
                                          <p:attrName>style.visibility</p:attrName>
                                        </p:attrNameLst>
                                      </p:cBhvr>
                                      <p:to>
                                        <p:strVal val="visible"/>
                                      </p:to>
                                    </p:set>
                                    <p:animEffect transition="in" filter="fade">
                                      <p:cBhvr>
                                        <p:cTn id="119" dur="1000"/>
                                        <p:tgtEl>
                                          <p:spTgt spid="3">
                                            <p:txEl>
                                              <p:pRg st="18" end="18"/>
                                            </p:txEl>
                                          </p:spTgt>
                                        </p:tgtEl>
                                      </p:cBhvr>
                                    </p:animEffect>
                                    <p:anim calcmode="lin" valueType="num">
                                      <p:cBhvr>
                                        <p:cTn id="120" dur="1000" fill="hold"/>
                                        <p:tgtEl>
                                          <p:spTgt spid="3">
                                            <p:txEl>
                                              <p:pRg st="18" end="18"/>
                                            </p:txEl>
                                          </p:spTgt>
                                        </p:tgtEl>
                                        <p:attrNameLst>
                                          <p:attrName>ppt_w</p:attrName>
                                        </p:attrNameLst>
                                      </p:cBhvr>
                                      <p:tavLst>
                                        <p:tav tm="0" fmla="#ppt_w*sin(2.5*pi*$)">
                                          <p:val>
                                            <p:fltVal val="0"/>
                                          </p:val>
                                        </p:tav>
                                        <p:tav tm="100000">
                                          <p:val>
                                            <p:fltVal val="1"/>
                                          </p:val>
                                        </p:tav>
                                      </p:tavLst>
                                    </p:anim>
                                    <p:anim calcmode="lin" valueType="num">
                                      <p:cBhvr>
                                        <p:cTn id="121" dur="1000" fill="hold"/>
                                        <p:tgtEl>
                                          <p:spTgt spid="3">
                                            <p:txEl>
                                              <p:pRg st="18" end="18"/>
                                            </p:txEl>
                                          </p:spTgt>
                                        </p:tgtEl>
                                        <p:attrNameLst>
                                          <p:attrName>ppt_h</p:attrName>
                                        </p:attrNameLst>
                                      </p:cBhvr>
                                      <p:tavLst>
                                        <p:tav tm="0">
                                          <p:val>
                                            <p:strVal val="#ppt_h"/>
                                          </p:val>
                                        </p:tav>
                                        <p:tav tm="100000">
                                          <p:val>
                                            <p:strVal val="#ppt_h"/>
                                          </p:val>
                                        </p:tav>
                                      </p:tavLst>
                                    </p:anim>
                                  </p:childTnLst>
                                </p:cTn>
                              </p:par>
                            </p:childTnLst>
                          </p:cTn>
                        </p:par>
                      </p:childTnLst>
                    </p:cTn>
                  </p:par>
                  <p:par>
                    <p:cTn id="122" fill="hold">
                      <p:stCondLst>
                        <p:cond delay="indefinite"/>
                      </p:stCondLst>
                      <p:childTnLst>
                        <p:par>
                          <p:cTn id="123" fill="hold">
                            <p:stCondLst>
                              <p:cond delay="0"/>
                            </p:stCondLst>
                            <p:childTnLst>
                              <p:par>
                                <p:cTn id="124" presetID="45" presetClass="entr" presetSubtype="0" fill="hold" grpId="0" nodeType="clickEffect">
                                  <p:stCondLst>
                                    <p:cond delay="0"/>
                                  </p:stCondLst>
                                  <p:childTnLst>
                                    <p:set>
                                      <p:cBhvr>
                                        <p:cTn id="125" dur="1" fill="hold">
                                          <p:stCondLst>
                                            <p:cond delay="0"/>
                                          </p:stCondLst>
                                        </p:cTn>
                                        <p:tgtEl>
                                          <p:spTgt spid="3">
                                            <p:txEl>
                                              <p:pRg st="19" end="19"/>
                                            </p:txEl>
                                          </p:spTgt>
                                        </p:tgtEl>
                                        <p:attrNameLst>
                                          <p:attrName>style.visibility</p:attrName>
                                        </p:attrNameLst>
                                      </p:cBhvr>
                                      <p:to>
                                        <p:strVal val="visible"/>
                                      </p:to>
                                    </p:set>
                                    <p:animEffect transition="in" filter="fade">
                                      <p:cBhvr>
                                        <p:cTn id="126" dur="1000"/>
                                        <p:tgtEl>
                                          <p:spTgt spid="3">
                                            <p:txEl>
                                              <p:pRg st="19" end="19"/>
                                            </p:txEl>
                                          </p:spTgt>
                                        </p:tgtEl>
                                      </p:cBhvr>
                                    </p:animEffect>
                                    <p:anim calcmode="lin" valueType="num">
                                      <p:cBhvr>
                                        <p:cTn id="127" dur="1000" fill="hold"/>
                                        <p:tgtEl>
                                          <p:spTgt spid="3">
                                            <p:txEl>
                                              <p:pRg st="19" end="19"/>
                                            </p:txEl>
                                          </p:spTgt>
                                        </p:tgtEl>
                                        <p:attrNameLst>
                                          <p:attrName>ppt_w</p:attrName>
                                        </p:attrNameLst>
                                      </p:cBhvr>
                                      <p:tavLst>
                                        <p:tav tm="0" fmla="#ppt_w*sin(2.5*pi*$)">
                                          <p:val>
                                            <p:fltVal val="0"/>
                                          </p:val>
                                        </p:tav>
                                        <p:tav tm="100000">
                                          <p:val>
                                            <p:fltVal val="1"/>
                                          </p:val>
                                        </p:tav>
                                      </p:tavLst>
                                    </p:anim>
                                    <p:anim calcmode="lin" valueType="num">
                                      <p:cBhvr>
                                        <p:cTn id="128" dur="1000" fill="hold"/>
                                        <p:tgtEl>
                                          <p:spTgt spid="3">
                                            <p:txEl>
                                              <p:pRg st="19" end="19"/>
                                            </p:txEl>
                                          </p:spTgt>
                                        </p:tgtEl>
                                        <p:attrNameLst>
                                          <p:attrName>ppt_h</p:attrName>
                                        </p:attrNameLst>
                                      </p:cBhvr>
                                      <p:tavLst>
                                        <p:tav tm="0">
                                          <p:val>
                                            <p:strVal val="#ppt_h"/>
                                          </p:val>
                                        </p:tav>
                                        <p:tav tm="100000">
                                          <p:val>
                                            <p:strVal val="#ppt_h"/>
                                          </p:val>
                                        </p:tav>
                                      </p:tavLst>
                                    </p:anim>
                                  </p:childTnLst>
                                </p:cTn>
                              </p:par>
                            </p:childTnLst>
                          </p:cTn>
                        </p:par>
                      </p:childTnLst>
                    </p:cTn>
                  </p:par>
                  <p:par>
                    <p:cTn id="129" fill="hold">
                      <p:stCondLst>
                        <p:cond delay="indefinite"/>
                      </p:stCondLst>
                      <p:childTnLst>
                        <p:par>
                          <p:cTn id="130" fill="hold">
                            <p:stCondLst>
                              <p:cond delay="0"/>
                            </p:stCondLst>
                            <p:childTnLst>
                              <p:par>
                                <p:cTn id="131" presetID="45" presetClass="entr" presetSubtype="0" fill="hold" grpId="0" nodeType="clickEffect">
                                  <p:stCondLst>
                                    <p:cond delay="0"/>
                                  </p:stCondLst>
                                  <p:childTnLst>
                                    <p:set>
                                      <p:cBhvr>
                                        <p:cTn id="132" dur="1" fill="hold">
                                          <p:stCondLst>
                                            <p:cond delay="0"/>
                                          </p:stCondLst>
                                        </p:cTn>
                                        <p:tgtEl>
                                          <p:spTgt spid="3">
                                            <p:txEl>
                                              <p:pRg st="20" end="20"/>
                                            </p:txEl>
                                          </p:spTgt>
                                        </p:tgtEl>
                                        <p:attrNameLst>
                                          <p:attrName>style.visibility</p:attrName>
                                        </p:attrNameLst>
                                      </p:cBhvr>
                                      <p:to>
                                        <p:strVal val="visible"/>
                                      </p:to>
                                    </p:set>
                                    <p:animEffect transition="in" filter="fade">
                                      <p:cBhvr>
                                        <p:cTn id="133" dur="1000"/>
                                        <p:tgtEl>
                                          <p:spTgt spid="3">
                                            <p:txEl>
                                              <p:pRg st="20" end="20"/>
                                            </p:txEl>
                                          </p:spTgt>
                                        </p:tgtEl>
                                      </p:cBhvr>
                                    </p:animEffect>
                                    <p:anim calcmode="lin" valueType="num">
                                      <p:cBhvr>
                                        <p:cTn id="134" dur="1000" fill="hold"/>
                                        <p:tgtEl>
                                          <p:spTgt spid="3">
                                            <p:txEl>
                                              <p:pRg st="20" end="20"/>
                                            </p:txEl>
                                          </p:spTgt>
                                        </p:tgtEl>
                                        <p:attrNameLst>
                                          <p:attrName>ppt_w</p:attrName>
                                        </p:attrNameLst>
                                      </p:cBhvr>
                                      <p:tavLst>
                                        <p:tav tm="0" fmla="#ppt_w*sin(2.5*pi*$)">
                                          <p:val>
                                            <p:fltVal val="0"/>
                                          </p:val>
                                        </p:tav>
                                        <p:tav tm="100000">
                                          <p:val>
                                            <p:fltVal val="1"/>
                                          </p:val>
                                        </p:tav>
                                      </p:tavLst>
                                    </p:anim>
                                    <p:anim calcmode="lin" valueType="num">
                                      <p:cBhvr>
                                        <p:cTn id="135" dur="1000" fill="hold"/>
                                        <p:tgtEl>
                                          <p:spTgt spid="3">
                                            <p:txEl>
                                              <p:pRg st="20" end="20"/>
                                            </p:txEl>
                                          </p:spTgt>
                                        </p:tgtEl>
                                        <p:attrNameLst>
                                          <p:attrName>ppt_h</p:attrName>
                                        </p:attrNameLst>
                                      </p:cBhvr>
                                      <p:tavLst>
                                        <p:tav tm="0">
                                          <p:val>
                                            <p:strVal val="#ppt_h"/>
                                          </p:val>
                                        </p:tav>
                                        <p:tav tm="100000">
                                          <p:val>
                                            <p:strVal val="#ppt_h"/>
                                          </p:val>
                                        </p:tav>
                                      </p:tavLst>
                                    </p:anim>
                                  </p:childTnLst>
                                </p:cTn>
                              </p:par>
                            </p:childTnLst>
                          </p:cTn>
                        </p:par>
                      </p:childTnLst>
                    </p:cTn>
                  </p:par>
                  <p:par>
                    <p:cTn id="136" fill="hold">
                      <p:stCondLst>
                        <p:cond delay="indefinite"/>
                      </p:stCondLst>
                      <p:childTnLst>
                        <p:par>
                          <p:cTn id="137" fill="hold">
                            <p:stCondLst>
                              <p:cond delay="0"/>
                            </p:stCondLst>
                            <p:childTnLst>
                              <p:par>
                                <p:cTn id="138" presetID="45" presetClass="entr" presetSubtype="0" fill="hold" grpId="0" nodeType="clickEffect">
                                  <p:stCondLst>
                                    <p:cond delay="0"/>
                                  </p:stCondLst>
                                  <p:childTnLst>
                                    <p:set>
                                      <p:cBhvr>
                                        <p:cTn id="139" dur="1" fill="hold">
                                          <p:stCondLst>
                                            <p:cond delay="0"/>
                                          </p:stCondLst>
                                        </p:cTn>
                                        <p:tgtEl>
                                          <p:spTgt spid="3">
                                            <p:txEl>
                                              <p:pRg st="21" end="21"/>
                                            </p:txEl>
                                          </p:spTgt>
                                        </p:tgtEl>
                                        <p:attrNameLst>
                                          <p:attrName>style.visibility</p:attrName>
                                        </p:attrNameLst>
                                      </p:cBhvr>
                                      <p:to>
                                        <p:strVal val="visible"/>
                                      </p:to>
                                    </p:set>
                                    <p:animEffect transition="in" filter="fade">
                                      <p:cBhvr>
                                        <p:cTn id="140" dur="1000"/>
                                        <p:tgtEl>
                                          <p:spTgt spid="3">
                                            <p:txEl>
                                              <p:pRg st="21" end="21"/>
                                            </p:txEl>
                                          </p:spTgt>
                                        </p:tgtEl>
                                      </p:cBhvr>
                                    </p:animEffect>
                                    <p:anim calcmode="lin" valueType="num">
                                      <p:cBhvr>
                                        <p:cTn id="141" dur="1000" fill="hold"/>
                                        <p:tgtEl>
                                          <p:spTgt spid="3">
                                            <p:txEl>
                                              <p:pRg st="21" end="21"/>
                                            </p:txEl>
                                          </p:spTgt>
                                        </p:tgtEl>
                                        <p:attrNameLst>
                                          <p:attrName>ppt_w</p:attrName>
                                        </p:attrNameLst>
                                      </p:cBhvr>
                                      <p:tavLst>
                                        <p:tav tm="0" fmla="#ppt_w*sin(2.5*pi*$)">
                                          <p:val>
                                            <p:fltVal val="0"/>
                                          </p:val>
                                        </p:tav>
                                        <p:tav tm="100000">
                                          <p:val>
                                            <p:fltVal val="1"/>
                                          </p:val>
                                        </p:tav>
                                      </p:tavLst>
                                    </p:anim>
                                    <p:anim calcmode="lin" valueType="num">
                                      <p:cBhvr>
                                        <p:cTn id="142" dur="1000" fill="hold"/>
                                        <p:tgtEl>
                                          <p:spTgt spid="3">
                                            <p:txEl>
                                              <p:pRg st="21" end="21"/>
                                            </p:txEl>
                                          </p:spTgt>
                                        </p:tgtEl>
                                        <p:attrNameLst>
                                          <p:attrName>ppt_h</p:attrName>
                                        </p:attrNameLst>
                                      </p:cBhvr>
                                      <p:tavLst>
                                        <p:tav tm="0">
                                          <p:val>
                                            <p:strVal val="#ppt_h"/>
                                          </p:val>
                                        </p:tav>
                                        <p:tav tm="100000">
                                          <p:val>
                                            <p:strVal val="#ppt_h"/>
                                          </p:val>
                                        </p:tav>
                                      </p:tavLst>
                                    </p:anim>
                                  </p:childTnLst>
                                </p:cTn>
                              </p:par>
                            </p:childTnLst>
                          </p:cTn>
                        </p:par>
                      </p:childTnLst>
                    </p:cTn>
                  </p:par>
                  <p:par>
                    <p:cTn id="143" fill="hold">
                      <p:stCondLst>
                        <p:cond delay="indefinite"/>
                      </p:stCondLst>
                      <p:childTnLst>
                        <p:par>
                          <p:cTn id="144" fill="hold">
                            <p:stCondLst>
                              <p:cond delay="0"/>
                            </p:stCondLst>
                            <p:childTnLst>
                              <p:par>
                                <p:cTn id="145" presetID="45" presetClass="entr" presetSubtype="0" fill="hold" grpId="0" nodeType="clickEffect">
                                  <p:stCondLst>
                                    <p:cond delay="0"/>
                                  </p:stCondLst>
                                  <p:childTnLst>
                                    <p:set>
                                      <p:cBhvr>
                                        <p:cTn id="146" dur="1" fill="hold">
                                          <p:stCondLst>
                                            <p:cond delay="0"/>
                                          </p:stCondLst>
                                        </p:cTn>
                                        <p:tgtEl>
                                          <p:spTgt spid="3">
                                            <p:txEl>
                                              <p:pRg st="22" end="22"/>
                                            </p:txEl>
                                          </p:spTgt>
                                        </p:tgtEl>
                                        <p:attrNameLst>
                                          <p:attrName>style.visibility</p:attrName>
                                        </p:attrNameLst>
                                      </p:cBhvr>
                                      <p:to>
                                        <p:strVal val="visible"/>
                                      </p:to>
                                    </p:set>
                                    <p:animEffect transition="in" filter="fade">
                                      <p:cBhvr>
                                        <p:cTn id="147" dur="1000"/>
                                        <p:tgtEl>
                                          <p:spTgt spid="3">
                                            <p:txEl>
                                              <p:pRg st="22" end="22"/>
                                            </p:txEl>
                                          </p:spTgt>
                                        </p:tgtEl>
                                      </p:cBhvr>
                                    </p:animEffect>
                                    <p:anim calcmode="lin" valueType="num">
                                      <p:cBhvr>
                                        <p:cTn id="148" dur="1000" fill="hold"/>
                                        <p:tgtEl>
                                          <p:spTgt spid="3">
                                            <p:txEl>
                                              <p:pRg st="22" end="22"/>
                                            </p:txEl>
                                          </p:spTgt>
                                        </p:tgtEl>
                                        <p:attrNameLst>
                                          <p:attrName>ppt_w</p:attrName>
                                        </p:attrNameLst>
                                      </p:cBhvr>
                                      <p:tavLst>
                                        <p:tav tm="0" fmla="#ppt_w*sin(2.5*pi*$)">
                                          <p:val>
                                            <p:fltVal val="0"/>
                                          </p:val>
                                        </p:tav>
                                        <p:tav tm="100000">
                                          <p:val>
                                            <p:fltVal val="1"/>
                                          </p:val>
                                        </p:tav>
                                      </p:tavLst>
                                    </p:anim>
                                    <p:anim calcmode="lin" valueType="num">
                                      <p:cBhvr>
                                        <p:cTn id="149" dur="1000" fill="hold"/>
                                        <p:tgtEl>
                                          <p:spTgt spid="3">
                                            <p:txEl>
                                              <p:pRg st="22" end="22"/>
                                            </p:txEl>
                                          </p:spTgt>
                                        </p:tgtEl>
                                        <p:attrNameLst>
                                          <p:attrName>ppt_h</p:attrName>
                                        </p:attrNameLst>
                                      </p:cBhvr>
                                      <p:tavLst>
                                        <p:tav tm="0">
                                          <p:val>
                                            <p:strVal val="#ppt_h"/>
                                          </p:val>
                                        </p:tav>
                                        <p:tav tm="100000">
                                          <p:val>
                                            <p:strVal val="#ppt_h"/>
                                          </p:val>
                                        </p:tav>
                                      </p:tavLst>
                                    </p:anim>
                                  </p:childTnLst>
                                </p:cTn>
                              </p:par>
                            </p:childTnLst>
                          </p:cTn>
                        </p:par>
                      </p:childTnLst>
                    </p:cTn>
                  </p:par>
                  <p:par>
                    <p:cTn id="150" fill="hold">
                      <p:stCondLst>
                        <p:cond delay="indefinite"/>
                      </p:stCondLst>
                      <p:childTnLst>
                        <p:par>
                          <p:cTn id="151" fill="hold">
                            <p:stCondLst>
                              <p:cond delay="0"/>
                            </p:stCondLst>
                            <p:childTnLst>
                              <p:par>
                                <p:cTn id="152" presetID="45" presetClass="entr" presetSubtype="0" fill="hold" grpId="0" nodeType="clickEffect">
                                  <p:stCondLst>
                                    <p:cond delay="0"/>
                                  </p:stCondLst>
                                  <p:childTnLst>
                                    <p:set>
                                      <p:cBhvr>
                                        <p:cTn id="153" dur="1" fill="hold">
                                          <p:stCondLst>
                                            <p:cond delay="0"/>
                                          </p:stCondLst>
                                        </p:cTn>
                                        <p:tgtEl>
                                          <p:spTgt spid="3">
                                            <p:txEl>
                                              <p:pRg st="23" end="23"/>
                                            </p:txEl>
                                          </p:spTgt>
                                        </p:tgtEl>
                                        <p:attrNameLst>
                                          <p:attrName>style.visibility</p:attrName>
                                        </p:attrNameLst>
                                      </p:cBhvr>
                                      <p:to>
                                        <p:strVal val="visible"/>
                                      </p:to>
                                    </p:set>
                                    <p:animEffect transition="in" filter="fade">
                                      <p:cBhvr>
                                        <p:cTn id="154" dur="1000"/>
                                        <p:tgtEl>
                                          <p:spTgt spid="3">
                                            <p:txEl>
                                              <p:pRg st="23" end="23"/>
                                            </p:txEl>
                                          </p:spTgt>
                                        </p:tgtEl>
                                      </p:cBhvr>
                                    </p:animEffect>
                                    <p:anim calcmode="lin" valueType="num">
                                      <p:cBhvr>
                                        <p:cTn id="155" dur="1000" fill="hold"/>
                                        <p:tgtEl>
                                          <p:spTgt spid="3">
                                            <p:txEl>
                                              <p:pRg st="23" end="23"/>
                                            </p:txEl>
                                          </p:spTgt>
                                        </p:tgtEl>
                                        <p:attrNameLst>
                                          <p:attrName>ppt_w</p:attrName>
                                        </p:attrNameLst>
                                      </p:cBhvr>
                                      <p:tavLst>
                                        <p:tav tm="0" fmla="#ppt_w*sin(2.5*pi*$)">
                                          <p:val>
                                            <p:fltVal val="0"/>
                                          </p:val>
                                        </p:tav>
                                        <p:tav tm="100000">
                                          <p:val>
                                            <p:fltVal val="1"/>
                                          </p:val>
                                        </p:tav>
                                      </p:tavLst>
                                    </p:anim>
                                    <p:anim calcmode="lin" valueType="num">
                                      <p:cBhvr>
                                        <p:cTn id="156" dur="1000" fill="hold"/>
                                        <p:tgtEl>
                                          <p:spTgt spid="3">
                                            <p:txEl>
                                              <p:pRg st="23" end="23"/>
                                            </p:txEl>
                                          </p:spTgt>
                                        </p:tgtEl>
                                        <p:attrNameLst>
                                          <p:attrName>ppt_h</p:attrName>
                                        </p:attrNameLst>
                                      </p:cBhvr>
                                      <p:tavLst>
                                        <p:tav tm="0">
                                          <p:val>
                                            <p:strVal val="#ppt_h"/>
                                          </p:val>
                                        </p:tav>
                                        <p:tav tm="100000">
                                          <p:val>
                                            <p:strVal val="#ppt_h"/>
                                          </p:val>
                                        </p:tav>
                                      </p:tavLst>
                                    </p:anim>
                                  </p:childTnLst>
                                </p:cTn>
                              </p:par>
                            </p:childTnLst>
                          </p:cTn>
                        </p:par>
                      </p:childTnLst>
                    </p:cTn>
                  </p:par>
                  <p:par>
                    <p:cTn id="157" fill="hold">
                      <p:stCondLst>
                        <p:cond delay="indefinite"/>
                      </p:stCondLst>
                      <p:childTnLst>
                        <p:par>
                          <p:cTn id="158" fill="hold">
                            <p:stCondLst>
                              <p:cond delay="0"/>
                            </p:stCondLst>
                            <p:childTnLst>
                              <p:par>
                                <p:cTn id="159" presetID="45" presetClass="entr" presetSubtype="0" fill="hold" grpId="0" nodeType="clickEffect">
                                  <p:stCondLst>
                                    <p:cond delay="0"/>
                                  </p:stCondLst>
                                  <p:childTnLst>
                                    <p:set>
                                      <p:cBhvr>
                                        <p:cTn id="160" dur="1" fill="hold">
                                          <p:stCondLst>
                                            <p:cond delay="0"/>
                                          </p:stCondLst>
                                        </p:cTn>
                                        <p:tgtEl>
                                          <p:spTgt spid="3">
                                            <p:txEl>
                                              <p:pRg st="24" end="24"/>
                                            </p:txEl>
                                          </p:spTgt>
                                        </p:tgtEl>
                                        <p:attrNameLst>
                                          <p:attrName>style.visibility</p:attrName>
                                        </p:attrNameLst>
                                      </p:cBhvr>
                                      <p:to>
                                        <p:strVal val="visible"/>
                                      </p:to>
                                    </p:set>
                                    <p:animEffect transition="in" filter="fade">
                                      <p:cBhvr>
                                        <p:cTn id="161" dur="1000"/>
                                        <p:tgtEl>
                                          <p:spTgt spid="3">
                                            <p:txEl>
                                              <p:pRg st="24" end="24"/>
                                            </p:txEl>
                                          </p:spTgt>
                                        </p:tgtEl>
                                      </p:cBhvr>
                                    </p:animEffect>
                                    <p:anim calcmode="lin" valueType="num">
                                      <p:cBhvr>
                                        <p:cTn id="162" dur="1000" fill="hold"/>
                                        <p:tgtEl>
                                          <p:spTgt spid="3">
                                            <p:txEl>
                                              <p:pRg st="24" end="24"/>
                                            </p:txEl>
                                          </p:spTgt>
                                        </p:tgtEl>
                                        <p:attrNameLst>
                                          <p:attrName>ppt_w</p:attrName>
                                        </p:attrNameLst>
                                      </p:cBhvr>
                                      <p:tavLst>
                                        <p:tav tm="0" fmla="#ppt_w*sin(2.5*pi*$)">
                                          <p:val>
                                            <p:fltVal val="0"/>
                                          </p:val>
                                        </p:tav>
                                        <p:tav tm="100000">
                                          <p:val>
                                            <p:fltVal val="1"/>
                                          </p:val>
                                        </p:tav>
                                      </p:tavLst>
                                    </p:anim>
                                    <p:anim calcmode="lin" valueType="num">
                                      <p:cBhvr>
                                        <p:cTn id="163" dur="1000" fill="hold"/>
                                        <p:tgtEl>
                                          <p:spTgt spid="3">
                                            <p:txEl>
                                              <p:pRg st="24" end="24"/>
                                            </p:txEl>
                                          </p:spTgt>
                                        </p:tgtEl>
                                        <p:attrNameLst>
                                          <p:attrName>ppt_h</p:attrName>
                                        </p:attrNameLst>
                                      </p:cBhvr>
                                      <p:tavLst>
                                        <p:tav tm="0">
                                          <p:val>
                                            <p:strVal val="#ppt_h"/>
                                          </p:val>
                                        </p:tav>
                                        <p:tav tm="100000">
                                          <p:val>
                                            <p:strVal val="#ppt_h"/>
                                          </p:val>
                                        </p:tav>
                                      </p:tavLst>
                                    </p:anim>
                                  </p:childTnLst>
                                </p:cTn>
                              </p:par>
                            </p:childTnLst>
                          </p:cTn>
                        </p:par>
                      </p:childTnLst>
                    </p:cTn>
                  </p:par>
                  <p:par>
                    <p:cTn id="164" fill="hold">
                      <p:stCondLst>
                        <p:cond delay="indefinite"/>
                      </p:stCondLst>
                      <p:childTnLst>
                        <p:par>
                          <p:cTn id="165" fill="hold">
                            <p:stCondLst>
                              <p:cond delay="0"/>
                            </p:stCondLst>
                            <p:childTnLst>
                              <p:par>
                                <p:cTn id="166" presetID="45" presetClass="entr" presetSubtype="0" fill="hold" grpId="0" nodeType="clickEffect">
                                  <p:stCondLst>
                                    <p:cond delay="0"/>
                                  </p:stCondLst>
                                  <p:childTnLst>
                                    <p:set>
                                      <p:cBhvr>
                                        <p:cTn id="167" dur="1" fill="hold">
                                          <p:stCondLst>
                                            <p:cond delay="0"/>
                                          </p:stCondLst>
                                        </p:cTn>
                                        <p:tgtEl>
                                          <p:spTgt spid="3">
                                            <p:txEl>
                                              <p:pRg st="25" end="25"/>
                                            </p:txEl>
                                          </p:spTgt>
                                        </p:tgtEl>
                                        <p:attrNameLst>
                                          <p:attrName>style.visibility</p:attrName>
                                        </p:attrNameLst>
                                      </p:cBhvr>
                                      <p:to>
                                        <p:strVal val="visible"/>
                                      </p:to>
                                    </p:set>
                                    <p:animEffect transition="in" filter="fade">
                                      <p:cBhvr>
                                        <p:cTn id="168" dur="1000"/>
                                        <p:tgtEl>
                                          <p:spTgt spid="3">
                                            <p:txEl>
                                              <p:pRg st="25" end="25"/>
                                            </p:txEl>
                                          </p:spTgt>
                                        </p:tgtEl>
                                      </p:cBhvr>
                                    </p:animEffect>
                                    <p:anim calcmode="lin" valueType="num">
                                      <p:cBhvr>
                                        <p:cTn id="169" dur="1000" fill="hold"/>
                                        <p:tgtEl>
                                          <p:spTgt spid="3">
                                            <p:txEl>
                                              <p:pRg st="25" end="25"/>
                                            </p:txEl>
                                          </p:spTgt>
                                        </p:tgtEl>
                                        <p:attrNameLst>
                                          <p:attrName>ppt_w</p:attrName>
                                        </p:attrNameLst>
                                      </p:cBhvr>
                                      <p:tavLst>
                                        <p:tav tm="0" fmla="#ppt_w*sin(2.5*pi*$)">
                                          <p:val>
                                            <p:fltVal val="0"/>
                                          </p:val>
                                        </p:tav>
                                        <p:tav tm="100000">
                                          <p:val>
                                            <p:fltVal val="1"/>
                                          </p:val>
                                        </p:tav>
                                      </p:tavLst>
                                    </p:anim>
                                    <p:anim calcmode="lin" valueType="num">
                                      <p:cBhvr>
                                        <p:cTn id="170" dur="1000" fill="hold"/>
                                        <p:tgtEl>
                                          <p:spTgt spid="3">
                                            <p:txEl>
                                              <p:pRg st="25" end="25"/>
                                            </p:txEl>
                                          </p:spTgt>
                                        </p:tgtEl>
                                        <p:attrNameLst>
                                          <p:attrName>ppt_h</p:attrName>
                                        </p:attrNameLst>
                                      </p:cBhvr>
                                      <p:tavLst>
                                        <p:tav tm="0">
                                          <p:val>
                                            <p:strVal val="#ppt_h"/>
                                          </p:val>
                                        </p:tav>
                                        <p:tav tm="100000">
                                          <p:val>
                                            <p:strVal val="#ppt_h"/>
                                          </p:val>
                                        </p:tav>
                                      </p:tavLst>
                                    </p:anim>
                                  </p:childTnLst>
                                </p:cTn>
                              </p:par>
                            </p:childTnLst>
                          </p:cTn>
                        </p:par>
                      </p:childTnLst>
                    </p:cTn>
                  </p:par>
                  <p:par>
                    <p:cTn id="171" fill="hold">
                      <p:stCondLst>
                        <p:cond delay="indefinite"/>
                      </p:stCondLst>
                      <p:childTnLst>
                        <p:par>
                          <p:cTn id="172" fill="hold">
                            <p:stCondLst>
                              <p:cond delay="0"/>
                            </p:stCondLst>
                            <p:childTnLst>
                              <p:par>
                                <p:cTn id="173" presetID="31" presetClass="entr" presetSubtype="0" fill="hold" grpId="0" nodeType="clickEffect">
                                  <p:stCondLst>
                                    <p:cond delay="0"/>
                                  </p:stCondLst>
                                  <p:childTnLst>
                                    <p:set>
                                      <p:cBhvr>
                                        <p:cTn id="174" dur="1" fill="hold">
                                          <p:stCondLst>
                                            <p:cond delay="0"/>
                                          </p:stCondLst>
                                        </p:cTn>
                                        <p:tgtEl>
                                          <p:spTgt spid="2"/>
                                        </p:tgtEl>
                                        <p:attrNameLst>
                                          <p:attrName>style.visibility</p:attrName>
                                        </p:attrNameLst>
                                      </p:cBhvr>
                                      <p:to>
                                        <p:strVal val="visible"/>
                                      </p:to>
                                    </p:set>
                                    <p:anim calcmode="lin" valueType="num">
                                      <p:cBhvr>
                                        <p:cTn id="175" dur="1000" fill="hold"/>
                                        <p:tgtEl>
                                          <p:spTgt spid="2"/>
                                        </p:tgtEl>
                                        <p:attrNameLst>
                                          <p:attrName>ppt_w</p:attrName>
                                        </p:attrNameLst>
                                      </p:cBhvr>
                                      <p:tavLst>
                                        <p:tav tm="0">
                                          <p:val>
                                            <p:fltVal val="0"/>
                                          </p:val>
                                        </p:tav>
                                        <p:tav tm="100000">
                                          <p:val>
                                            <p:strVal val="#ppt_w"/>
                                          </p:val>
                                        </p:tav>
                                      </p:tavLst>
                                    </p:anim>
                                    <p:anim calcmode="lin" valueType="num">
                                      <p:cBhvr>
                                        <p:cTn id="176" dur="1000" fill="hold"/>
                                        <p:tgtEl>
                                          <p:spTgt spid="2"/>
                                        </p:tgtEl>
                                        <p:attrNameLst>
                                          <p:attrName>ppt_h</p:attrName>
                                        </p:attrNameLst>
                                      </p:cBhvr>
                                      <p:tavLst>
                                        <p:tav tm="0">
                                          <p:val>
                                            <p:fltVal val="0"/>
                                          </p:val>
                                        </p:tav>
                                        <p:tav tm="100000">
                                          <p:val>
                                            <p:strVal val="#ppt_h"/>
                                          </p:val>
                                        </p:tav>
                                      </p:tavLst>
                                    </p:anim>
                                    <p:anim calcmode="lin" valueType="num">
                                      <p:cBhvr>
                                        <p:cTn id="177" dur="1000" fill="hold"/>
                                        <p:tgtEl>
                                          <p:spTgt spid="2"/>
                                        </p:tgtEl>
                                        <p:attrNameLst>
                                          <p:attrName>style.rotation</p:attrName>
                                        </p:attrNameLst>
                                      </p:cBhvr>
                                      <p:tavLst>
                                        <p:tav tm="0">
                                          <p:val>
                                            <p:fltVal val="90"/>
                                          </p:val>
                                        </p:tav>
                                        <p:tav tm="100000">
                                          <p:val>
                                            <p:fltVal val="0"/>
                                          </p:val>
                                        </p:tav>
                                      </p:tavLst>
                                    </p:anim>
                                    <p:animEffect transition="in" filter="fade">
                                      <p:cBhvr>
                                        <p:cTn id="178"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2</TotalTime>
  <Words>433</Words>
  <Application>Microsoft Office PowerPoint</Application>
  <PresentationFormat>Ekran Gösterisi (4:3)</PresentationFormat>
  <Paragraphs>174</Paragraphs>
  <Slides>9</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9</vt:i4>
      </vt:variant>
    </vt:vector>
  </HeadingPairs>
  <TitlesOfParts>
    <vt:vector size="17" baseType="lpstr">
      <vt:lpstr>Arial</vt:lpstr>
      <vt:lpstr>Calibri</vt:lpstr>
      <vt:lpstr>Century Gothic</vt:lpstr>
      <vt:lpstr>Tahoma</vt:lpstr>
      <vt:lpstr>Times New Roman</vt:lpstr>
      <vt:lpstr>Traditional Arabic</vt:lpstr>
      <vt:lpstr>Wingdings 3</vt:lpstr>
      <vt:lpstr>Duman</vt:lpstr>
      <vt:lpstr>İsimden isim yapma ekleri Bir isimden doğrudan isim, yer ismi, masdar ifade eden isim, bir şeyin bir yere aitliğini ifade eden isim ya da zaman ve miktar ifade eden sıfat yapmak için kullanılan ek. Bu ek sonuna geldiği ismin ince veya kalın ünlüye sahip olmasına göre (-lık ve -luk) (لق);  (-lik ve -lük) (لك) şeklinde yazılır.  </vt:lpstr>
      <vt:lpstr>Genellikle bir meslek veya işi ifade etmek için bir kelimenin sonuna getirilen (-cı, -ci, -cu, -cü, -çı, -çi, -çu, -çü) ekleri (جى) şeklinde yazılır. </vt:lpstr>
      <vt:lpstr> Sıfat yapmak için isimlerin sonuna getirilen (-lı, -li, -lu ve -lü) ekleri (لى) şeklinde yazılır. </vt:lpstr>
      <vt:lpstr>Resmî yazı ve mektupların başındaki hitaplarda ise bu ekin (لو) şeklinde yazıldığı ve bu yazılışa paralel olarak (-lu ve -lü) şeklinde okunduğu görülmektedir.</vt:lpstr>
      <vt:lpstr>Bu ekin olumsuzu, (-sız, -siz, -suz ve -süz) şeklinde gelir ve (سز) şeklinde yazılır.</vt:lpstr>
      <vt:lpstr>      Bildirme Eki   </vt:lpstr>
      <vt:lpstr>PowerPoint Sunusu</vt:lpstr>
      <vt:lpstr>Çoğul Ekleri   İsimlerin sonuna gelen çoğul ekleri, ismin kalın veya ince ünlüye sahip olmasına göre (-lar veya -ler) şeklinde gelir ve her ikisi de (لر) şeklinde yazılır.  Bu ek üçüncü çoğul şahıs için fiillerde de kullanılır. </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İsimden isim yapma ekleri Bir isimden doğrudan isim, yer ismi, masdar ifade eden isim, bir şeyin bir yere aitliğini ifade eden isim ya da zaman ve miktar ifade eden sıfat yapmak için kullanılan ek. Bu ek sonuna geldiği ismin ince veya kalın ünlüye sahip olmasına göre (-lık ve -luk) (لق);  (-lik ve -lük) (لك) şeklinde yazılır.  </dc:title>
  <dc:creator>abdulmecit</dc:creator>
  <cp:lastModifiedBy>aaa</cp:lastModifiedBy>
  <cp:revision>3</cp:revision>
  <dcterms:created xsi:type="dcterms:W3CDTF">2018-03-07T11:37:21Z</dcterms:created>
  <dcterms:modified xsi:type="dcterms:W3CDTF">2018-03-08T04:49:11Z</dcterms:modified>
</cp:coreProperties>
</file>