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A1BB6D-4F62-6B40-A2FC-5B881B63A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01D492-FAA0-8A49-BC09-8D8ED8B9B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323EB0-7668-8A44-AAE2-7AB172E5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918B26A-8BAB-7C43-8853-FAD5F843D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0A1E5C-D95E-4E42-8BFF-A878FDDF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219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8EAB916-F261-B847-A709-D53EE5C89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245AD4F-78E5-1F42-A3FF-C678BD97A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69CFF5-6BEA-F543-BACC-C2FAD2D0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1B31CDD-42AE-E24A-A3FF-05663C6B6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1148A5-C9C7-C644-A4BE-14D725171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022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A4390425-83AA-1848-8809-2B9A9ED20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4A081EC-476F-5B42-8211-521B99C9C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CD3010-2F1C-1349-BFBF-960BF7A54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4B4EFB-C82E-5040-B803-CD1317B41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9CBC0E8-102E-7640-9474-796E6C688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9136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34EDC90-0204-0346-8569-4B88DF4DF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466AA4-4E21-C34B-8B07-53F98C018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3B60A2-D4BD-FC45-8656-954832DED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F30AD10-FF6F-9349-A45A-BFA4B77F4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CED1A9E-9918-8E4B-85DE-2702260CB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62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9EC0D3-ABD6-B244-98BB-22E619A2B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64A4F3-4D93-FB4F-9E93-6390137DB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0FEB6B8-78E4-C940-85A7-E2847A5F9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60732F-154C-C94E-99DC-14B0A59E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D95F9D-3F85-1B4F-974D-A15A74E6C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043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FA9BBBB-613E-4044-B6B1-A281671B7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27327E-4BD8-734E-A259-E5976993F5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4B1A83-BA9B-E642-A19C-8D1933234D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46C6E5C-E4CE-EC47-A3FD-E7F73A5DF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152B0AC-5E71-BE44-91CD-8498EF54D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7F33983-9BCC-BF43-9FB9-2999886B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71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801DE7-6995-054B-9DAB-D3758A759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F8A73AD-F0EC-8244-B2AD-C825D29F0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29715E-7CF5-9545-9A10-7B811C98E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EFD144B-9514-D541-8F96-B57764C6A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6E1EFFC-0D87-0940-89C6-B710C3394E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692E781-BD7B-904B-AEA5-7FF233E11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E6FBCCC-815C-B345-A262-A4EE3F44E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D1078D8-1EA6-FB4A-A8E9-D2227E5F1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159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9783643-AAE1-2840-A07B-CB39C6CB3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0263C97-2A31-0744-AE6C-A03F2F15B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D2BAF38-7796-6F4F-8BA6-8908BC6C0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72B4910-0147-EC49-B5C5-B74E9F842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628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823DD82-8C22-4844-B85D-D563D9681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6D8B6D9-EE1C-D94D-B3F8-F9819058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C24A516-D1DD-3241-A2C0-847E187AE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67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7284FF2-BF7E-1143-9E12-184257344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615D8C9-9F96-C644-81F7-081D3D4F1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5F8C5BD-E2D1-1D4E-9D46-3FF833B7F3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B5B8C83-55B9-DF4D-A10C-61D3E74B4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12AB41-1188-524E-B983-2413DE894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4F9EE0-85E2-E04A-A259-84BAF13D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61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8B4BA2-B9A3-F947-BEAF-BAA158E0E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31C12EF-591A-3E44-9DBD-0627FEE02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000A642-E198-774A-BEA9-D6B417D3A4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21676D3-331D-F348-9408-86E36EE43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A3B055F-10F6-9B4B-A382-3D37FD5FD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88C141B-6B11-B845-8304-D13DEE929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68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BFAB62D-5A7B-0248-A058-10818B6F9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1269553-1BE5-0343-829F-466B4977F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C10092-47B6-534A-A546-72E6A1423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3922D-3F86-354F-8AE5-EA959BAA8C3F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1FC8507-72EA-5642-8320-42C09655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819F090-6667-AF42-914B-9E97FA5CB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2E10-7335-374A-8209-17E3EE4A79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935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A6AD72-0419-8148-AECF-92DE490DF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ANAYASA MAHKEMESİNİN KARAR </a:t>
            </a:r>
            <a:r>
              <a:rPr lang="tr-TR" b="1"/>
              <a:t>TÜRLERİ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10370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>
            <a:extLst>
              <a:ext uri="{FF2B5EF4-FFF2-40B4-BE49-F238E27FC236}">
                <a16:creationId xmlns:a16="http://schemas.microsoft.com/office/drawing/2014/main" id="{E21843BF-F2CF-F04C-A2A6-B65F42D92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Red</a:t>
            </a:r>
            <a:r>
              <a:rPr lang="tr-TR" b="1" dirty="0"/>
              <a:t> Kararı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7A46772-5E53-7E46-BDB5-055D08B4B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İlk inceleme aşamasında </a:t>
            </a:r>
            <a:r>
              <a:rPr lang="tr-TR" sz="4800" dirty="0" err="1"/>
              <a:t>red</a:t>
            </a:r>
            <a:r>
              <a:rPr lang="tr-TR" sz="4800" dirty="0"/>
              <a:t> kararı</a:t>
            </a:r>
          </a:p>
          <a:p>
            <a:r>
              <a:rPr lang="tr-TR" sz="4800" dirty="0"/>
              <a:t>Esas inceleme aşamasında </a:t>
            </a:r>
            <a:r>
              <a:rPr lang="tr-TR" sz="4800" dirty="0" err="1"/>
              <a:t>red</a:t>
            </a:r>
            <a:r>
              <a:rPr lang="tr-TR" sz="4800" dirty="0"/>
              <a:t> kararı</a:t>
            </a:r>
          </a:p>
        </p:txBody>
      </p:sp>
    </p:spTree>
    <p:extLst>
      <p:ext uri="{BB962C8B-B14F-4D97-AF65-F5344CB8AC3E}">
        <p14:creationId xmlns:p14="http://schemas.microsoft.com/office/powerpoint/2010/main" val="3859800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3B69B6D-1C59-DC44-9486-4855BBB25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İptal Kararı</a:t>
            </a:r>
          </a:p>
        </p:txBody>
      </p:sp>
    </p:spTree>
    <p:extLst>
      <p:ext uri="{BB962C8B-B14F-4D97-AF65-F5344CB8AC3E}">
        <p14:creationId xmlns:p14="http://schemas.microsoft.com/office/powerpoint/2010/main" val="652194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C9B5A5-2E93-AC4F-9EB5-FD513A77F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Yürürlüğü Durdurma Kararı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3DFACA-01DA-4A49-A09E-87C87F25B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Genel olarak</a:t>
            </a:r>
          </a:p>
          <a:p>
            <a:r>
              <a:rPr lang="tr-TR" sz="4400" dirty="0"/>
              <a:t>Anayasa Mahkemesinin konuya yaklaşımı ve örnek kararlar</a:t>
            </a:r>
          </a:p>
        </p:txBody>
      </p:sp>
    </p:spTree>
    <p:extLst>
      <p:ext uri="{BB962C8B-B14F-4D97-AF65-F5344CB8AC3E}">
        <p14:creationId xmlns:p14="http://schemas.microsoft.com/office/powerpoint/2010/main" val="363979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DB5F82-3D2F-EB4B-9AB5-F0934D96E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4. Yorumlu </a:t>
            </a:r>
            <a:r>
              <a:rPr lang="tr-TR" dirty="0" err="1"/>
              <a:t>Red</a:t>
            </a:r>
            <a:r>
              <a:rPr lang="tr-TR" dirty="0"/>
              <a:t> Kararı (Anayasaya Uygun Yorum)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C96876-D87C-404D-8D6F-C6966E515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Genel olarak</a:t>
            </a:r>
          </a:p>
          <a:p>
            <a:r>
              <a:rPr lang="tr-TR" sz="4800" dirty="0"/>
              <a:t>Anayasa Mahkemesinin konuya yaklaşımı ve örnek kararlar</a:t>
            </a:r>
          </a:p>
        </p:txBody>
      </p:sp>
    </p:spTree>
    <p:extLst>
      <p:ext uri="{BB962C8B-B14F-4D97-AF65-F5344CB8AC3E}">
        <p14:creationId xmlns:p14="http://schemas.microsoft.com/office/powerpoint/2010/main" val="216167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C9A4BB-4C84-AF4C-B16F-BE7BC91E7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5. Yokluk Kararı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C3495A-0C81-7F4A-868A-449CE2166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000" dirty="0"/>
              <a:t>Genel olarak: Bir normun var olmadığının tespiti</a:t>
            </a:r>
          </a:p>
          <a:p>
            <a:r>
              <a:rPr lang="tr-TR" sz="4000" dirty="0"/>
              <a:t>Anayasa Mahkemesinin Konuya Yaklaşımı</a:t>
            </a:r>
          </a:p>
        </p:txBody>
      </p:sp>
    </p:spTree>
    <p:extLst>
      <p:ext uri="{BB962C8B-B14F-4D97-AF65-F5344CB8AC3E}">
        <p14:creationId xmlns:p14="http://schemas.microsoft.com/office/powerpoint/2010/main" val="2344453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D26E62-0327-094C-B1F9-148E4333C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6. Anayasa Hükümlerinin Doğrudan Uygulanması</a:t>
            </a:r>
          </a:p>
        </p:txBody>
      </p:sp>
    </p:spTree>
    <p:extLst>
      <p:ext uri="{BB962C8B-B14F-4D97-AF65-F5344CB8AC3E}">
        <p14:creationId xmlns:p14="http://schemas.microsoft.com/office/powerpoint/2010/main" val="46017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77</Words>
  <Application>Microsoft Macintosh PowerPoint</Application>
  <PresentationFormat>Geniş ekran</PresentationFormat>
  <Paragraphs>15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ANAYASA MAHKEMESİNİN KARAR TÜRLERİ </vt:lpstr>
      <vt:lpstr>1. Red Kararı</vt:lpstr>
      <vt:lpstr>2. İptal Kararı</vt:lpstr>
      <vt:lpstr>3. Yürürlüğü Durdurma Kararı</vt:lpstr>
      <vt:lpstr>4. Yorumlu Red Kararı (Anayasaya Uygun Yorum)</vt:lpstr>
      <vt:lpstr>5. Yokluk Kararı</vt:lpstr>
      <vt:lpstr>6. Anayasa Hükümlerinin Doğrudan Uygulanması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selin esen</dc:creator>
  <cp:lastModifiedBy>selin esen</cp:lastModifiedBy>
  <cp:revision>5</cp:revision>
  <dcterms:created xsi:type="dcterms:W3CDTF">2019-03-22T09:33:00Z</dcterms:created>
  <dcterms:modified xsi:type="dcterms:W3CDTF">2019-03-22T10:33:54Z</dcterms:modified>
</cp:coreProperties>
</file>