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5286" y="49783"/>
            <a:ext cx="7253427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8540" y="1904466"/>
            <a:ext cx="7906918" cy="2366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07585" y="4367225"/>
            <a:ext cx="42449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marR="5080" indent="-2794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0000"/>
                </a:solidFill>
                <a:latin typeface="Comic Sans MS"/>
                <a:cs typeface="Comic Sans MS"/>
              </a:rPr>
              <a:t>Temel</a:t>
            </a:r>
            <a:r>
              <a:rPr sz="4800" spc="-8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4800" dirty="0">
                <a:solidFill>
                  <a:srgbClr val="000000"/>
                </a:solidFill>
                <a:latin typeface="Comic Sans MS"/>
                <a:cs typeface="Comic Sans MS"/>
              </a:rPr>
              <a:t>Genetik </a:t>
            </a:r>
            <a:r>
              <a:rPr sz="4800" spc="-206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4800" spc="-5" dirty="0">
                <a:solidFill>
                  <a:srgbClr val="000000"/>
                </a:solidFill>
                <a:latin typeface="Comic Sans MS"/>
                <a:cs typeface="Comic Sans MS"/>
              </a:rPr>
              <a:t>Kavramlar-6</a:t>
            </a:r>
            <a:endParaRPr sz="4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6667" y="57911"/>
            <a:ext cx="4610100" cy="123139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29916" y="194513"/>
            <a:ext cx="39090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Comic Sans MS"/>
                <a:cs typeface="Comic Sans MS"/>
              </a:rPr>
              <a:t>DNA’nın</a:t>
            </a:r>
            <a:r>
              <a:rPr sz="4400" spc="-90" dirty="0">
                <a:latin typeface="Comic Sans MS"/>
                <a:cs typeface="Comic Sans MS"/>
              </a:rPr>
              <a:t> </a:t>
            </a:r>
            <a:r>
              <a:rPr sz="4400" dirty="0">
                <a:latin typeface="Comic Sans MS"/>
                <a:cs typeface="Comic Sans MS"/>
              </a:rPr>
              <a:t>yapısı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39" y="1067561"/>
            <a:ext cx="5199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omic Sans MS"/>
                <a:cs typeface="Comic Sans MS"/>
              </a:rPr>
              <a:t>Azotlu bazlar </a:t>
            </a:r>
            <a:r>
              <a:rPr sz="2800" b="1" spc="-5" dirty="0">
                <a:latin typeface="Comic Sans MS"/>
                <a:cs typeface="Comic Sans MS"/>
              </a:rPr>
              <a:t>(nükleobazlar)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8267" y="919988"/>
            <a:ext cx="779272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omic Sans MS"/>
                <a:cs typeface="Comic Sans MS"/>
              </a:rPr>
              <a:t>Nükleozit</a:t>
            </a:r>
            <a:r>
              <a:rPr sz="3200" b="1" spc="-43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beş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karbonlu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bir</a:t>
            </a:r>
            <a:r>
              <a:rPr sz="3200" dirty="0">
                <a:latin typeface="Comic Sans MS"/>
                <a:cs typeface="Comic Sans MS"/>
              </a:rPr>
              <a:t> şeker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ve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bir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azotlu</a:t>
            </a:r>
            <a:r>
              <a:rPr sz="3200" spc="-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organik bazdan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oluşur.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1640839"/>
            <a:ext cx="881380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omic Sans MS"/>
                <a:cs typeface="Comic Sans MS"/>
              </a:rPr>
              <a:t>Nükleotit</a:t>
            </a:r>
            <a:r>
              <a:rPr sz="3200" dirty="0">
                <a:latin typeface="Comic Sans MS"/>
                <a:cs typeface="Comic Sans MS"/>
              </a:rPr>
              <a:t>,</a:t>
            </a:r>
            <a:r>
              <a:rPr sz="3200" spc="-5" dirty="0">
                <a:latin typeface="Comic Sans MS"/>
                <a:cs typeface="Comic Sans MS"/>
              </a:rPr>
              <a:t> bir fosfat</a:t>
            </a:r>
            <a:r>
              <a:rPr sz="3200" dirty="0">
                <a:latin typeface="Comic Sans MS"/>
                <a:cs typeface="Comic Sans MS"/>
              </a:rPr>
              <a:t> grubu,</a:t>
            </a:r>
            <a:r>
              <a:rPr sz="3200" spc="-5" dirty="0">
                <a:latin typeface="Comic Sans MS"/>
                <a:cs typeface="Comic Sans MS"/>
              </a:rPr>
              <a:t> beş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karbonlu</a:t>
            </a:r>
            <a:r>
              <a:rPr sz="3200" spc="-10" dirty="0">
                <a:latin typeface="Comic Sans MS"/>
                <a:cs typeface="Comic Sans MS"/>
              </a:rPr>
              <a:t> bir </a:t>
            </a:r>
            <a:r>
              <a:rPr sz="3200" spc="-94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şeker</a:t>
            </a:r>
            <a:r>
              <a:rPr sz="3200" spc="-5" dirty="0">
                <a:latin typeface="Comic Sans MS"/>
                <a:cs typeface="Comic Sans MS"/>
              </a:rPr>
              <a:t> (deoksiriboz)</a:t>
            </a:r>
            <a:r>
              <a:rPr sz="3200" spc="1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ve </a:t>
            </a:r>
            <a:r>
              <a:rPr sz="3200" spc="-5" dirty="0">
                <a:latin typeface="Comic Sans MS"/>
                <a:cs typeface="Comic Sans MS"/>
              </a:rPr>
              <a:t>bir </a:t>
            </a:r>
            <a:r>
              <a:rPr sz="3200" dirty="0">
                <a:latin typeface="Comic Sans MS"/>
                <a:cs typeface="Comic Sans MS"/>
              </a:rPr>
              <a:t>azotlu </a:t>
            </a:r>
            <a:r>
              <a:rPr sz="3200" spc="-5" dirty="0">
                <a:latin typeface="Comic Sans MS"/>
                <a:cs typeface="Comic Sans MS"/>
              </a:rPr>
              <a:t>organik 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bazdan </a:t>
            </a:r>
            <a:r>
              <a:rPr sz="3200" dirty="0">
                <a:latin typeface="Comic Sans MS"/>
                <a:cs typeface="Comic Sans MS"/>
              </a:rPr>
              <a:t>oluşur. Nukleotitler, </a:t>
            </a:r>
            <a:r>
              <a:rPr sz="3200" spc="-5" dirty="0">
                <a:latin typeface="Comic Sans MS"/>
                <a:cs typeface="Comic Sans MS"/>
              </a:rPr>
              <a:t>nukleozitlerin 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fosfat esterleridir </a:t>
            </a:r>
            <a:r>
              <a:rPr sz="3200" dirty="0">
                <a:latin typeface="Comic Sans MS"/>
                <a:cs typeface="Comic Sans MS"/>
              </a:rPr>
              <a:t>(</a:t>
            </a:r>
            <a:r>
              <a:rPr sz="3200" i="1" dirty="0">
                <a:latin typeface="Comic Sans MS"/>
                <a:cs typeface="Comic Sans MS"/>
              </a:rPr>
              <a:t>nükleozit</a:t>
            </a:r>
            <a:r>
              <a:rPr sz="3200" i="1" spc="-5" dirty="0">
                <a:latin typeface="Comic Sans MS"/>
                <a:cs typeface="Comic Sans MS"/>
              </a:rPr>
              <a:t> </a:t>
            </a:r>
            <a:r>
              <a:rPr sz="3200" i="1" dirty="0">
                <a:latin typeface="Comic Sans MS"/>
                <a:cs typeface="Comic Sans MS"/>
              </a:rPr>
              <a:t>monofosfat</a:t>
            </a:r>
            <a:r>
              <a:rPr sz="3200" dirty="0">
                <a:latin typeface="Comic Sans MS"/>
                <a:cs typeface="Comic Sans MS"/>
              </a:rPr>
              <a:t>).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7340" y="1211961"/>
            <a:ext cx="7740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015197"/>
                </a:solidFill>
                <a:latin typeface="Comic Sans MS"/>
                <a:cs typeface="Comic Sans MS"/>
              </a:rPr>
              <a:t>Adenin</a:t>
            </a:r>
            <a:r>
              <a:rPr sz="2800" b="1" spc="15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15197"/>
                </a:solidFill>
                <a:latin typeface="Comic Sans MS"/>
                <a:cs typeface="Comic Sans MS"/>
              </a:rPr>
              <a:t>—</a:t>
            </a:r>
            <a:r>
              <a:rPr sz="2800" b="1" spc="-10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15197"/>
                </a:solidFill>
                <a:latin typeface="Comic Sans MS"/>
                <a:cs typeface="Comic Sans MS"/>
              </a:rPr>
              <a:t>adenozin</a:t>
            </a:r>
            <a:r>
              <a:rPr sz="2800" b="1" spc="15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15197"/>
                </a:solidFill>
                <a:latin typeface="Comic Sans MS"/>
                <a:cs typeface="Comic Sans MS"/>
              </a:rPr>
              <a:t>— adenozin</a:t>
            </a:r>
            <a:r>
              <a:rPr sz="2800" b="1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15197"/>
                </a:solidFill>
                <a:latin typeface="Comic Sans MS"/>
                <a:cs typeface="Comic Sans MS"/>
              </a:rPr>
              <a:t>monofosfat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76800" y="5427662"/>
            <a:ext cx="1752600" cy="3968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Nitrojen</a:t>
            </a:r>
            <a:r>
              <a:rPr sz="20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9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038600" y="5822950"/>
            <a:ext cx="1730375" cy="429895"/>
            <a:chOff x="4038600" y="5822950"/>
            <a:chExt cx="1730375" cy="429895"/>
          </a:xfrm>
        </p:grpSpPr>
        <p:sp>
          <p:nvSpPr>
            <p:cNvPr id="14" name="object 14"/>
            <p:cNvSpPr/>
            <p:nvPr/>
          </p:nvSpPr>
          <p:spPr>
            <a:xfrm>
              <a:off x="4038600" y="6014796"/>
              <a:ext cx="535305" cy="238125"/>
            </a:xfrm>
            <a:custGeom>
              <a:avLst/>
              <a:gdLst/>
              <a:ahLst/>
              <a:cxnLst/>
              <a:rect l="l" t="t" r="r" b="b"/>
              <a:pathLst>
                <a:path w="535304" h="238125">
                  <a:moveTo>
                    <a:pt x="71913" y="30661"/>
                  </a:moveTo>
                  <a:lnTo>
                    <a:pt x="68164" y="39385"/>
                  </a:lnTo>
                  <a:lnTo>
                    <a:pt x="531495" y="237985"/>
                  </a:lnTo>
                  <a:lnTo>
                    <a:pt x="535304" y="229222"/>
                  </a:lnTo>
                  <a:lnTo>
                    <a:pt x="71913" y="30661"/>
                  </a:lnTo>
                  <a:close/>
                </a:path>
                <a:path w="535304" h="238125">
                  <a:moveTo>
                    <a:pt x="85089" y="0"/>
                  </a:moveTo>
                  <a:lnTo>
                    <a:pt x="0" y="5003"/>
                  </a:lnTo>
                  <a:lnTo>
                    <a:pt x="54990" y="70040"/>
                  </a:lnTo>
                  <a:lnTo>
                    <a:pt x="68164" y="39385"/>
                  </a:lnTo>
                  <a:lnTo>
                    <a:pt x="56514" y="34391"/>
                  </a:lnTo>
                  <a:lnTo>
                    <a:pt x="60198" y="25641"/>
                  </a:lnTo>
                  <a:lnTo>
                    <a:pt x="74070" y="25641"/>
                  </a:lnTo>
                  <a:lnTo>
                    <a:pt x="85089" y="0"/>
                  </a:lnTo>
                  <a:close/>
                </a:path>
                <a:path w="535304" h="238125">
                  <a:moveTo>
                    <a:pt x="60198" y="25641"/>
                  </a:moveTo>
                  <a:lnTo>
                    <a:pt x="56514" y="34391"/>
                  </a:lnTo>
                  <a:lnTo>
                    <a:pt x="68164" y="39385"/>
                  </a:lnTo>
                  <a:lnTo>
                    <a:pt x="71913" y="30661"/>
                  </a:lnTo>
                  <a:lnTo>
                    <a:pt x="60198" y="25641"/>
                  </a:lnTo>
                  <a:close/>
                </a:path>
                <a:path w="535304" h="238125">
                  <a:moveTo>
                    <a:pt x="74070" y="25641"/>
                  </a:moveTo>
                  <a:lnTo>
                    <a:pt x="60198" y="25641"/>
                  </a:lnTo>
                  <a:lnTo>
                    <a:pt x="71913" y="30661"/>
                  </a:lnTo>
                  <a:lnTo>
                    <a:pt x="74070" y="256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2325" y="5822950"/>
              <a:ext cx="1136650" cy="396875"/>
            </a:xfrm>
            <a:custGeom>
              <a:avLst/>
              <a:gdLst/>
              <a:ahLst/>
              <a:cxnLst/>
              <a:rect l="l" t="t" r="r" b="b"/>
              <a:pathLst>
                <a:path w="1136650" h="396875">
                  <a:moveTo>
                    <a:pt x="1136650" y="0"/>
                  </a:moveTo>
                  <a:lnTo>
                    <a:pt x="0" y="0"/>
                  </a:lnTo>
                  <a:lnTo>
                    <a:pt x="0" y="396875"/>
                  </a:lnTo>
                  <a:lnTo>
                    <a:pt x="1136650" y="396875"/>
                  </a:lnTo>
                  <a:lnTo>
                    <a:pt x="1136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711700" y="5849823"/>
            <a:ext cx="10566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Karbon</a:t>
            </a:r>
            <a:r>
              <a:rPr sz="2000" spc="-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1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559044" y="3581400"/>
            <a:ext cx="537210" cy="612775"/>
          </a:xfrm>
          <a:custGeom>
            <a:avLst/>
            <a:gdLst/>
            <a:ahLst/>
            <a:cxnLst/>
            <a:rect l="l" t="t" r="r" b="b"/>
            <a:pathLst>
              <a:path w="537210" h="612775">
                <a:moveTo>
                  <a:pt x="483258" y="54253"/>
                </a:moveTo>
                <a:lnTo>
                  <a:pt x="0" y="606425"/>
                </a:lnTo>
                <a:lnTo>
                  <a:pt x="7111" y="612775"/>
                </a:lnTo>
                <a:lnTo>
                  <a:pt x="490375" y="60473"/>
                </a:lnTo>
                <a:lnTo>
                  <a:pt x="483258" y="54253"/>
                </a:lnTo>
                <a:close/>
              </a:path>
              <a:path w="537210" h="612775">
                <a:moveTo>
                  <a:pt x="525315" y="44704"/>
                </a:moveTo>
                <a:lnTo>
                  <a:pt x="491616" y="44704"/>
                </a:lnTo>
                <a:lnTo>
                  <a:pt x="498728" y="50926"/>
                </a:lnTo>
                <a:lnTo>
                  <a:pt x="490375" y="60473"/>
                </a:lnTo>
                <a:lnTo>
                  <a:pt x="515492" y="82423"/>
                </a:lnTo>
                <a:lnTo>
                  <a:pt x="525315" y="44704"/>
                </a:lnTo>
                <a:close/>
              </a:path>
              <a:path w="537210" h="612775">
                <a:moveTo>
                  <a:pt x="491616" y="44704"/>
                </a:moveTo>
                <a:lnTo>
                  <a:pt x="483258" y="54253"/>
                </a:lnTo>
                <a:lnTo>
                  <a:pt x="490375" y="60473"/>
                </a:lnTo>
                <a:lnTo>
                  <a:pt x="498728" y="50926"/>
                </a:lnTo>
                <a:lnTo>
                  <a:pt x="491616" y="44704"/>
                </a:lnTo>
                <a:close/>
              </a:path>
              <a:path w="537210" h="612775">
                <a:moveTo>
                  <a:pt x="536955" y="0"/>
                </a:moveTo>
                <a:lnTo>
                  <a:pt x="458088" y="32257"/>
                </a:lnTo>
                <a:lnTo>
                  <a:pt x="483258" y="54253"/>
                </a:lnTo>
                <a:lnTo>
                  <a:pt x="491616" y="44704"/>
                </a:lnTo>
                <a:lnTo>
                  <a:pt x="525315" y="44704"/>
                </a:lnTo>
                <a:lnTo>
                  <a:pt x="5369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956428" y="3877132"/>
            <a:ext cx="10560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Karbon</a:t>
            </a:r>
            <a:r>
              <a:rPr sz="2000" spc="-1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5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36435" y="4419600"/>
            <a:ext cx="250190" cy="839469"/>
          </a:xfrm>
          <a:custGeom>
            <a:avLst/>
            <a:gdLst/>
            <a:ahLst/>
            <a:cxnLst/>
            <a:rect l="l" t="t" r="r" b="b"/>
            <a:pathLst>
              <a:path w="250190" h="839470">
                <a:moveTo>
                  <a:pt x="41424" y="72261"/>
                </a:moveTo>
                <a:lnTo>
                  <a:pt x="32184" y="74783"/>
                </a:lnTo>
                <a:lnTo>
                  <a:pt x="240792" y="839469"/>
                </a:lnTo>
                <a:lnTo>
                  <a:pt x="249936" y="836930"/>
                </a:lnTo>
                <a:lnTo>
                  <a:pt x="41424" y="72261"/>
                </a:lnTo>
                <a:close/>
              </a:path>
              <a:path w="250190" h="839470">
                <a:moveTo>
                  <a:pt x="16764" y="0"/>
                </a:moveTo>
                <a:lnTo>
                  <a:pt x="0" y="83566"/>
                </a:lnTo>
                <a:lnTo>
                  <a:pt x="32184" y="74783"/>
                </a:lnTo>
                <a:lnTo>
                  <a:pt x="28829" y="62483"/>
                </a:lnTo>
                <a:lnTo>
                  <a:pt x="38100" y="60070"/>
                </a:lnTo>
                <a:lnTo>
                  <a:pt x="70467" y="60070"/>
                </a:lnTo>
                <a:lnTo>
                  <a:pt x="16764" y="0"/>
                </a:lnTo>
                <a:close/>
              </a:path>
              <a:path w="250190" h="839470">
                <a:moveTo>
                  <a:pt x="38100" y="60070"/>
                </a:moveTo>
                <a:lnTo>
                  <a:pt x="28829" y="62483"/>
                </a:lnTo>
                <a:lnTo>
                  <a:pt x="32184" y="74783"/>
                </a:lnTo>
                <a:lnTo>
                  <a:pt x="41424" y="72261"/>
                </a:lnTo>
                <a:lnTo>
                  <a:pt x="38100" y="60070"/>
                </a:lnTo>
                <a:close/>
              </a:path>
              <a:path w="250190" h="839470">
                <a:moveTo>
                  <a:pt x="70467" y="60070"/>
                </a:moveTo>
                <a:lnTo>
                  <a:pt x="38100" y="60070"/>
                </a:lnTo>
                <a:lnTo>
                  <a:pt x="41424" y="72261"/>
                </a:lnTo>
                <a:lnTo>
                  <a:pt x="73533" y="63500"/>
                </a:lnTo>
                <a:lnTo>
                  <a:pt x="70467" y="600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477000" y="4894326"/>
            <a:ext cx="1136650" cy="3968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Karbon</a:t>
            </a:r>
            <a:r>
              <a:rPr sz="2000" spc="-1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3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98522" y="4701667"/>
            <a:ext cx="9759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-15" dirty="0">
                <a:latin typeface="Arial MT"/>
                <a:cs typeface="Arial MT"/>
              </a:rPr>
              <a:t>d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-15" dirty="0">
                <a:latin typeface="Arial MT"/>
                <a:cs typeface="Arial MT"/>
              </a:rPr>
              <a:t>n</a:t>
            </a:r>
            <a:r>
              <a:rPr sz="1800" spc="-5" dirty="0">
                <a:latin typeface="Arial MT"/>
                <a:cs typeface="Arial MT"/>
              </a:rPr>
              <a:t>oz</a:t>
            </a:r>
            <a:r>
              <a:rPr sz="1800" spc="-15" dirty="0">
                <a:latin typeface="Arial MT"/>
                <a:cs typeface="Arial MT"/>
              </a:rPr>
              <a:t>i</a:t>
            </a:r>
            <a:r>
              <a:rPr sz="1800" spc="-5" dirty="0">
                <a:latin typeface="Arial MT"/>
                <a:cs typeface="Arial MT"/>
              </a:rPr>
              <a:t>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88404" y="2469007"/>
            <a:ext cx="5213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AMP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267" y="1149858"/>
            <a:ext cx="83629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</a:rPr>
              <a:t>DNA:</a:t>
            </a:r>
            <a:r>
              <a:rPr sz="2800" spc="2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Karşılıklı</a:t>
            </a:r>
            <a:r>
              <a:rPr sz="2800" spc="-1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iki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polinükleotit</a:t>
            </a:r>
            <a:r>
              <a:rPr sz="2800" spc="5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zincirinden</a:t>
            </a:r>
            <a:r>
              <a:rPr sz="2800" spc="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oluşur </a:t>
            </a:r>
            <a:r>
              <a:rPr sz="2800" spc="-76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ve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Deoksiribonükleik</a:t>
            </a:r>
            <a:r>
              <a:rPr sz="2800" spc="4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asit’in </a:t>
            </a:r>
            <a:r>
              <a:rPr sz="2800" spc="-15" dirty="0">
                <a:solidFill>
                  <a:srgbClr val="000000"/>
                </a:solidFill>
              </a:rPr>
              <a:t>kısaltmasıdır.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258267" y="2510790"/>
            <a:ext cx="1947545" cy="37109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83820" marR="5080">
              <a:lnSpc>
                <a:spcPct val="100400"/>
              </a:lnSpc>
              <a:spcBef>
                <a:spcPts val="85"/>
              </a:spcBef>
            </a:pPr>
            <a:r>
              <a:rPr sz="2400" b="1" dirty="0">
                <a:latin typeface="Comic Sans MS"/>
                <a:cs typeface="Comic Sans MS"/>
              </a:rPr>
              <a:t>F</a:t>
            </a:r>
            <a:r>
              <a:rPr sz="2400" b="1" spc="-10" dirty="0">
                <a:latin typeface="Comic Sans MS"/>
                <a:cs typeface="Comic Sans MS"/>
              </a:rPr>
              <a:t>o</a:t>
            </a:r>
            <a:r>
              <a:rPr sz="2400" b="1" dirty="0">
                <a:latin typeface="Comic Sans MS"/>
                <a:cs typeface="Comic Sans MS"/>
              </a:rPr>
              <a:t>sfo</a:t>
            </a:r>
            <a:r>
              <a:rPr sz="2400" b="1" spc="-10" dirty="0">
                <a:latin typeface="Comic Sans MS"/>
                <a:cs typeface="Comic Sans MS"/>
              </a:rPr>
              <a:t>d</a:t>
            </a:r>
            <a:r>
              <a:rPr sz="2400" b="1" spc="-5" dirty="0">
                <a:latin typeface="Comic Sans MS"/>
                <a:cs typeface="Comic Sans MS"/>
              </a:rPr>
              <a:t>iester  bağları</a:t>
            </a:r>
            <a:endParaRPr sz="24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50" dirty="0">
              <a:latin typeface="Comic Sans MS"/>
              <a:cs typeface="Comic Sans MS"/>
            </a:endParaRPr>
          </a:p>
          <a:p>
            <a:pPr marL="156845" marR="523875">
              <a:lnSpc>
                <a:spcPct val="120100"/>
              </a:lnSpc>
            </a:pPr>
            <a:r>
              <a:rPr sz="2400" b="1" spc="-5" dirty="0">
                <a:latin typeface="Comic Sans MS"/>
                <a:cs typeface="Comic Sans MS"/>
              </a:rPr>
              <a:t>Hidrojen  bağları</a:t>
            </a:r>
            <a:endParaRPr sz="24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950" dirty="0">
              <a:latin typeface="Comic Sans MS"/>
              <a:cs typeface="Comic Sans MS"/>
            </a:endParaRPr>
          </a:p>
          <a:p>
            <a:pPr marL="12700" marR="164465">
              <a:lnSpc>
                <a:spcPct val="100000"/>
              </a:lnSpc>
            </a:pPr>
            <a:r>
              <a:rPr sz="2400" b="1" dirty="0">
                <a:latin typeface="Comic Sans MS"/>
                <a:cs typeface="Comic Sans MS"/>
              </a:rPr>
              <a:t>Poli</a:t>
            </a:r>
            <a:r>
              <a:rPr sz="2400" b="1" spc="5" dirty="0">
                <a:latin typeface="Comic Sans MS"/>
                <a:cs typeface="Comic Sans MS"/>
              </a:rPr>
              <a:t>n</a:t>
            </a:r>
            <a:r>
              <a:rPr sz="2400" b="1" dirty="0">
                <a:latin typeface="Comic Sans MS"/>
                <a:cs typeface="Comic Sans MS"/>
              </a:rPr>
              <a:t>ükleotit  </a:t>
            </a:r>
            <a:r>
              <a:rPr sz="2400" b="1" spc="-5" dirty="0">
                <a:latin typeface="Comic Sans MS"/>
                <a:cs typeface="Comic Sans MS"/>
              </a:rPr>
              <a:t>zincir</a:t>
            </a:r>
            <a:endParaRPr sz="2400" dirty="0">
              <a:latin typeface="Comic Sans MS"/>
              <a:cs typeface="Comic Sans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08175" y="4244439"/>
            <a:ext cx="1008380" cy="1943735"/>
            <a:chOff x="1908175" y="4244439"/>
            <a:chExt cx="1008380" cy="1943735"/>
          </a:xfrm>
        </p:grpSpPr>
        <p:sp>
          <p:nvSpPr>
            <p:cNvPr id="9" name="object 9"/>
            <p:cNvSpPr/>
            <p:nvPr/>
          </p:nvSpPr>
          <p:spPr>
            <a:xfrm>
              <a:off x="1908175" y="4244439"/>
              <a:ext cx="1008380" cy="242570"/>
            </a:xfrm>
            <a:custGeom>
              <a:avLst/>
              <a:gdLst/>
              <a:ahLst/>
              <a:cxnLst/>
              <a:rect l="l" t="t" r="r" b="b"/>
              <a:pathLst>
                <a:path w="1008380" h="242570">
                  <a:moveTo>
                    <a:pt x="901024" y="121185"/>
                  </a:moveTo>
                  <a:lnTo>
                    <a:pt x="779144" y="192305"/>
                  </a:lnTo>
                  <a:lnTo>
                    <a:pt x="771098" y="199419"/>
                  </a:lnTo>
                  <a:lnTo>
                    <a:pt x="766587" y="208736"/>
                  </a:lnTo>
                  <a:lnTo>
                    <a:pt x="765911" y="219076"/>
                  </a:lnTo>
                  <a:lnTo>
                    <a:pt x="769366" y="229262"/>
                  </a:lnTo>
                  <a:lnTo>
                    <a:pt x="776479" y="237236"/>
                  </a:lnTo>
                  <a:lnTo>
                    <a:pt x="785796" y="241708"/>
                  </a:lnTo>
                  <a:lnTo>
                    <a:pt x="796137" y="242371"/>
                  </a:lnTo>
                  <a:lnTo>
                    <a:pt x="806323" y="238914"/>
                  </a:lnTo>
                  <a:lnTo>
                    <a:pt x="961974" y="148109"/>
                  </a:lnTo>
                  <a:lnTo>
                    <a:pt x="954658" y="148109"/>
                  </a:lnTo>
                  <a:lnTo>
                    <a:pt x="954658" y="144553"/>
                  </a:lnTo>
                  <a:lnTo>
                    <a:pt x="941069" y="144553"/>
                  </a:lnTo>
                  <a:lnTo>
                    <a:pt x="901024" y="121185"/>
                  </a:lnTo>
                  <a:close/>
                </a:path>
                <a:path w="1008380" h="242570">
                  <a:moveTo>
                    <a:pt x="854666" y="94134"/>
                  </a:moveTo>
                  <a:lnTo>
                    <a:pt x="0" y="94134"/>
                  </a:lnTo>
                  <a:lnTo>
                    <a:pt x="0" y="148109"/>
                  </a:lnTo>
                  <a:lnTo>
                    <a:pt x="854884" y="148109"/>
                  </a:lnTo>
                  <a:lnTo>
                    <a:pt x="901024" y="121185"/>
                  </a:lnTo>
                  <a:lnTo>
                    <a:pt x="854666" y="94134"/>
                  </a:lnTo>
                  <a:close/>
                </a:path>
                <a:path w="1008380" h="242570">
                  <a:moveTo>
                    <a:pt x="961757" y="94134"/>
                  </a:moveTo>
                  <a:lnTo>
                    <a:pt x="954658" y="94134"/>
                  </a:lnTo>
                  <a:lnTo>
                    <a:pt x="954658" y="148109"/>
                  </a:lnTo>
                  <a:lnTo>
                    <a:pt x="961974" y="148109"/>
                  </a:lnTo>
                  <a:lnTo>
                    <a:pt x="1008126" y="121185"/>
                  </a:lnTo>
                  <a:lnTo>
                    <a:pt x="961757" y="94134"/>
                  </a:lnTo>
                  <a:close/>
                </a:path>
                <a:path w="1008380" h="242570">
                  <a:moveTo>
                    <a:pt x="941069" y="97817"/>
                  </a:moveTo>
                  <a:lnTo>
                    <a:pt x="901024" y="121185"/>
                  </a:lnTo>
                  <a:lnTo>
                    <a:pt x="941069" y="144553"/>
                  </a:lnTo>
                  <a:lnTo>
                    <a:pt x="941069" y="97817"/>
                  </a:lnTo>
                  <a:close/>
                </a:path>
                <a:path w="1008380" h="242570">
                  <a:moveTo>
                    <a:pt x="954658" y="97817"/>
                  </a:moveTo>
                  <a:lnTo>
                    <a:pt x="941069" y="97817"/>
                  </a:lnTo>
                  <a:lnTo>
                    <a:pt x="941069" y="144553"/>
                  </a:lnTo>
                  <a:lnTo>
                    <a:pt x="954658" y="144553"/>
                  </a:lnTo>
                  <a:lnTo>
                    <a:pt x="954658" y="97817"/>
                  </a:lnTo>
                  <a:close/>
                </a:path>
                <a:path w="1008380" h="242570">
                  <a:moveTo>
                    <a:pt x="796137" y="0"/>
                  </a:moveTo>
                  <a:lnTo>
                    <a:pt x="785796" y="662"/>
                  </a:lnTo>
                  <a:lnTo>
                    <a:pt x="776479" y="5135"/>
                  </a:lnTo>
                  <a:lnTo>
                    <a:pt x="769366" y="13108"/>
                  </a:lnTo>
                  <a:lnTo>
                    <a:pt x="765911" y="23294"/>
                  </a:lnTo>
                  <a:lnTo>
                    <a:pt x="766587" y="33635"/>
                  </a:lnTo>
                  <a:lnTo>
                    <a:pt x="771098" y="42951"/>
                  </a:lnTo>
                  <a:lnTo>
                    <a:pt x="779144" y="50065"/>
                  </a:lnTo>
                  <a:lnTo>
                    <a:pt x="901024" y="121185"/>
                  </a:lnTo>
                  <a:lnTo>
                    <a:pt x="941069" y="97817"/>
                  </a:lnTo>
                  <a:lnTo>
                    <a:pt x="954658" y="97817"/>
                  </a:lnTo>
                  <a:lnTo>
                    <a:pt x="954658" y="94134"/>
                  </a:lnTo>
                  <a:lnTo>
                    <a:pt x="961757" y="94134"/>
                  </a:lnTo>
                  <a:lnTo>
                    <a:pt x="806323" y="3456"/>
                  </a:lnTo>
                  <a:lnTo>
                    <a:pt x="7961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95575" y="4581525"/>
              <a:ext cx="360680" cy="1584325"/>
            </a:xfrm>
            <a:custGeom>
              <a:avLst/>
              <a:gdLst/>
              <a:ahLst/>
              <a:cxnLst/>
              <a:rect l="l" t="t" r="r" b="b"/>
              <a:pathLst>
                <a:path w="360680" h="1584325">
                  <a:moveTo>
                    <a:pt x="360299" y="1584325"/>
                  </a:moveTo>
                  <a:lnTo>
                    <a:pt x="290135" y="1581964"/>
                  </a:lnTo>
                  <a:lnTo>
                    <a:pt x="232854" y="1575527"/>
                  </a:lnTo>
                  <a:lnTo>
                    <a:pt x="194242" y="1565979"/>
                  </a:lnTo>
                  <a:lnTo>
                    <a:pt x="180086" y="1554289"/>
                  </a:lnTo>
                  <a:lnTo>
                    <a:pt x="180086" y="822197"/>
                  </a:lnTo>
                  <a:lnTo>
                    <a:pt x="165931" y="810476"/>
                  </a:lnTo>
                  <a:lnTo>
                    <a:pt x="127333" y="800909"/>
                  </a:lnTo>
                  <a:lnTo>
                    <a:pt x="70090" y="794462"/>
                  </a:lnTo>
                  <a:lnTo>
                    <a:pt x="0" y="792099"/>
                  </a:lnTo>
                  <a:lnTo>
                    <a:pt x="70090" y="789755"/>
                  </a:lnTo>
                  <a:lnTo>
                    <a:pt x="127333" y="783351"/>
                  </a:lnTo>
                  <a:lnTo>
                    <a:pt x="165931" y="773828"/>
                  </a:lnTo>
                  <a:lnTo>
                    <a:pt x="180086" y="762127"/>
                  </a:lnTo>
                  <a:lnTo>
                    <a:pt x="180086" y="29972"/>
                  </a:lnTo>
                  <a:lnTo>
                    <a:pt x="194242" y="18323"/>
                  </a:lnTo>
                  <a:lnTo>
                    <a:pt x="232854" y="8794"/>
                  </a:lnTo>
                  <a:lnTo>
                    <a:pt x="290135" y="2361"/>
                  </a:lnTo>
                  <a:lnTo>
                    <a:pt x="360299" y="0"/>
                  </a:lnTo>
                </a:path>
              </a:pathLst>
            </a:custGeom>
            <a:ln w="444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30044" y="933703"/>
            <a:ext cx="6725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James</a:t>
            </a:r>
            <a:r>
              <a:rPr sz="2400" i="1" u="heavy" spc="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i="1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Watson,</a:t>
            </a:r>
            <a:r>
              <a:rPr sz="2400" i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F</a:t>
            </a:r>
            <a:r>
              <a:rPr sz="2400" i="1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rancis</a:t>
            </a:r>
            <a:r>
              <a:rPr sz="2400" i="1" u="heavy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i="1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Crick</a:t>
            </a:r>
            <a:r>
              <a:rPr sz="2400" spc="-5" dirty="0">
                <a:solidFill>
                  <a:srgbClr val="000000"/>
                </a:solidFill>
              </a:rPr>
              <a:t>,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i="1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Maurice</a:t>
            </a:r>
            <a:r>
              <a:rPr sz="2400" i="1" u="heavy" spc="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i="1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Wilkins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8739" y="990113"/>
            <a:ext cx="5073650" cy="467233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800" b="1" spc="-5" dirty="0">
                <a:latin typeface="Comic Sans MS"/>
                <a:cs typeface="Comic Sans MS"/>
              </a:rPr>
              <a:t>Watson-Crick</a:t>
            </a:r>
            <a:r>
              <a:rPr sz="2800" b="1" spc="-30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modeli=B-DNA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92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3200" i="1" spc="-5" dirty="0">
                <a:latin typeface="Calibri"/>
                <a:cs typeface="Calibri"/>
              </a:rPr>
              <a:t>anti-parallel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3200" i="1" spc="-5" dirty="0">
                <a:latin typeface="Calibri"/>
                <a:cs typeface="Calibri"/>
              </a:rPr>
              <a:t>Sağ</a:t>
            </a:r>
            <a:r>
              <a:rPr sz="3200" i="1" spc="-1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el</a:t>
            </a:r>
            <a:r>
              <a:rPr sz="3200" i="1" spc="-1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dönüş</a:t>
            </a:r>
            <a:r>
              <a:rPr sz="3200" i="1" spc="-1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yönünde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3200" i="1" spc="-5" dirty="0">
                <a:latin typeface="Calibri"/>
                <a:cs typeface="Calibri"/>
              </a:rPr>
              <a:t>Düzlemsel</a:t>
            </a:r>
            <a:r>
              <a:rPr sz="3200" i="1" spc="-1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ve</a:t>
            </a:r>
            <a:r>
              <a:rPr sz="3200" i="1" spc="-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eksene</a:t>
            </a:r>
            <a:r>
              <a:rPr sz="3200" i="1" spc="-3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dik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3200" i="1" dirty="0">
                <a:latin typeface="Calibri"/>
                <a:cs typeface="Calibri"/>
              </a:rPr>
              <a:t>Tam</a:t>
            </a:r>
            <a:r>
              <a:rPr sz="3200" i="1" spc="-1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bir</a:t>
            </a:r>
            <a:r>
              <a:rPr sz="3200" i="1" spc="-1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dönüş</a:t>
            </a:r>
            <a:r>
              <a:rPr sz="3200" i="1" spc="-1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3,4nm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3200" i="1" spc="-5" dirty="0">
                <a:latin typeface="Calibri"/>
                <a:cs typeface="Calibri"/>
              </a:rPr>
              <a:t>Her</a:t>
            </a:r>
            <a:r>
              <a:rPr sz="3200" i="1" spc="-2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dönüşte </a:t>
            </a:r>
            <a:r>
              <a:rPr sz="3200" i="1" dirty="0">
                <a:latin typeface="Calibri"/>
                <a:cs typeface="Calibri"/>
              </a:rPr>
              <a:t>10</a:t>
            </a:r>
            <a:r>
              <a:rPr sz="3200" i="1" spc="-1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baz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3200" i="1" spc="-5" dirty="0">
                <a:latin typeface="Calibri"/>
                <a:cs typeface="Calibri"/>
              </a:rPr>
              <a:t>Çap</a:t>
            </a:r>
            <a:r>
              <a:rPr sz="3200" i="1" spc="-2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2</a:t>
            </a:r>
            <a:r>
              <a:rPr sz="3200" i="1" spc="-2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nm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3200" i="1" dirty="0">
                <a:latin typeface="Calibri"/>
                <a:cs typeface="Calibri"/>
              </a:rPr>
              <a:t>Majör</a:t>
            </a:r>
            <a:r>
              <a:rPr sz="3200" i="1" spc="-1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ve</a:t>
            </a:r>
            <a:r>
              <a:rPr sz="3200" i="1" spc="-3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minör</a:t>
            </a:r>
            <a:r>
              <a:rPr sz="3200" i="1" spc="-1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oluklar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49197" y="912368"/>
            <a:ext cx="6672580" cy="2977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latin typeface="Comic Sans MS"/>
                <a:cs typeface="Comic Sans MS"/>
              </a:rPr>
              <a:t>GENETİK</a:t>
            </a:r>
            <a:r>
              <a:rPr sz="4400" b="1" spc="-50" dirty="0">
                <a:latin typeface="Comic Sans MS"/>
                <a:cs typeface="Comic Sans MS"/>
              </a:rPr>
              <a:t> </a:t>
            </a:r>
            <a:r>
              <a:rPr sz="4400" b="1" dirty="0">
                <a:latin typeface="Comic Sans MS"/>
                <a:cs typeface="Comic Sans MS"/>
              </a:rPr>
              <a:t>MATERYALİN</a:t>
            </a:r>
            <a:endParaRPr sz="4400" dirty="0">
              <a:latin typeface="Comic Sans MS"/>
              <a:cs typeface="Comic Sans MS"/>
            </a:endParaRPr>
          </a:p>
          <a:p>
            <a:pPr marL="337185" algn="ctr">
              <a:lnSpc>
                <a:spcPct val="100000"/>
              </a:lnSpc>
            </a:pPr>
            <a:r>
              <a:rPr sz="4400" b="1" spc="-5" dirty="0">
                <a:latin typeface="Comic Sans MS"/>
                <a:cs typeface="Comic Sans MS"/>
              </a:rPr>
              <a:t>YAPISI</a:t>
            </a:r>
            <a:endParaRPr sz="4400" dirty="0">
              <a:latin typeface="Comic Sans MS"/>
              <a:cs typeface="Comic Sans MS"/>
            </a:endParaRPr>
          </a:p>
          <a:p>
            <a:pPr marL="732155" marR="729615" indent="-635" algn="ctr">
              <a:lnSpc>
                <a:spcPts val="6340"/>
              </a:lnSpc>
              <a:spcBef>
                <a:spcPts val="185"/>
              </a:spcBef>
            </a:pPr>
            <a:r>
              <a:rPr sz="4400" b="1" dirty="0">
                <a:latin typeface="Comic Sans MS"/>
                <a:cs typeface="Comic Sans MS"/>
              </a:rPr>
              <a:t>VE </a:t>
            </a:r>
            <a:r>
              <a:rPr sz="4400" b="1" spc="5" dirty="0">
                <a:latin typeface="Comic Sans MS"/>
                <a:cs typeface="Comic Sans MS"/>
              </a:rPr>
              <a:t> </a:t>
            </a:r>
            <a:r>
              <a:rPr sz="4400" b="1" spc="-5" dirty="0">
                <a:latin typeface="Comic Sans MS"/>
                <a:cs typeface="Comic Sans MS"/>
              </a:rPr>
              <a:t>ORGANİZA</a:t>
            </a:r>
            <a:r>
              <a:rPr sz="4400" b="1" spc="-15" dirty="0">
                <a:latin typeface="Comic Sans MS"/>
                <a:cs typeface="Comic Sans MS"/>
              </a:rPr>
              <a:t>S</a:t>
            </a:r>
            <a:r>
              <a:rPr sz="4400" b="1" spc="-5" dirty="0">
                <a:latin typeface="Comic Sans MS"/>
                <a:cs typeface="Comic Sans MS"/>
              </a:rPr>
              <a:t>YONU</a:t>
            </a:r>
            <a:endParaRPr sz="4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4762" y="0"/>
            <a:ext cx="9153525" cy="5800725"/>
            <a:chOff x="-4762" y="0"/>
            <a:chExt cx="9153525" cy="580072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5791200"/>
            </a:xfrm>
            <a:custGeom>
              <a:avLst/>
              <a:gdLst/>
              <a:ahLst/>
              <a:cxnLst/>
              <a:rect l="l" t="t" r="r" b="b"/>
              <a:pathLst>
                <a:path w="9144000" h="5791200">
                  <a:moveTo>
                    <a:pt x="9144000" y="0"/>
                  </a:moveTo>
                  <a:lnTo>
                    <a:pt x="0" y="0"/>
                  </a:lnTo>
                  <a:lnTo>
                    <a:pt x="0" y="5791200"/>
                  </a:lnTo>
                  <a:lnTo>
                    <a:pt x="9144000" y="5791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5791200"/>
            </a:xfrm>
            <a:custGeom>
              <a:avLst/>
              <a:gdLst/>
              <a:ahLst/>
              <a:cxnLst/>
              <a:rect l="l" t="t" r="r" b="b"/>
              <a:pathLst>
                <a:path w="9144000" h="5791200">
                  <a:moveTo>
                    <a:pt x="0" y="5791200"/>
                  </a:moveTo>
                  <a:lnTo>
                    <a:pt x="9144000" y="57912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912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54504" y="81788"/>
            <a:ext cx="5518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</a:rPr>
              <a:t>DNA'nın</a:t>
            </a:r>
            <a:r>
              <a:rPr sz="3600" spc="-25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Değişik</a:t>
            </a:r>
            <a:r>
              <a:rPr sz="3600" spc="-3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Formları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5840729" y="4750689"/>
            <a:ext cx="691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0.26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28589" y="2027173"/>
            <a:ext cx="344170" cy="2904490"/>
          </a:xfrm>
          <a:custGeom>
            <a:avLst/>
            <a:gdLst/>
            <a:ahLst/>
            <a:cxnLst/>
            <a:rect l="l" t="t" r="r" b="b"/>
            <a:pathLst>
              <a:path w="344170" h="2904490">
                <a:moveTo>
                  <a:pt x="44450" y="2803525"/>
                </a:moveTo>
                <a:lnTo>
                  <a:pt x="31750" y="2803525"/>
                </a:lnTo>
                <a:lnTo>
                  <a:pt x="31750" y="2816225"/>
                </a:lnTo>
                <a:lnTo>
                  <a:pt x="44450" y="2816225"/>
                </a:lnTo>
                <a:lnTo>
                  <a:pt x="44450" y="2803525"/>
                </a:lnTo>
                <a:close/>
              </a:path>
              <a:path w="344170" h="2904490">
                <a:moveTo>
                  <a:pt x="44450" y="2778125"/>
                </a:moveTo>
                <a:lnTo>
                  <a:pt x="31750" y="2778125"/>
                </a:lnTo>
                <a:lnTo>
                  <a:pt x="31750" y="2790825"/>
                </a:lnTo>
                <a:lnTo>
                  <a:pt x="44450" y="2790825"/>
                </a:lnTo>
                <a:lnTo>
                  <a:pt x="44450" y="2778125"/>
                </a:lnTo>
                <a:close/>
              </a:path>
              <a:path w="344170" h="2904490">
                <a:moveTo>
                  <a:pt x="44450" y="2752725"/>
                </a:moveTo>
                <a:lnTo>
                  <a:pt x="31750" y="2752725"/>
                </a:lnTo>
                <a:lnTo>
                  <a:pt x="31750" y="2765425"/>
                </a:lnTo>
                <a:lnTo>
                  <a:pt x="44450" y="2765425"/>
                </a:lnTo>
                <a:lnTo>
                  <a:pt x="44450" y="2752725"/>
                </a:lnTo>
                <a:close/>
              </a:path>
              <a:path w="344170" h="2904490">
                <a:moveTo>
                  <a:pt x="44450" y="2727325"/>
                </a:moveTo>
                <a:lnTo>
                  <a:pt x="31750" y="2727325"/>
                </a:lnTo>
                <a:lnTo>
                  <a:pt x="31750" y="2740025"/>
                </a:lnTo>
                <a:lnTo>
                  <a:pt x="44450" y="2740025"/>
                </a:lnTo>
                <a:lnTo>
                  <a:pt x="44450" y="2727325"/>
                </a:lnTo>
                <a:close/>
              </a:path>
              <a:path w="344170" h="2904490">
                <a:moveTo>
                  <a:pt x="44450" y="2701925"/>
                </a:moveTo>
                <a:lnTo>
                  <a:pt x="31750" y="2701925"/>
                </a:lnTo>
                <a:lnTo>
                  <a:pt x="31750" y="2714625"/>
                </a:lnTo>
                <a:lnTo>
                  <a:pt x="44450" y="2714625"/>
                </a:lnTo>
                <a:lnTo>
                  <a:pt x="44450" y="2701925"/>
                </a:lnTo>
                <a:close/>
              </a:path>
              <a:path w="344170" h="2904490">
                <a:moveTo>
                  <a:pt x="76200" y="2866009"/>
                </a:moveTo>
                <a:lnTo>
                  <a:pt x="64516" y="2854325"/>
                </a:lnTo>
                <a:lnTo>
                  <a:pt x="51816" y="2841625"/>
                </a:lnTo>
                <a:lnTo>
                  <a:pt x="44450" y="2834259"/>
                </a:lnTo>
                <a:lnTo>
                  <a:pt x="44450" y="2828925"/>
                </a:lnTo>
                <a:lnTo>
                  <a:pt x="39116" y="2828925"/>
                </a:lnTo>
                <a:lnTo>
                  <a:pt x="38100" y="2827909"/>
                </a:lnTo>
                <a:lnTo>
                  <a:pt x="37084" y="2828925"/>
                </a:lnTo>
                <a:lnTo>
                  <a:pt x="31750" y="2828925"/>
                </a:lnTo>
                <a:lnTo>
                  <a:pt x="31750" y="2834259"/>
                </a:lnTo>
                <a:lnTo>
                  <a:pt x="0" y="2866009"/>
                </a:lnTo>
                <a:lnTo>
                  <a:pt x="38100" y="2904109"/>
                </a:lnTo>
                <a:lnTo>
                  <a:pt x="76200" y="2866009"/>
                </a:lnTo>
                <a:close/>
              </a:path>
              <a:path w="344170" h="2904490">
                <a:moveTo>
                  <a:pt x="76200" y="2651125"/>
                </a:moveTo>
                <a:lnTo>
                  <a:pt x="38100" y="2613025"/>
                </a:lnTo>
                <a:lnTo>
                  <a:pt x="0" y="2651125"/>
                </a:lnTo>
                <a:lnTo>
                  <a:pt x="31750" y="2682875"/>
                </a:lnTo>
                <a:lnTo>
                  <a:pt x="31750" y="2689225"/>
                </a:lnTo>
                <a:lnTo>
                  <a:pt x="38100" y="2689225"/>
                </a:lnTo>
                <a:lnTo>
                  <a:pt x="44450" y="2689225"/>
                </a:lnTo>
                <a:lnTo>
                  <a:pt x="44450" y="2682875"/>
                </a:lnTo>
                <a:lnTo>
                  <a:pt x="50800" y="2676525"/>
                </a:lnTo>
                <a:lnTo>
                  <a:pt x="63500" y="2663825"/>
                </a:lnTo>
                <a:lnTo>
                  <a:pt x="76200" y="2651125"/>
                </a:lnTo>
                <a:close/>
              </a:path>
              <a:path w="344170" h="2904490">
                <a:moveTo>
                  <a:pt x="311912" y="2298700"/>
                </a:moveTo>
                <a:lnTo>
                  <a:pt x="299212" y="2298700"/>
                </a:lnTo>
                <a:lnTo>
                  <a:pt x="299212" y="2311400"/>
                </a:lnTo>
                <a:lnTo>
                  <a:pt x="311912" y="2311400"/>
                </a:lnTo>
                <a:lnTo>
                  <a:pt x="311912" y="2298700"/>
                </a:lnTo>
                <a:close/>
              </a:path>
              <a:path w="344170" h="2904490">
                <a:moveTo>
                  <a:pt x="311912" y="2273300"/>
                </a:moveTo>
                <a:lnTo>
                  <a:pt x="299212" y="2273300"/>
                </a:lnTo>
                <a:lnTo>
                  <a:pt x="299212" y="2286000"/>
                </a:lnTo>
                <a:lnTo>
                  <a:pt x="311912" y="2286000"/>
                </a:lnTo>
                <a:lnTo>
                  <a:pt x="311912" y="2273300"/>
                </a:lnTo>
                <a:close/>
              </a:path>
              <a:path w="344170" h="2904490">
                <a:moveTo>
                  <a:pt x="311912" y="2247900"/>
                </a:moveTo>
                <a:lnTo>
                  <a:pt x="299212" y="2247900"/>
                </a:lnTo>
                <a:lnTo>
                  <a:pt x="299212" y="2260600"/>
                </a:lnTo>
                <a:lnTo>
                  <a:pt x="311912" y="2260600"/>
                </a:lnTo>
                <a:lnTo>
                  <a:pt x="311912" y="2247900"/>
                </a:lnTo>
                <a:close/>
              </a:path>
              <a:path w="344170" h="2904490">
                <a:moveTo>
                  <a:pt x="311912" y="2222500"/>
                </a:moveTo>
                <a:lnTo>
                  <a:pt x="299212" y="2222500"/>
                </a:lnTo>
                <a:lnTo>
                  <a:pt x="299212" y="2235200"/>
                </a:lnTo>
                <a:lnTo>
                  <a:pt x="311912" y="2235200"/>
                </a:lnTo>
                <a:lnTo>
                  <a:pt x="311912" y="2222500"/>
                </a:lnTo>
                <a:close/>
              </a:path>
              <a:path w="344170" h="2904490">
                <a:moveTo>
                  <a:pt x="311912" y="2197100"/>
                </a:moveTo>
                <a:lnTo>
                  <a:pt x="299212" y="2197100"/>
                </a:lnTo>
                <a:lnTo>
                  <a:pt x="299212" y="2209800"/>
                </a:lnTo>
                <a:lnTo>
                  <a:pt x="311912" y="2209800"/>
                </a:lnTo>
                <a:lnTo>
                  <a:pt x="311912" y="2197100"/>
                </a:lnTo>
                <a:close/>
              </a:path>
              <a:path w="344170" h="2904490">
                <a:moveTo>
                  <a:pt x="311912" y="2171700"/>
                </a:moveTo>
                <a:lnTo>
                  <a:pt x="299212" y="2171700"/>
                </a:lnTo>
                <a:lnTo>
                  <a:pt x="299212" y="2184400"/>
                </a:lnTo>
                <a:lnTo>
                  <a:pt x="311912" y="2184400"/>
                </a:lnTo>
                <a:lnTo>
                  <a:pt x="311912" y="2171700"/>
                </a:lnTo>
                <a:close/>
              </a:path>
              <a:path w="344170" h="2904490">
                <a:moveTo>
                  <a:pt x="311912" y="2146300"/>
                </a:moveTo>
                <a:lnTo>
                  <a:pt x="299212" y="2146300"/>
                </a:lnTo>
                <a:lnTo>
                  <a:pt x="299212" y="2159000"/>
                </a:lnTo>
                <a:lnTo>
                  <a:pt x="311912" y="2159000"/>
                </a:lnTo>
                <a:lnTo>
                  <a:pt x="311912" y="2146300"/>
                </a:lnTo>
                <a:close/>
              </a:path>
              <a:path w="344170" h="2904490">
                <a:moveTo>
                  <a:pt x="311912" y="2120900"/>
                </a:moveTo>
                <a:lnTo>
                  <a:pt x="299212" y="2120900"/>
                </a:lnTo>
                <a:lnTo>
                  <a:pt x="299212" y="2133600"/>
                </a:lnTo>
                <a:lnTo>
                  <a:pt x="311912" y="2133600"/>
                </a:lnTo>
                <a:lnTo>
                  <a:pt x="311912" y="2120900"/>
                </a:lnTo>
                <a:close/>
              </a:path>
              <a:path w="344170" h="2904490">
                <a:moveTo>
                  <a:pt x="311912" y="2095500"/>
                </a:moveTo>
                <a:lnTo>
                  <a:pt x="299212" y="2095500"/>
                </a:lnTo>
                <a:lnTo>
                  <a:pt x="299212" y="2108200"/>
                </a:lnTo>
                <a:lnTo>
                  <a:pt x="311912" y="2108200"/>
                </a:lnTo>
                <a:lnTo>
                  <a:pt x="311912" y="2095500"/>
                </a:lnTo>
                <a:close/>
              </a:path>
              <a:path w="344170" h="2904490">
                <a:moveTo>
                  <a:pt x="311912" y="2070100"/>
                </a:moveTo>
                <a:lnTo>
                  <a:pt x="299212" y="2070100"/>
                </a:lnTo>
                <a:lnTo>
                  <a:pt x="299212" y="2082800"/>
                </a:lnTo>
                <a:lnTo>
                  <a:pt x="311912" y="2082800"/>
                </a:lnTo>
                <a:lnTo>
                  <a:pt x="311912" y="2070100"/>
                </a:lnTo>
                <a:close/>
              </a:path>
              <a:path w="344170" h="2904490">
                <a:moveTo>
                  <a:pt x="311912" y="2044700"/>
                </a:moveTo>
                <a:lnTo>
                  <a:pt x="299212" y="2044700"/>
                </a:lnTo>
                <a:lnTo>
                  <a:pt x="299212" y="2057400"/>
                </a:lnTo>
                <a:lnTo>
                  <a:pt x="311912" y="2057400"/>
                </a:lnTo>
                <a:lnTo>
                  <a:pt x="311912" y="2044700"/>
                </a:lnTo>
                <a:close/>
              </a:path>
              <a:path w="344170" h="2904490">
                <a:moveTo>
                  <a:pt x="311912" y="2019300"/>
                </a:moveTo>
                <a:lnTo>
                  <a:pt x="299212" y="2019300"/>
                </a:lnTo>
                <a:lnTo>
                  <a:pt x="299212" y="2032000"/>
                </a:lnTo>
                <a:lnTo>
                  <a:pt x="311912" y="2032000"/>
                </a:lnTo>
                <a:lnTo>
                  <a:pt x="311912" y="2019300"/>
                </a:lnTo>
                <a:close/>
              </a:path>
              <a:path w="344170" h="2904490">
                <a:moveTo>
                  <a:pt x="311912" y="1993900"/>
                </a:moveTo>
                <a:lnTo>
                  <a:pt x="299212" y="1993900"/>
                </a:lnTo>
                <a:lnTo>
                  <a:pt x="299212" y="2006600"/>
                </a:lnTo>
                <a:lnTo>
                  <a:pt x="311912" y="2006600"/>
                </a:lnTo>
                <a:lnTo>
                  <a:pt x="311912" y="1993900"/>
                </a:lnTo>
                <a:close/>
              </a:path>
              <a:path w="344170" h="2904490">
                <a:moveTo>
                  <a:pt x="311912" y="1968500"/>
                </a:moveTo>
                <a:lnTo>
                  <a:pt x="299212" y="1968500"/>
                </a:lnTo>
                <a:lnTo>
                  <a:pt x="299212" y="1981200"/>
                </a:lnTo>
                <a:lnTo>
                  <a:pt x="311912" y="1981200"/>
                </a:lnTo>
                <a:lnTo>
                  <a:pt x="311912" y="1968500"/>
                </a:lnTo>
                <a:close/>
              </a:path>
              <a:path w="344170" h="2904490">
                <a:moveTo>
                  <a:pt x="311912" y="1943100"/>
                </a:moveTo>
                <a:lnTo>
                  <a:pt x="299212" y="1943100"/>
                </a:lnTo>
                <a:lnTo>
                  <a:pt x="299212" y="1955800"/>
                </a:lnTo>
                <a:lnTo>
                  <a:pt x="311912" y="1955800"/>
                </a:lnTo>
                <a:lnTo>
                  <a:pt x="311912" y="1943100"/>
                </a:lnTo>
                <a:close/>
              </a:path>
              <a:path w="344170" h="2904490">
                <a:moveTo>
                  <a:pt x="311912" y="1917700"/>
                </a:moveTo>
                <a:lnTo>
                  <a:pt x="299212" y="1917700"/>
                </a:lnTo>
                <a:lnTo>
                  <a:pt x="299212" y="1930400"/>
                </a:lnTo>
                <a:lnTo>
                  <a:pt x="311912" y="1930400"/>
                </a:lnTo>
                <a:lnTo>
                  <a:pt x="311912" y="1917700"/>
                </a:lnTo>
                <a:close/>
              </a:path>
              <a:path w="344170" h="2904490">
                <a:moveTo>
                  <a:pt x="311912" y="1892300"/>
                </a:moveTo>
                <a:lnTo>
                  <a:pt x="299212" y="1892300"/>
                </a:lnTo>
                <a:lnTo>
                  <a:pt x="299212" y="1905000"/>
                </a:lnTo>
                <a:lnTo>
                  <a:pt x="311912" y="1905000"/>
                </a:lnTo>
                <a:lnTo>
                  <a:pt x="311912" y="1892300"/>
                </a:lnTo>
                <a:close/>
              </a:path>
              <a:path w="344170" h="2904490">
                <a:moveTo>
                  <a:pt x="311912" y="1866900"/>
                </a:moveTo>
                <a:lnTo>
                  <a:pt x="299212" y="1866900"/>
                </a:lnTo>
                <a:lnTo>
                  <a:pt x="299212" y="1879600"/>
                </a:lnTo>
                <a:lnTo>
                  <a:pt x="311912" y="1879600"/>
                </a:lnTo>
                <a:lnTo>
                  <a:pt x="311912" y="1866900"/>
                </a:lnTo>
                <a:close/>
              </a:path>
              <a:path w="344170" h="2904490">
                <a:moveTo>
                  <a:pt x="311912" y="1841500"/>
                </a:moveTo>
                <a:lnTo>
                  <a:pt x="299212" y="1841500"/>
                </a:lnTo>
                <a:lnTo>
                  <a:pt x="299212" y="1854200"/>
                </a:lnTo>
                <a:lnTo>
                  <a:pt x="311912" y="1854200"/>
                </a:lnTo>
                <a:lnTo>
                  <a:pt x="311912" y="1841500"/>
                </a:lnTo>
                <a:close/>
              </a:path>
              <a:path w="344170" h="2904490">
                <a:moveTo>
                  <a:pt x="311912" y="1816100"/>
                </a:moveTo>
                <a:lnTo>
                  <a:pt x="299212" y="1816100"/>
                </a:lnTo>
                <a:lnTo>
                  <a:pt x="299212" y="1828800"/>
                </a:lnTo>
                <a:lnTo>
                  <a:pt x="311912" y="1828800"/>
                </a:lnTo>
                <a:lnTo>
                  <a:pt x="311912" y="1816100"/>
                </a:lnTo>
                <a:close/>
              </a:path>
              <a:path w="344170" h="2904490">
                <a:moveTo>
                  <a:pt x="311912" y="1790700"/>
                </a:moveTo>
                <a:lnTo>
                  <a:pt x="299212" y="1790700"/>
                </a:lnTo>
                <a:lnTo>
                  <a:pt x="299212" y="1803400"/>
                </a:lnTo>
                <a:lnTo>
                  <a:pt x="311912" y="1803400"/>
                </a:lnTo>
                <a:lnTo>
                  <a:pt x="311912" y="1790700"/>
                </a:lnTo>
                <a:close/>
              </a:path>
              <a:path w="344170" h="2904490">
                <a:moveTo>
                  <a:pt x="311912" y="1765300"/>
                </a:moveTo>
                <a:lnTo>
                  <a:pt x="299212" y="1765300"/>
                </a:lnTo>
                <a:lnTo>
                  <a:pt x="299212" y="1778000"/>
                </a:lnTo>
                <a:lnTo>
                  <a:pt x="311912" y="1778000"/>
                </a:lnTo>
                <a:lnTo>
                  <a:pt x="311912" y="1765300"/>
                </a:lnTo>
                <a:close/>
              </a:path>
              <a:path w="344170" h="2904490">
                <a:moveTo>
                  <a:pt x="311912" y="1739900"/>
                </a:moveTo>
                <a:lnTo>
                  <a:pt x="299212" y="1739900"/>
                </a:lnTo>
                <a:lnTo>
                  <a:pt x="299212" y="1752600"/>
                </a:lnTo>
                <a:lnTo>
                  <a:pt x="311912" y="1752600"/>
                </a:lnTo>
                <a:lnTo>
                  <a:pt x="311912" y="1739900"/>
                </a:lnTo>
                <a:close/>
              </a:path>
              <a:path w="344170" h="2904490">
                <a:moveTo>
                  <a:pt x="311912" y="1714500"/>
                </a:moveTo>
                <a:lnTo>
                  <a:pt x="299212" y="1714500"/>
                </a:lnTo>
                <a:lnTo>
                  <a:pt x="299212" y="1727200"/>
                </a:lnTo>
                <a:lnTo>
                  <a:pt x="311912" y="1727200"/>
                </a:lnTo>
                <a:lnTo>
                  <a:pt x="311912" y="1714500"/>
                </a:lnTo>
                <a:close/>
              </a:path>
              <a:path w="344170" h="2904490">
                <a:moveTo>
                  <a:pt x="311912" y="1689100"/>
                </a:moveTo>
                <a:lnTo>
                  <a:pt x="299212" y="1689100"/>
                </a:lnTo>
                <a:lnTo>
                  <a:pt x="299212" y="1701800"/>
                </a:lnTo>
                <a:lnTo>
                  <a:pt x="311912" y="1701800"/>
                </a:lnTo>
                <a:lnTo>
                  <a:pt x="311912" y="1689100"/>
                </a:lnTo>
                <a:close/>
              </a:path>
              <a:path w="344170" h="2904490">
                <a:moveTo>
                  <a:pt x="311912" y="1663700"/>
                </a:moveTo>
                <a:lnTo>
                  <a:pt x="299212" y="1663700"/>
                </a:lnTo>
                <a:lnTo>
                  <a:pt x="299212" y="1676400"/>
                </a:lnTo>
                <a:lnTo>
                  <a:pt x="311912" y="1676400"/>
                </a:lnTo>
                <a:lnTo>
                  <a:pt x="311912" y="1663700"/>
                </a:lnTo>
                <a:close/>
              </a:path>
              <a:path w="344170" h="2904490">
                <a:moveTo>
                  <a:pt x="311912" y="1638300"/>
                </a:moveTo>
                <a:lnTo>
                  <a:pt x="299212" y="1638300"/>
                </a:lnTo>
                <a:lnTo>
                  <a:pt x="299212" y="1651000"/>
                </a:lnTo>
                <a:lnTo>
                  <a:pt x="311912" y="1651000"/>
                </a:lnTo>
                <a:lnTo>
                  <a:pt x="311912" y="1638300"/>
                </a:lnTo>
                <a:close/>
              </a:path>
              <a:path w="344170" h="2904490">
                <a:moveTo>
                  <a:pt x="311912" y="1612900"/>
                </a:moveTo>
                <a:lnTo>
                  <a:pt x="299212" y="1612900"/>
                </a:lnTo>
                <a:lnTo>
                  <a:pt x="299212" y="1625600"/>
                </a:lnTo>
                <a:lnTo>
                  <a:pt x="311912" y="1625600"/>
                </a:lnTo>
                <a:lnTo>
                  <a:pt x="311912" y="1612900"/>
                </a:lnTo>
                <a:close/>
              </a:path>
              <a:path w="344170" h="2904490">
                <a:moveTo>
                  <a:pt x="311912" y="1587500"/>
                </a:moveTo>
                <a:lnTo>
                  <a:pt x="299212" y="1587500"/>
                </a:lnTo>
                <a:lnTo>
                  <a:pt x="299212" y="1600200"/>
                </a:lnTo>
                <a:lnTo>
                  <a:pt x="311912" y="1600200"/>
                </a:lnTo>
                <a:lnTo>
                  <a:pt x="311912" y="1587500"/>
                </a:lnTo>
                <a:close/>
              </a:path>
              <a:path w="344170" h="2904490">
                <a:moveTo>
                  <a:pt x="311912" y="1562100"/>
                </a:moveTo>
                <a:lnTo>
                  <a:pt x="299212" y="1562100"/>
                </a:lnTo>
                <a:lnTo>
                  <a:pt x="299212" y="1574800"/>
                </a:lnTo>
                <a:lnTo>
                  <a:pt x="311912" y="1574800"/>
                </a:lnTo>
                <a:lnTo>
                  <a:pt x="311912" y="1562100"/>
                </a:lnTo>
                <a:close/>
              </a:path>
              <a:path w="344170" h="2904490">
                <a:moveTo>
                  <a:pt x="311912" y="1536700"/>
                </a:moveTo>
                <a:lnTo>
                  <a:pt x="299212" y="1536700"/>
                </a:lnTo>
                <a:lnTo>
                  <a:pt x="299212" y="1549400"/>
                </a:lnTo>
                <a:lnTo>
                  <a:pt x="311912" y="1549400"/>
                </a:lnTo>
                <a:lnTo>
                  <a:pt x="311912" y="1536700"/>
                </a:lnTo>
                <a:close/>
              </a:path>
              <a:path w="344170" h="2904490">
                <a:moveTo>
                  <a:pt x="311912" y="1511300"/>
                </a:moveTo>
                <a:lnTo>
                  <a:pt x="299212" y="1511300"/>
                </a:lnTo>
                <a:lnTo>
                  <a:pt x="299212" y="1524000"/>
                </a:lnTo>
                <a:lnTo>
                  <a:pt x="311912" y="1524000"/>
                </a:lnTo>
                <a:lnTo>
                  <a:pt x="311912" y="1511300"/>
                </a:lnTo>
                <a:close/>
              </a:path>
              <a:path w="344170" h="2904490">
                <a:moveTo>
                  <a:pt x="311912" y="1485900"/>
                </a:moveTo>
                <a:lnTo>
                  <a:pt x="299212" y="1485900"/>
                </a:lnTo>
                <a:lnTo>
                  <a:pt x="299212" y="1498600"/>
                </a:lnTo>
                <a:lnTo>
                  <a:pt x="311912" y="1498600"/>
                </a:lnTo>
                <a:lnTo>
                  <a:pt x="311912" y="1485900"/>
                </a:lnTo>
                <a:close/>
              </a:path>
              <a:path w="344170" h="2904490">
                <a:moveTo>
                  <a:pt x="311912" y="1460500"/>
                </a:moveTo>
                <a:lnTo>
                  <a:pt x="299212" y="1460500"/>
                </a:lnTo>
                <a:lnTo>
                  <a:pt x="299212" y="1473200"/>
                </a:lnTo>
                <a:lnTo>
                  <a:pt x="311912" y="1473200"/>
                </a:lnTo>
                <a:lnTo>
                  <a:pt x="311912" y="1460500"/>
                </a:lnTo>
                <a:close/>
              </a:path>
              <a:path w="344170" h="2904490">
                <a:moveTo>
                  <a:pt x="311912" y="1435100"/>
                </a:moveTo>
                <a:lnTo>
                  <a:pt x="299212" y="1435100"/>
                </a:lnTo>
                <a:lnTo>
                  <a:pt x="299212" y="1447800"/>
                </a:lnTo>
                <a:lnTo>
                  <a:pt x="311912" y="1447800"/>
                </a:lnTo>
                <a:lnTo>
                  <a:pt x="311912" y="1435100"/>
                </a:lnTo>
                <a:close/>
              </a:path>
              <a:path w="344170" h="2904490">
                <a:moveTo>
                  <a:pt x="311912" y="1409700"/>
                </a:moveTo>
                <a:lnTo>
                  <a:pt x="299212" y="1409700"/>
                </a:lnTo>
                <a:lnTo>
                  <a:pt x="299212" y="1422400"/>
                </a:lnTo>
                <a:lnTo>
                  <a:pt x="311912" y="1422400"/>
                </a:lnTo>
                <a:lnTo>
                  <a:pt x="311912" y="1409700"/>
                </a:lnTo>
                <a:close/>
              </a:path>
              <a:path w="344170" h="2904490">
                <a:moveTo>
                  <a:pt x="311912" y="1384300"/>
                </a:moveTo>
                <a:lnTo>
                  <a:pt x="299212" y="1384300"/>
                </a:lnTo>
                <a:lnTo>
                  <a:pt x="299212" y="1397000"/>
                </a:lnTo>
                <a:lnTo>
                  <a:pt x="311912" y="1397000"/>
                </a:lnTo>
                <a:lnTo>
                  <a:pt x="311912" y="1384300"/>
                </a:lnTo>
                <a:close/>
              </a:path>
              <a:path w="344170" h="2904490">
                <a:moveTo>
                  <a:pt x="311912" y="1358900"/>
                </a:moveTo>
                <a:lnTo>
                  <a:pt x="299212" y="1358900"/>
                </a:lnTo>
                <a:lnTo>
                  <a:pt x="299212" y="1371600"/>
                </a:lnTo>
                <a:lnTo>
                  <a:pt x="311912" y="1371600"/>
                </a:lnTo>
                <a:lnTo>
                  <a:pt x="311912" y="1358900"/>
                </a:lnTo>
                <a:close/>
              </a:path>
              <a:path w="344170" h="2904490">
                <a:moveTo>
                  <a:pt x="311912" y="1333500"/>
                </a:moveTo>
                <a:lnTo>
                  <a:pt x="299212" y="1333500"/>
                </a:lnTo>
                <a:lnTo>
                  <a:pt x="299212" y="1346200"/>
                </a:lnTo>
                <a:lnTo>
                  <a:pt x="311912" y="1346200"/>
                </a:lnTo>
                <a:lnTo>
                  <a:pt x="311912" y="1333500"/>
                </a:lnTo>
                <a:close/>
              </a:path>
              <a:path w="344170" h="2904490">
                <a:moveTo>
                  <a:pt x="311912" y="1308100"/>
                </a:moveTo>
                <a:lnTo>
                  <a:pt x="299212" y="1308100"/>
                </a:lnTo>
                <a:lnTo>
                  <a:pt x="299212" y="1320800"/>
                </a:lnTo>
                <a:lnTo>
                  <a:pt x="311912" y="1320800"/>
                </a:lnTo>
                <a:lnTo>
                  <a:pt x="311912" y="1308100"/>
                </a:lnTo>
                <a:close/>
              </a:path>
              <a:path w="344170" h="2904490">
                <a:moveTo>
                  <a:pt x="311912" y="1282700"/>
                </a:moveTo>
                <a:lnTo>
                  <a:pt x="299212" y="1282700"/>
                </a:lnTo>
                <a:lnTo>
                  <a:pt x="299212" y="1295400"/>
                </a:lnTo>
                <a:lnTo>
                  <a:pt x="311912" y="1295400"/>
                </a:lnTo>
                <a:lnTo>
                  <a:pt x="311912" y="1282700"/>
                </a:lnTo>
                <a:close/>
              </a:path>
              <a:path w="344170" h="2904490">
                <a:moveTo>
                  <a:pt x="311912" y="1257300"/>
                </a:moveTo>
                <a:lnTo>
                  <a:pt x="299212" y="1257300"/>
                </a:lnTo>
                <a:lnTo>
                  <a:pt x="299212" y="1270000"/>
                </a:lnTo>
                <a:lnTo>
                  <a:pt x="311912" y="1270000"/>
                </a:lnTo>
                <a:lnTo>
                  <a:pt x="311912" y="1257300"/>
                </a:lnTo>
                <a:close/>
              </a:path>
              <a:path w="344170" h="2904490">
                <a:moveTo>
                  <a:pt x="311912" y="1231900"/>
                </a:moveTo>
                <a:lnTo>
                  <a:pt x="299212" y="1231900"/>
                </a:lnTo>
                <a:lnTo>
                  <a:pt x="299212" y="1244600"/>
                </a:lnTo>
                <a:lnTo>
                  <a:pt x="311912" y="1244600"/>
                </a:lnTo>
                <a:lnTo>
                  <a:pt x="311912" y="1231900"/>
                </a:lnTo>
                <a:close/>
              </a:path>
              <a:path w="344170" h="2904490">
                <a:moveTo>
                  <a:pt x="311912" y="1206500"/>
                </a:moveTo>
                <a:lnTo>
                  <a:pt x="299212" y="1206500"/>
                </a:lnTo>
                <a:lnTo>
                  <a:pt x="299212" y="1219200"/>
                </a:lnTo>
                <a:lnTo>
                  <a:pt x="311912" y="1219200"/>
                </a:lnTo>
                <a:lnTo>
                  <a:pt x="311912" y="1206500"/>
                </a:lnTo>
                <a:close/>
              </a:path>
              <a:path w="344170" h="2904490">
                <a:moveTo>
                  <a:pt x="311912" y="1181100"/>
                </a:moveTo>
                <a:lnTo>
                  <a:pt x="299212" y="1181100"/>
                </a:lnTo>
                <a:lnTo>
                  <a:pt x="299212" y="1193800"/>
                </a:lnTo>
                <a:lnTo>
                  <a:pt x="311912" y="1193800"/>
                </a:lnTo>
                <a:lnTo>
                  <a:pt x="311912" y="1181100"/>
                </a:lnTo>
                <a:close/>
              </a:path>
              <a:path w="344170" h="2904490">
                <a:moveTo>
                  <a:pt x="311912" y="1155700"/>
                </a:moveTo>
                <a:lnTo>
                  <a:pt x="299212" y="1155700"/>
                </a:lnTo>
                <a:lnTo>
                  <a:pt x="299212" y="1168400"/>
                </a:lnTo>
                <a:lnTo>
                  <a:pt x="311912" y="1168400"/>
                </a:lnTo>
                <a:lnTo>
                  <a:pt x="311912" y="1155700"/>
                </a:lnTo>
                <a:close/>
              </a:path>
              <a:path w="344170" h="2904490">
                <a:moveTo>
                  <a:pt x="311912" y="1130300"/>
                </a:moveTo>
                <a:lnTo>
                  <a:pt x="299212" y="1130300"/>
                </a:lnTo>
                <a:lnTo>
                  <a:pt x="299212" y="1143000"/>
                </a:lnTo>
                <a:lnTo>
                  <a:pt x="311912" y="1143000"/>
                </a:lnTo>
                <a:lnTo>
                  <a:pt x="311912" y="1130300"/>
                </a:lnTo>
                <a:close/>
              </a:path>
              <a:path w="344170" h="2904490">
                <a:moveTo>
                  <a:pt x="311912" y="1104900"/>
                </a:moveTo>
                <a:lnTo>
                  <a:pt x="299212" y="1104900"/>
                </a:lnTo>
                <a:lnTo>
                  <a:pt x="299212" y="1117600"/>
                </a:lnTo>
                <a:lnTo>
                  <a:pt x="311912" y="1117600"/>
                </a:lnTo>
                <a:lnTo>
                  <a:pt x="311912" y="1104900"/>
                </a:lnTo>
                <a:close/>
              </a:path>
              <a:path w="344170" h="2904490">
                <a:moveTo>
                  <a:pt x="311912" y="1079500"/>
                </a:moveTo>
                <a:lnTo>
                  <a:pt x="299212" y="1079500"/>
                </a:lnTo>
                <a:lnTo>
                  <a:pt x="299212" y="1092200"/>
                </a:lnTo>
                <a:lnTo>
                  <a:pt x="311912" y="1092200"/>
                </a:lnTo>
                <a:lnTo>
                  <a:pt x="311912" y="1079500"/>
                </a:lnTo>
                <a:close/>
              </a:path>
              <a:path w="344170" h="2904490">
                <a:moveTo>
                  <a:pt x="311912" y="1054100"/>
                </a:moveTo>
                <a:lnTo>
                  <a:pt x="299212" y="1054100"/>
                </a:lnTo>
                <a:lnTo>
                  <a:pt x="299212" y="1066800"/>
                </a:lnTo>
                <a:lnTo>
                  <a:pt x="311912" y="1066800"/>
                </a:lnTo>
                <a:lnTo>
                  <a:pt x="311912" y="1054100"/>
                </a:lnTo>
                <a:close/>
              </a:path>
              <a:path w="344170" h="2904490">
                <a:moveTo>
                  <a:pt x="311912" y="1028700"/>
                </a:moveTo>
                <a:lnTo>
                  <a:pt x="299212" y="1028700"/>
                </a:lnTo>
                <a:lnTo>
                  <a:pt x="299212" y="1041400"/>
                </a:lnTo>
                <a:lnTo>
                  <a:pt x="311912" y="1041400"/>
                </a:lnTo>
                <a:lnTo>
                  <a:pt x="311912" y="1028700"/>
                </a:lnTo>
                <a:close/>
              </a:path>
              <a:path w="344170" h="2904490">
                <a:moveTo>
                  <a:pt x="311912" y="1003300"/>
                </a:moveTo>
                <a:lnTo>
                  <a:pt x="299212" y="1003300"/>
                </a:lnTo>
                <a:lnTo>
                  <a:pt x="299212" y="1016000"/>
                </a:lnTo>
                <a:lnTo>
                  <a:pt x="311912" y="1016000"/>
                </a:lnTo>
                <a:lnTo>
                  <a:pt x="311912" y="1003300"/>
                </a:lnTo>
                <a:close/>
              </a:path>
              <a:path w="344170" h="2904490">
                <a:moveTo>
                  <a:pt x="311912" y="977900"/>
                </a:moveTo>
                <a:lnTo>
                  <a:pt x="299212" y="977900"/>
                </a:lnTo>
                <a:lnTo>
                  <a:pt x="299212" y="990600"/>
                </a:lnTo>
                <a:lnTo>
                  <a:pt x="311912" y="990600"/>
                </a:lnTo>
                <a:lnTo>
                  <a:pt x="311912" y="977900"/>
                </a:lnTo>
                <a:close/>
              </a:path>
              <a:path w="344170" h="2904490">
                <a:moveTo>
                  <a:pt x="311912" y="952500"/>
                </a:moveTo>
                <a:lnTo>
                  <a:pt x="299212" y="952500"/>
                </a:lnTo>
                <a:lnTo>
                  <a:pt x="299212" y="965200"/>
                </a:lnTo>
                <a:lnTo>
                  <a:pt x="311912" y="965200"/>
                </a:lnTo>
                <a:lnTo>
                  <a:pt x="311912" y="952500"/>
                </a:lnTo>
                <a:close/>
              </a:path>
              <a:path w="344170" h="2904490">
                <a:moveTo>
                  <a:pt x="311912" y="927100"/>
                </a:moveTo>
                <a:lnTo>
                  <a:pt x="299212" y="927100"/>
                </a:lnTo>
                <a:lnTo>
                  <a:pt x="299212" y="939800"/>
                </a:lnTo>
                <a:lnTo>
                  <a:pt x="311912" y="939800"/>
                </a:lnTo>
                <a:lnTo>
                  <a:pt x="311912" y="927100"/>
                </a:lnTo>
                <a:close/>
              </a:path>
              <a:path w="344170" h="2904490">
                <a:moveTo>
                  <a:pt x="311912" y="901700"/>
                </a:moveTo>
                <a:lnTo>
                  <a:pt x="299212" y="901700"/>
                </a:lnTo>
                <a:lnTo>
                  <a:pt x="299212" y="914400"/>
                </a:lnTo>
                <a:lnTo>
                  <a:pt x="311912" y="914400"/>
                </a:lnTo>
                <a:lnTo>
                  <a:pt x="311912" y="901700"/>
                </a:lnTo>
                <a:close/>
              </a:path>
              <a:path w="344170" h="2904490">
                <a:moveTo>
                  <a:pt x="311912" y="876300"/>
                </a:moveTo>
                <a:lnTo>
                  <a:pt x="299212" y="876300"/>
                </a:lnTo>
                <a:lnTo>
                  <a:pt x="299212" y="889000"/>
                </a:lnTo>
                <a:lnTo>
                  <a:pt x="311912" y="889000"/>
                </a:lnTo>
                <a:lnTo>
                  <a:pt x="311912" y="876300"/>
                </a:lnTo>
                <a:close/>
              </a:path>
              <a:path w="344170" h="2904490">
                <a:moveTo>
                  <a:pt x="311912" y="850900"/>
                </a:moveTo>
                <a:lnTo>
                  <a:pt x="299212" y="850900"/>
                </a:lnTo>
                <a:lnTo>
                  <a:pt x="299212" y="863600"/>
                </a:lnTo>
                <a:lnTo>
                  <a:pt x="311912" y="863600"/>
                </a:lnTo>
                <a:lnTo>
                  <a:pt x="311912" y="850900"/>
                </a:lnTo>
                <a:close/>
              </a:path>
              <a:path w="344170" h="2904490">
                <a:moveTo>
                  <a:pt x="311912" y="825500"/>
                </a:moveTo>
                <a:lnTo>
                  <a:pt x="299212" y="825500"/>
                </a:lnTo>
                <a:lnTo>
                  <a:pt x="299212" y="838200"/>
                </a:lnTo>
                <a:lnTo>
                  <a:pt x="311912" y="838200"/>
                </a:lnTo>
                <a:lnTo>
                  <a:pt x="311912" y="825500"/>
                </a:lnTo>
                <a:close/>
              </a:path>
              <a:path w="344170" h="2904490">
                <a:moveTo>
                  <a:pt x="311912" y="800100"/>
                </a:moveTo>
                <a:lnTo>
                  <a:pt x="299212" y="800100"/>
                </a:lnTo>
                <a:lnTo>
                  <a:pt x="299212" y="812800"/>
                </a:lnTo>
                <a:lnTo>
                  <a:pt x="311912" y="812800"/>
                </a:lnTo>
                <a:lnTo>
                  <a:pt x="311912" y="800100"/>
                </a:lnTo>
                <a:close/>
              </a:path>
              <a:path w="344170" h="2904490">
                <a:moveTo>
                  <a:pt x="311912" y="774700"/>
                </a:moveTo>
                <a:lnTo>
                  <a:pt x="299212" y="774700"/>
                </a:lnTo>
                <a:lnTo>
                  <a:pt x="299212" y="787400"/>
                </a:lnTo>
                <a:lnTo>
                  <a:pt x="311912" y="787400"/>
                </a:lnTo>
                <a:lnTo>
                  <a:pt x="311912" y="774700"/>
                </a:lnTo>
                <a:close/>
              </a:path>
              <a:path w="344170" h="2904490">
                <a:moveTo>
                  <a:pt x="311912" y="749300"/>
                </a:moveTo>
                <a:lnTo>
                  <a:pt x="299212" y="749300"/>
                </a:lnTo>
                <a:lnTo>
                  <a:pt x="299212" y="762000"/>
                </a:lnTo>
                <a:lnTo>
                  <a:pt x="311912" y="762000"/>
                </a:lnTo>
                <a:lnTo>
                  <a:pt x="311912" y="749300"/>
                </a:lnTo>
                <a:close/>
              </a:path>
              <a:path w="344170" h="2904490">
                <a:moveTo>
                  <a:pt x="311912" y="723900"/>
                </a:moveTo>
                <a:lnTo>
                  <a:pt x="299212" y="723900"/>
                </a:lnTo>
                <a:lnTo>
                  <a:pt x="299212" y="736600"/>
                </a:lnTo>
                <a:lnTo>
                  <a:pt x="311912" y="736600"/>
                </a:lnTo>
                <a:lnTo>
                  <a:pt x="311912" y="723900"/>
                </a:lnTo>
                <a:close/>
              </a:path>
              <a:path w="344170" h="2904490">
                <a:moveTo>
                  <a:pt x="311912" y="698500"/>
                </a:moveTo>
                <a:lnTo>
                  <a:pt x="299212" y="698500"/>
                </a:lnTo>
                <a:lnTo>
                  <a:pt x="299212" y="711200"/>
                </a:lnTo>
                <a:lnTo>
                  <a:pt x="311912" y="711200"/>
                </a:lnTo>
                <a:lnTo>
                  <a:pt x="311912" y="698500"/>
                </a:lnTo>
                <a:close/>
              </a:path>
              <a:path w="344170" h="2904490">
                <a:moveTo>
                  <a:pt x="311912" y="673100"/>
                </a:moveTo>
                <a:lnTo>
                  <a:pt x="299212" y="673100"/>
                </a:lnTo>
                <a:lnTo>
                  <a:pt x="299212" y="685800"/>
                </a:lnTo>
                <a:lnTo>
                  <a:pt x="311912" y="685800"/>
                </a:lnTo>
                <a:lnTo>
                  <a:pt x="311912" y="673100"/>
                </a:lnTo>
                <a:close/>
              </a:path>
              <a:path w="344170" h="2904490">
                <a:moveTo>
                  <a:pt x="311912" y="647700"/>
                </a:moveTo>
                <a:lnTo>
                  <a:pt x="299212" y="647700"/>
                </a:lnTo>
                <a:lnTo>
                  <a:pt x="299212" y="660400"/>
                </a:lnTo>
                <a:lnTo>
                  <a:pt x="311912" y="660400"/>
                </a:lnTo>
                <a:lnTo>
                  <a:pt x="311912" y="647700"/>
                </a:lnTo>
                <a:close/>
              </a:path>
              <a:path w="344170" h="2904490">
                <a:moveTo>
                  <a:pt x="311912" y="622300"/>
                </a:moveTo>
                <a:lnTo>
                  <a:pt x="299212" y="622300"/>
                </a:lnTo>
                <a:lnTo>
                  <a:pt x="299212" y="635000"/>
                </a:lnTo>
                <a:lnTo>
                  <a:pt x="311912" y="635000"/>
                </a:lnTo>
                <a:lnTo>
                  <a:pt x="311912" y="622300"/>
                </a:lnTo>
                <a:close/>
              </a:path>
              <a:path w="344170" h="2904490">
                <a:moveTo>
                  <a:pt x="311912" y="596900"/>
                </a:moveTo>
                <a:lnTo>
                  <a:pt x="299212" y="596900"/>
                </a:lnTo>
                <a:lnTo>
                  <a:pt x="299212" y="609600"/>
                </a:lnTo>
                <a:lnTo>
                  <a:pt x="311912" y="609600"/>
                </a:lnTo>
                <a:lnTo>
                  <a:pt x="311912" y="596900"/>
                </a:lnTo>
                <a:close/>
              </a:path>
              <a:path w="344170" h="2904490">
                <a:moveTo>
                  <a:pt x="311912" y="571500"/>
                </a:moveTo>
                <a:lnTo>
                  <a:pt x="299212" y="571500"/>
                </a:lnTo>
                <a:lnTo>
                  <a:pt x="299212" y="584200"/>
                </a:lnTo>
                <a:lnTo>
                  <a:pt x="311912" y="584200"/>
                </a:lnTo>
                <a:lnTo>
                  <a:pt x="311912" y="571500"/>
                </a:lnTo>
                <a:close/>
              </a:path>
              <a:path w="344170" h="2904490">
                <a:moveTo>
                  <a:pt x="311912" y="546100"/>
                </a:moveTo>
                <a:lnTo>
                  <a:pt x="299212" y="546100"/>
                </a:lnTo>
                <a:lnTo>
                  <a:pt x="299212" y="558800"/>
                </a:lnTo>
                <a:lnTo>
                  <a:pt x="311912" y="558800"/>
                </a:lnTo>
                <a:lnTo>
                  <a:pt x="311912" y="546100"/>
                </a:lnTo>
                <a:close/>
              </a:path>
              <a:path w="344170" h="2904490">
                <a:moveTo>
                  <a:pt x="311912" y="520700"/>
                </a:moveTo>
                <a:lnTo>
                  <a:pt x="299212" y="520700"/>
                </a:lnTo>
                <a:lnTo>
                  <a:pt x="299212" y="533400"/>
                </a:lnTo>
                <a:lnTo>
                  <a:pt x="311912" y="533400"/>
                </a:lnTo>
                <a:lnTo>
                  <a:pt x="311912" y="520700"/>
                </a:lnTo>
                <a:close/>
              </a:path>
              <a:path w="344170" h="2904490">
                <a:moveTo>
                  <a:pt x="311912" y="495300"/>
                </a:moveTo>
                <a:lnTo>
                  <a:pt x="299212" y="495300"/>
                </a:lnTo>
                <a:lnTo>
                  <a:pt x="299212" y="508000"/>
                </a:lnTo>
                <a:lnTo>
                  <a:pt x="311912" y="508000"/>
                </a:lnTo>
                <a:lnTo>
                  <a:pt x="311912" y="495300"/>
                </a:lnTo>
                <a:close/>
              </a:path>
              <a:path w="344170" h="2904490">
                <a:moveTo>
                  <a:pt x="311912" y="469900"/>
                </a:moveTo>
                <a:lnTo>
                  <a:pt x="299212" y="469900"/>
                </a:lnTo>
                <a:lnTo>
                  <a:pt x="299212" y="482600"/>
                </a:lnTo>
                <a:lnTo>
                  <a:pt x="311912" y="482600"/>
                </a:lnTo>
                <a:lnTo>
                  <a:pt x="311912" y="469900"/>
                </a:lnTo>
                <a:close/>
              </a:path>
              <a:path w="344170" h="2904490">
                <a:moveTo>
                  <a:pt x="311912" y="444500"/>
                </a:moveTo>
                <a:lnTo>
                  <a:pt x="299212" y="444500"/>
                </a:lnTo>
                <a:lnTo>
                  <a:pt x="299212" y="457200"/>
                </a:lnTo>
                <a:lnTo>
                  <a:pt x="311912" y="457200"/>
                </a:lnTo>
                <a:lnTo>
                  <a:pt x="311912" y="444500"/>
                </a:lnTo>
                <a:close/>
              </a:path>
              <a:path w="344170" h="2904490">
                <a:moveTo>
                  <a:pt x="311912" y="419100"/>
                </a:moveTo>
                <a:lnTo>
                  <a:pt x="299212" y="419100"/>
                </a:lnTo>
                <a:lnTo>
                  <a:pt x="299212" y="431800"/>
                </a:lnTo>
                <a:lnTo>
                  <a:pt x="311912" y="431800"/>
                </a:lnTo>
                <a:lnTo>
                  <a:pt x="311912" y="419100"/>
                </a:lnTo>
                <a:close/>
              </a:path>
              <a:path w="344170" h="2904490">
                <a:moveTo>
                  <a:pt x="311912" y="393700"/>
                </a:moveTo>
                <a:lnTo>
                  <a:pt x="299212" y="393700"/>
                </a:lnTo>
                <a:lnTo>
                  <a:pt x="299212" y="406400"/>
                </a:lnTo>
                <a:lnTo>
                  <a:pt x="311912" y="406400"/>
                </a:lnTo>
                <a:lnTo>
                  <a:pt x="311912" y="393700"/>
                </a:lnTo>
                <a:close/>
              </a:path>
              <a:path w="344170" h="2904490">
                <a:moveTo>
                  <a:pt x="311912" y="368300"/>
                </a:moveTo>
                <a:lnTo>
                  <a:pt x="299212" y="368300"/>
                </a:lnTo>
                <a:lnTo>
                  <a:pt x="299212" y="381000"/>
                </a:lnTo>
                <a:lnTo>
                  <a:pt x="311912" y="381000"/>
                </a:lnTo>
                <a:lnTo>
                  <a:pt x="311912" y="368300"/>
                </a:lnTo>
                <a:close/>
              </a:path>
              <a:path w="344170" h="2904490">
                <a:moveTo>
                  <a:pt x="311912" y="342900"/>
                </a:moveTo>
                <a:lnTo>
                  <a:pt x="299212" y="342900"/>
                </a:lnTo>
                <a:lnTo>
                  <a:pt x="299212" y="355600"/>
                </a:lnTo>
                <a:lnTo>
                  <a:pt x="311912" y="355600"/>
                </a:lnTo>
                <a:lnTo>
                  <a:pt x="311912" y="342900"/>
                </a:lnTo>
                <a:close/>
              </a:path>
              <a:path w="344170" h="2904490">
                <a:moveTo>
                  <a:pt x="311912" y="317500"/>
                </a:moveTo>
                <a:lnTo>
                  <a:pt x="299212" y="317500"/>
                </a:lnTo>
                <a:lnTo>
                  <a:pt x="299212" y="330200"/>
                </a:lnTo>
                <a:lnTo>
                  <a:pt x="311912" y="330200"/>
                </a:lnTo>
                <a:lnTo>
                  <a:pt x="311912" y="317500"/>
                </a:lnTo>
                <a:close/>
              </a:path>
              <a:path w="344170" h="2904490">
                <a:moveTo>
                  <a:pt x="311912" y="292100"/>
                </a:moveTo>
                <a:lnTo>
                  <a:pt x="299212" y="292100"/>
                </a:lnTo>
                <a:lnTo>
                  <a:pt x="299212" y="304800"/>
                </a:lnTo>
                <a:lnTo>
                  <a:pt x="311912" y="304800"/>
                </a:lnTo>
                <a:lnTo>
                  <a:pt x="311912" y="292100"/>
                </a:lnTo>
                <a:close/>
              </a:path>
              <a:path w="344170" h="2904490">
                <a:moveTo>
                  <a:pt x="311912" y="266700"/>
                </a:moveTo>
                <a:lnTo>
                  <a:pt x="299212" y="266700"/>
                </a:lnTo>
                <a:lnTo>
                  <a:pt x="299212" y="279400"/>
                </a:lnTo>
                <a:lnTo>
                  <a:pt x="311912" y="279400"/>
                </a:lnTo>
                <a:lnTo>
                  <a:pt x="311912" y="266700"/>
                </a:lnTo>
                <a:close/>
              </a:path>
              <a:path w="344170" h="2904490">
                <a:moveTo>
                  <a:pt x="311912" y="241300"/>
                </a:moveTo>
                <a:lnTo>
                  <a:pt x="299212" y="241300"/>
                </a:lnTo>
                <a:lnTo>
                  <a:pt x="299212" y="254000"/>
                </a:lnTo>
                <a:lnTo>
                  <a:pt x="311912" y="254000"/>
                </a:lnTo>
                <a:lnTo>
                  <a:pt x="311912" y="241300"/>
                </a:lnTo>
                <a:close/>
              </a:path>
              <a:path w="344170" h="2904490">
                <a:moveTo>
                  <a:pt x="311912" y="215900"/>
                </a:moveTo>
                <a:lnTo>
                  <a:pt x="299212" y="215900"/>
                </a:lnTo>
                <a:lnTo>
                  <a:pt x="299212" y="228600"/>
                </a:lnTo>
                <a:lnTo>
                  <a:pt x="311912" y="228600"/>
                </a:lnTo>
                <a:lnTo>
                  <a:pt x="311912" y="215900"/>
                </a:lnTo>
                <a:close/>
              </a:path>
              <a:path w="344170" h="2904490">
                <a:moveTo>
                  <a:pt x="311912" y="190500"/>
                </a:moveTo>
                <a:lnTo>
                  <a:pt x="299212" y="190500"/>
                </a:lnTo>
                <a:lnTo>
                  <a:pt x="299212" y="203200"/>
                </a:lnTo>
                <a:lnTo>
                  <a:pt x="311912" y="203200"/>
                </a:lnTo>
                <a:lnTo>
                  <a:pt x="311912" y="190500"/>
                </a:lnTo>
                <a:close/>
              </a:path>
              <a:path w="344170" h="2904490">
                <a:moveTo>
                  <a:pt x="311912" y="165100"/>
                </a:moveTo>
                <a:lnTo>
                  <a:pt x="299212" y="165100"/>
                </a:lnTo>
                <a:lnTo>
                  <a:pt x="299212" y="177800"/>
                </a:lnTo>
                <a:lnTo>
                  <a:pt x="311912" y="177800"/>
                </a:lnTo>
                <a:lnTo>
                  <a:pt x="311912" y="165100"/>
                </a:lnTo>
                <a:close/>
              </a:path>
              <a:path w="344170" h="2904490">
                <a:moveTo>
                  <a:pt x="311912" y="139700"/>
                </a:moveTo>
                <a:lnTo>
                  <a:pt x="299212" y="139700"/>
                </a:lnTo>
                <a:lnTo>
                  <a:pt x="299212" y="152400"/>
                </a:lnTo>
                <a:lnTo>
                  <a:pt x="311912" y="152400"/>
                </a:lnTo>
                <a:lnTo>
                  <a:pt x="311912" y="139700"/>
                </a:lnTo>
                <a:close/>
              </a:path>
              <a:path w="344170" h="2904490">
                <a:moveTo>
                  <a:pt x="311912" y="114300"/>
                </a:moveTo>
                <a:lnTo>
                  <a:pt x="299212" y="114300"/>
                </a:lnTo>
                <a:lnTo>
                  <a:pt x="299212" y="127000"/>
                </a:lnTo>
                <a:lnTo>
                  <a:pt x="311912" y="127000"/>
                </a:lnTo>
                <a:lnTo>
                  <a:pt x="311912" y="114300"/>
                </a:lnTo>
                <a:close/>
              </a:path>
              <a:path w="344170" h="2904490">
                <a:moveTo>
                  <a:pt x="311912" y="88900"/>
                </a:moveTo>
                <a:lnTo>
                  <a:pt x="299212" y="88900"/>
                </a:lnTo>
                <a:lnTo>
                  <a:pt x="299212" y="101600"/>
                </a:lnTo>
                <a:lnTo>
                  <a:pt x="311912" y="101600"/>
                </a:lnTo>
                <a:lnTo>
                  <a:pt x="311912" y="88900"/>
                </a:lnTo>
                <a:close/>
              </a:path>
              <a:path w="344170" h="2904490">
                <a:moveTo>
                  <a:pt x="343662" y="2360676"/>
                </a:moveTo>
                <a:lnTo>
                  <a:pt x="332486" y="2349500"/>
                </a:lnTo>
                <a:lnTo>
                  <a:pt x="319786" y="2336800"/>
                </a:lnTo>
                <a:lnTo>
                  <a:pt x="311912" y="2328926"/>
                </a:lnTo>
                <a:lnTo>
                  <a:pt x="311912" y="2324100"/>
                </a:lnTo>
                <a:lnTo>
                  <a:pt x="307086" y="2324100"/>
                </a:lnTo>
                <a:lnTo>
                  <a:pt x="305562" y="2322576"/>
                </a:lnTo>
                <a:lnTo>
                  <a:pt x="304038" y="2324100"/>
                </a:lnTo>
                <a:lnTo>
                  <a:pt x="299212" y="2324100"/>
                </a:lnTo>
                <a:lnTo>
                  <a:pt x="299212" y="2328926"/>
                </a:lnTo>
                <a:lnTo>
                  <a:pt x="267462" y="2360676"/>
                </a:lnTo>
                <a:lnTo>
                  <a:pt x="305562" y="2398776"/>
                </a:lnTo>
                <a:lnTo>
                  <a:pt x="343662" y="2360676"/>
                </a:lnTo>
                <a:close/>
              </a:path>
              <a:path w="344170" h="2904490">
                <a:moveTo>
                  <a:pt x="343662" y="38100"/>
                </a:moveTo>
                <a:lnTo>
                  <a:pt x="305562" y="0"/>
                </a:lnTo>
                <a:lnTo>
                  <a:pt x="267462" y="38100"/>
                </a:lnTo>
                <a:lnTo>
                  <a:pt x="299212" y="69850"/>
                </a:lnTo>
                <a:lnTo>
                  <a:pt x="299212" y="76200"/>
                </a:lnTo>
                <a:lnTo>
                  <a:pt x="305562" y="76200"/>
                </a:lnTo>
                <a:lnTo>
                  <a:pt x="311912" y="76200"/>
                </a:lnTo>
                <a:lnTo>
                  <a:pt x="311912" y="69850"/>
                </a:lnTo>
                <a:lnTo>
                  <a:pt x="318262" y="63500"/>
                </a:lnTo>
                <a:lnTo>
                  <a:pt x="330962" y="50800"/>
                </a:lnTo>
                <a:lnTo>
                  <a:pt x="343662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00953" y="2578354"/>
            <a:ext cx="589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2.8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27375" y="2616834"/>
            <a:ext cx="660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Minor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groove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32175" y="3760089"/>
            <a:ext cx="660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Major </a:t>
            </a:r>
            <a:r>
              <a:rPr sz="1800" dirty="0">
                <a:latin typeface="Times New Roman"/>
                <a:cs typeface="Times New Roman"/>
              </a:rPr>
              <a:t> groove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38953" y="2669286"/>
            <a:ext cx="589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1.2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32175" y="1240281"/>
            <a:ext cx="1120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DNA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704339" y="1913001"/>
            <a:ext cx="1142365" cy="1057275"/>
            <a:chOff x="1704339" y="1913001"/>
            <a:chExt cx="1142365" cy="1057275"/>
          </a:xfrm>
        </p:grpSpPr>
        <p:sp>
          <p:nvSpPr>
            <p:cNvPr id="16" name="object 16"/>
            <p:cNvSpPr/>
            <p:nvPr/>
          </p:nvSpPr>
          <p:spPr>
            <a:xfrm>
              <a:off x="1739899" y="1922526"/>
              <a:ext cx="0" cy="1038225"/>
            </a:xfrm>
            <a:custGeom>
              <a:avLst/>
              <a:gdLst/>
              <a:ahLst/>
              <a:cxnLst/>
              <a:rect l="l" t="t" r="r" b="b"/>
              <a:pathLst>
                <a:path h="1038225">
                  <a:moveTo>
                    <a:pt x="0" y="0"/>
                  </a:moveTo>
                  <a:lnTo>
                    <a:pt x="0" y="1038225"/>
                  </a:lnTo>
                </a:path>
              </a:pathLst>
            </a:custGeom>
            <a:ln w="19050">
              <a:solidFill>
                <a:srgbClr val="99CC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04339" y="2433955"/>
              <a:ext cx="1142365" cy="76200"/>
            </a:xfrm>
            <a:custGeom>
              <a:avLst/>
              <a:gdLst/>
              <a:ahLst/>
              <a:cxnLst/>
              <a:rect l="l" t="t" r="r" b="b"/>
              <a:pathLst>
                <a:path w="1142364" h="76200">
                  <a:moveTo>
                    <a:pt x="38100" y="0"/>
                  </a:moveTo>
                  <a:lnTo>
                    <a:pt x="0" y="38100"/>
                  </a:lnTo>
                  <a:lnTo>
                    <a:pt x="38100" y="76200"/>
                  </a:lnTo>
                  <a:lnTo>
                    <a:pt x="69850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69850" y="31750"/>
                  </a:lnTo>
                  <a:lnTo>
                    <a:pt x="38100" y="0"/>
                  </a:lnTo>
                  <a:close/>
                </a:path>
                <a:path w="1142364" h="76200">
                  <a:moveTo>
                    <a:pt x="50800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50800" y="44450"/>
                  </a:lnTo>
                  <a:lnTo>
                    <a:pt x="50800" y="31750"/>
                  </a:lnTo>
                  <a:close/>
                </a:path>
                <a:path w="1142364" h="76200">
                  <a:moveTo>
                    <a:pt x="63500" y="31750"/>
                  </a:moveTo>
                  <a:lnTo>
                    <a:pt x="50800" y="31750"/>
                  </a:lnTo>
                  <a:lnTo>
                    <a:pt x="50800" y="44450"/>
                  </a:lnTo>
                  <a:lnTo>
                    <a:pt x="63500" y="44450"/>
                  </a:lnTo>
                  <a:lnTo>
                    <a:pt x="63500" y="31750"/>
                  </a:lnTo>
                  <a:close/>
                </a:path>
                <a:path w="1142364" h="76200">
                  <a:moveTo>
                    <a:pt x="6985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69850" y="44450"/>
                  </a:lnTo>
                  <a:lnTo>
                    <a:pt x="76200" y="38100"/>
                  </a:lnTo>
                  <a:lnTo>
                    <a:pt x="69850" y="31750"/>
                  </a:lnTo>
                  <a:close/>
                </a:path>
                <a:path w="1142364" h="76200">
                  <a:moveTo>
                    <a:pt x="76200" y="38100"/>
                  </a:moveTo>
                  <a:lnTo>
                    <a:pt x="69850" y="44450"/>
                  </a:lnTo>
                  <a:lnTo>
                    <a:pt x="76200" y="44450"/>
                  </a:lnTo>
                  <a:lnTo>
                    <a:pt x="76200" y="38100"/>
                  </a:lnTo>
                  <a:close/>
                </a:path>
                <a:path w="1142364" h="76200">
                  <a:moveTo>
                    <a:pt x="76200" y="31750"/>
                  </a:moveTo>
                  <a:lnTo>
                    <a:pt x="69850" y="31750"/>
                  </a:lnTo>
                  <a:lnTo>
                    <a:pt x="76200" y="38100"/>
                  </a:lnTo>
                  <a:lnTo>
                    <a:pt x="76200" y="31750"/>
                  </a:lnTo>
                  <a:close/>
                </a:path>
                <a:path w="1142364" h="76200">
                  <a:moveTo>
                    <a:pt x="101600" y="31750"/>
                  </a:moveTo>
                  <a:lnTo>
                    <a:pt x="88900" y="31750"/>
                  </a:lnTo>
                  <a:lnTo>
                    <a:pt x="88900" y="44450"/>
                  </a:lnTo>
                  <a:lnTo>
                    <a:pt x="101600" y="44450"/>
                  </a:lnTo>
                  <a:lnTo>
                    <a:pt x="101600" y="31750"/>
                  </a:lnTo>
                  <a:close/>
                </a:path>
                <a:path w="1142364" h="76200">
                  <a:moveTo>
                    <a:pt x="127000" y="31750"/>
                  </a:moveTo>
                  <a:lnTo>
                    <a:pt x="114300" y="31750"/>
                  </a:lnTo>
                  <a:lnTo>
                    <a:pt x="114300" y="44450"/>
                  </a:lnTo>
                  <a:lnTo>
                    <a:pt x="127000" y="44450"/>
                  </a:lnTo>
                  <a:lnTo>
                    <a:pt x="127000" y="31750"/>
                  </a:lnTo>
                  <a:close/>
                </a:path>
                <a:path w="1142364" h="76200">
                  <a:moveTo>
                    <a:pt x="152400" y="31750"/>
                  </a:moveTo>
                  <a:lnTo>
                    <a:pt x="139700" y="31750"/>
                  </a:lnTo>
                  <a:lnTo>
                    <a:pt x="139700" y="44450"/>
                  </a:lnTo>
                  <a:lnTo>
                    <a:pt x="152400" y="44450"/>
                  </a:lnTo>
                  <a:lnTo>
                    <a:pt x="152400" y="31750"/>
                  </a:lnTo>
                  <a:close/>
                </a:path>
                <a:path w="1142364" h="76200">
                  <a:moveTo>
                    <a:pt x="177800" y="31750"/>
                  </a:moveTo>
                  <a:lnTo>
                    <a:pt x="165100" y="31750"/>
                  </a:lnTo>
                  <a:lnTo>
                    <a:pt x="165100" y="44450"/>
                  </a:lnTo>
                  <a:lnTo>
                    <a:pt x="177800" y="44450"/>
                  </a:lnTo>
                  <a:lnTo>
                    <a:pt x="177800" y="31750"/>
                  </a:lnTo>
                  <a:close/>
                </a:path>
                <a:path w="1142364" h="76200">
                  <a:moveTo>
                    <a:pt x="203200" y="31750"/>
                  </a:moveTo>
                  <a:lnTo>
                    <a:pt x="190500" y="31750"/>
                  </a:lnTo>
                  <a:lnTo>
                    <a:pt x="190500" y="44450"/>
                  </a:lnTo>
                  <a:lnTo>
                    <a:pt x="203200" y="44450"/>
                  </a:lnTo>
                  <a:lnTo>
                    <a:pt x="203200" y="31750"/>
                  </a:lnTo>
                  <a:close/>
                </a:path>
                <a:path w="1142364" h="76200">
                  <a:moveTo>
                    <a:pt x="228600" y="31750"/>
                  </a:moveTo>
                  <a:lnTo>
                    <a:pt x="215900" y="31750"/>
                  </a:lnTo>
                  <a:lnTo>
                    <a:pt x="215900" y="44450"/>
                  </a:lnTo>
                  <a:lnTo>
                    <a:pt x="228600" y="44450"/>
                  </a:lnTo>
                  <a:lnTo>
                    <a:pt x="228600" y="31750"/>
                  </a:lnTo>
                  <a:close/>
                </a:path>
                <a:path w="1142364" h="76200">
                  <a:moveTo>
                    <a:pt x="254000" y="31750"/>
                  </a:moveTo>
                  <a:lnTo>
                    <a:pt x="241300" y="31750"/>
                  </a:lnTo>
                  <a:lnTo>
                    <a:pt x="241300" y="44450"/>
                  </a:lnTo>
                  <a:lnTo>
                    <a:pt x="254000" y="44450"/>
                  </a:lnTo>
                  <a:lnTo>
                    <a:pt x="254000" y="31750"/>
                  </a:lnTo>
                  <a:close/>
                </a:path>
                <a:path w="1142364" h="76200">
                  <a:moveTo>
                    <a:pt x="279400" y="31750"/>
                  </a:moveTo>
                  <a:lnTo>
                    <a:pt x="266700" y="31750"/>
                  </a:lnTo>
                  <a:lnTo>
                    <a:pt x="266700" y="44450"/>
                  </a:lnTo>
                  <a:lnTo>
                    <a:pt x="279400" y="44450"/>
                  </a:lnTo>
                  <a:lnTo>
                    <a:pt x="279400" y="31750"/>
                  </a:lnTo>
                  <a:close/>
                </a:path>
                <a:path w="1142364" h="76200">
                  <a:moveTo>
                    <a:pt x="304800" y="31750"/>
                  </a:moveTo>
                  <a:lnTo>
                    <a:pt x="292100" y="31750"/>
                  </a:lnTo>
                  <a:lnTo>
                    <a:pt x="292100" y="44450"/>
                  </a:lnTo>
                  <a:lnTo>
                    <a:pt x="304800" y="44450"/>
                  </a:lnTo>
                  <a:lnTo>
                    <a:pt x="304800" y="31750"/>
                  </a:lnTo>
                  <a:close/>
                </a:path>
                <a:path w="1142364" h="76200">
                  <a:moveTo>
                    <a:pt x="330200" y="31750"/>
                  </a:moveTo>
                  <a:lnTo>
                    <a:pt x="317500" y="31750"/>
                  </a:lnTo>
                  <a:lnTo>
                    <a:pt x="317500" y="44450"/>
                  </a:lnTo>
                  <a:lnTo>
                    <a:pt x="330200" y="44450"/>
                  </a:lnTo>
                  <a:lnTo>
                    <a:pt x="330200" y="31750"/>
                  </a:lnTo>
                  <a:close/>
                </a:path>
                <a:path w="1142364" h="76200">
                  <a:moveTo>
                    <a:pt x="355600" y="31750"/>
                  </a:moveTo>
                  <a:lnTo>
                    <a:pt x="342900" y="31750"/>
                  </a:lnTo>
                  <a:lnTo>
                    <a:pt x="342900" y="44450"/>
                  </a:lnTo>
                  <a:lnTo>
                    <a:pt x="355600" y="44450"/>
                  </a:lnTo>
                  <a:lnTo>
                    <a:pt x="355600" y="31750"/>
                  </a:lnTo>
                  <a:close/>
                </a:path>
                <a:path w="1142364" h="76200">
                  <a:moveTo>
                    <a:pt x="381000" y="31750"/>
                  </a:moveTo>
                  <a:lnTo>
                    <a:pt x="368300" y="31750"/>
                  </a:lnTo>
                  <a:lnTo>
                    <a:pt x="368300" y="44450"/>
                  </a:lnTo>
                  <a:lnTo>
                    <a:pt x="381000" y="44450"/>
                  </a:lnTo>
                  <a:lnTo>
                    <a:pt x="381000" y="31750"/>
                  </a:lnTo>
                  <a:close/>
                </a:path>
                <a:path w="1142364" h="76200">
                  <a:moveTo>
                    <a:pt x="406400" y="31750"/>
                  </a:moveTo>
                  <a:lnTo>
                    <a:pt x="393700" y="31750"/>
                  </a:lnTo>
                  <a:lnTo>
                    <a:pt x="393700" y="44450"/>
                  </a:lnTo>
                  <a:lnTo>
                    <a:pt x="406400" y="44450"/>
                  </a:lnTo>
                  <a:lnTo>
                    <a:pt x="406400" y="31750"/>
                  </a:lnTo>
                  <a:close/>
                </a:path>
                <a:path w="1142364" h="76200">
                  <a:moveTo>
                    <a:pt x="431800" y="31750"/>
                  </a:moveTo>
                  <a:lnTo>
                    <a:pt x="419100" y="31750"/>
                  </a:lnTo>
                  <a:lnTo>
                    <a:pt x="419100" y="44450"/>
                  </a:lnTo>
                  <a:lnTo>
                    <a:pt x="431800" y="44450"/>
                  </a:lnTo>
                  <a:lnTo>
                    <a:pt x="431800" y="31750"/>
                  </a:lnTo>
                  <a:close/>
                </a:path>
                <a:path w="1142364" h="76200">
                  <a:moveTo>
                    <a:pt x="457200" y="31750"/>
                  </a:moveTo>
                  <a:lnTo>
                    <a:pt x="444500" y="31750"/>
                  </a:lnTo>
                  <a:lnTo>
                    <a:pt x="444500" y="44450"/>
                  </a:lnTo>
                  <a:lnTo>
                    <a:pt x="457200" y="44450"/>
                  </a:lnTo>
                  <a:lnTo>
                    <a:pt x="457200" y="31750"/>
                  </a:lnTo>
                  <a:close/>
                </a:path>
                <a:path w="1142364" h="76200">
                  <a:moveTo>
                    <a:pt x="482600" y="31750"/>
                  </a:moveTo>
                  <a:lnTo>
                    <a:pt x="469900" y="31750"/>
                  </a:lnTo>
                  <a:lnTo>
                    <a:pt x="469900" y="44450"/>
                  </a:lnTo>
                  <a:lnTo>
                    <a:pt x="482600" y="44450"/>
                  </a:lnTo>
                  <a:lnTo>
                    <a:pt x="482600" y="31750"/>
                  </a:lnTo>
                  <a:close/>
                </a:path>
                <a:path w="1142364" h="76200">
                  <a:moveTo>
                    <a:pt x="508000" y="31750"/>
                  </a:moveTo>
                  <a:lnTo>
                    <a:pt x="495300" y="31750"/>
                  </a:lnTo>
                  <a:lnTo>
                    <a:pt x="495300" y="44450"/>
                  </a:lnTo>
                  <a:lnTo>
                    <a:pt x="508000" y="44450"/>
                  </a:lnTo>
                  <a:lnTo>
                    <a:pt x="508000" y="31750"/>
                  </a:lnTo>
                  <a:close/>
                </a:path>
                <a:path w="1142364" h="76200">
                  <a:moveTo>
                    <a:pt x="533400" y="31750"/>
                  </a:moveTo>
                  <a:lnTo>
                    <a:pt x="520700" y="31750"/>
                  </a:lnTo>
                  <a:lnTo>
                    <a:pt x="520700" y="44450"/>
                  </a:lnTo>
                  <a:lnTo>
                    <a:pt x="533400" y="44450"/>
                  </a:lnTo>
                  <a:lnTo>
                    <a:pt x="533400" y="31750"/>
                  </a:lnTo>
                  <a:close/>
                </a:path>
                <a:path w="1142364" h="76200">
                  <a:moveTo>
                    <a:pt x="558800" y="31750"/>
                  </a:moveTo>
                  <a:lnTo>
                    <a:pt x="546100" y="31750"/>
                  </a:lnTo>
                  <a:lnTo>
                    <a:pt x="546100" y="44450"/>
                  </a:lnTo>
                  <a:lnTo>
                    <a:pt x="558800" y="44450"/>
                  </a:lnTo>
                  <a:lnTo>
                    <a:pt x="558800" y="31750"/>
                  </a:lnTo>
                  <a:close/>
                </a:path>
                <a:path w="1142364" h="76200">
                  <a:moveTo>
                    <a:pt x="584200" y="31750"/>
                  </a:moveTo>
                  <a:lnTo>
                    <a:pt x="571500" y="31750"/>
                  </a:lnTo>
                  <a:lnTo>
                    <a:pt x="571500" y="44450"/>
                  </a:lnTo>
                  <a:lnTo>
                    <a:pt x="584200" y="44450"/>
                  </a:lnTo>
                  <a:lnTo>
                    <a:pt x="584200" y="31750"/>
                  </a:lnTo>
                  <a:close/>
                </a:path>
                <a:path w="1142364" h="76200">
                  <a:moveTo>
                    <a:pt x="609600" y="31750"/>
                  </a:moveTo>
                  <a:lnTo>
                    <a:pt x="596900" y="31750"/>
                  </a:lnTo>
                  <a:lnTo>
                    <a:pt x="596900" y="44450"/>
                  </a:lnTo>
                  <a:lnTo>
                    <a:pt x="609600" y="44450"/>
                  </a:lnTo>
                  <a:lnTo>
                    <a:pt x="609600" y="31750"/>
                  </a:lnTo>
                  <a:close/>
                </a:path>
                <a:path w="1142364" h="76200">
                  <a:moveTo>
                    <a:pt x="635000" y="31750"/>
                  </a:moveTo>
                  <a:lnTo>
                    <a:pt x="622300" y="31750"/>
                  </a:lnTo>
                  <a:lnTo>
                    <a:pt x="622300" y="44450"/>
                  </a:lnTo>
                  <a:lnTo>
                    <a:pt x="635000" y="44450"/>
                  </a:lnTo>
                  <a:lnTo>
                    <a:pt x="635000" y="31750"/>
                  </a:lnTo>
                  <a:close/>
                </a:path>
                <a:path w="1142364" h="76200">
                  <a:moveTo>
                    <a:pt x="660400" y="31750"/>
                  </a:moveTo>
                  <a:lnTo>
                    <a:pt x="647700" y="31750"/>
                  </a:lnTo>
                  <a:lnTo>
                    <a:pt x="647700" y="44450"/>
                  </a:lnTo>
                  <a:lnTo>
                    <a:pt x="660400" y="44450"/>
                  </a:lnTo>
                  <a:lnTo>
                    <a:pt x="660400" y="31750"/>
                  </a:lnTo>
                  <a:close/>
                </a:path>
                <a:path w="1142364" h="76200">
                  <a:moveTo>
                    <a:pt x="685800" y="31750"/>
                  </a:moveTo>
                  <a:lnTo>
                    <a:pt x="673100" y="31750"/>
                  </a:lnTo>
                  <a:lnTo>
                    <a:pt x="673100" y="44450"/>
                  </a:lnTo>
                  <a:lnTo>
                    <a:pt x="685800" y="44450"/>
                  </a:lnTo>
                  <a:lnTo>
                    <a:pt x="685800" y="31750"/>
                  </a:lnTo>
                  <a:close/>
                </a:path>
                <a:path w="1142364" h="76200">
                  <a:moveTo>
                    <a:pt x="711200" y="31750"/>
                  </a:moveTo>
                  <a:lnTo>
                    <a:pt x="698500" y="31750"/>
                  </a:lnTo>
                  <a:lnTo>
                    <a:pt x="698500" y="44450"/>
                  </a:lnTo>
                  <a:lnTo>
                    <a:pt x="711200" y="44450"/>
                  </a:lnTo>
                  <a:lnTo>
                    <a:pt x="711200" y="31750"/>
                  </a:lnTo>
                  <a:close/>
                </a:path>
                <a:path w="1142364" h="76200">
                  <a:moveTo>
                    <a:pt x="736600" y="31750"/>
                  </a:moveTo>
                  <a:lnTo>
                    <a:pt x="723900" y="31750"/>
                  </a:lnTo>
                  <a:lnTo>
                    <a:pt x="723900" y="44450"/>
                  </a:lnTo>
                  <a:lnTo>
                    <a:pt x="736600" y="44450"/>
                  </a:lnTo>
                  <a:lnTo>
                    <a:pt x="736600" y="31750"/>
                  </a:lnTo>
                  <a:close/>
                </a:path>
                <a:path w="1142364" h="76200">
                  <a:moveTo>
                    <a:pt x="762000" y="31750"/>
                  </a:moveTo>
                  <a:lnTo>
                    <a:pt x="749300" y="31750"/>
                  </a:lnTo>
                  <a:lnTo>
                    <a:pt x="749300" y="44450"/>
                  </a:lnTo>
                  <a:lnTo>
                    <a:pt x="762000" y="44450"/>
                  </a:lnTo>
                  <a:lnTo>
                    <a:pt x="762000" y="31750"/>
                  </a:lnTo>
                  <a:close/>
                </a:path>
                <a:path w="1142364" h="76200">
                  <a:moveTo>
                    <a:pt x="787400" y="31750"/>
                  </a:moveTo>
                  <a:lnTo>
                    <a:pt x="774700" y="31750"/>
                  </a:lnTo>
                  <a:lnTo>
                    <a:pt x="774700" y="44450"/>
                  </a:lnTo>
                  <a:lnTo>
                    <a:pt x="787400" y="44450"/>
                  </a:lnTo>
                  <a:lnTo>
                    <a:pt x="787400" y="31750"/>
                  </a:lnTo>
                  <a:close/>
                </a:path>
                <a:path w="1142364" h="76200">
                  <a:moveTo>
                    <a:pt x="812800" y="31750"/>
                  </a:moveTo>
                  <a:lnTo>
                    <a:pt x="800100" y="31750"/>
                  </a:lnTo>
                  <a:lnTo>
                    <a:pt x="800100" y="44450"/>
                  </a:lnTo>
                  <a:lnTo>
                    <a:pt x="812800" y="44450"/>
                  </a:lnTo>
                  <a:lnTo>
                    <a:pt x="812800" y="31750"/>
                  </a:lnTo>
                  <a:close/>
                </a:path>
                <a:path w="1142364" h="76200">
                  <a:moveTo>
                    <a:pt x="838200" y="31750"/>
                  </a:moveTo>
                  <a:lnTo>
                    <a:pt x="825500" y="31750"/>
                  </a:lnTo>
                  <a:lnTo>
                    <a:pt x="825500" y="44450"/>
                  </a:lnTo>
                  <a:lnTo>
                    <a:pt x="838200" y="44450"/>
                  </a:lnTo>
                  <a:lnTo>
                    <a:pt x="838200" y="31750"/>
                  </a:lnTo>
                  <a:close/>
                </a:path>
                <a:path w="1142364" h="76200">
                  <a:moveTo>
                    <a:pt x="863600" y="31750"/>
                  </a:moveTo>
                  <a:lnTo>
                    <a:pt x="850900" y="31750"/>
                  </a:lnTo>
                  <a:lnTo>
                    <a:pt x="850900" y="44450"/>
                  </a:lnTo>
                  <a:lnTo>
                    <a:pt x="863600" y="44450"/>
                  </a:lnTo>
                  <a:lnTo>
                    <a:pt x="863600" y="31750"/>
                  </a:lnTo>
                  <a:close/>
                </a:path>
                <a:path w="1142364" h="76200">
                  <a:moveTo>
                    <a:pt x="889000" y="31750"/>
                  </a:moveTo>
                  <a:lnTo>
                    <a:pt x="876300" y="31750"/>
                  </a:lnTo>
                  <a:lnTo>
                    <a:pt x="876300" y="44450"/>
                  </a:lnTo>
                  <a:lnTo>
                    <a:pt x="889000" y="44450"/>
                  </a:lnTo>
                  <a:lnTo>
                    <a:pt x="889000" y="31750"/>
                  </a:lnTo>
                  <a:close/>
                </a:path>
                <a:path w="1142364" h="76200">
                  <a:moveTo>
                    <a:pt x="914400" y="31750"/>
                  </a:moveTo>
                  <a:lnTo>
                    <a:pt x="901700" y="31750"/>
                  </a:lnTo>
                  <a:lnTo>
                    <a:pt x="901700" y="44450"/>
                  </a:lnTo>
                  <a:lnTo>
                    <a:pt x="914400" y="44450"/>
                  </a:lnTo>
                  <a:lnTo>
                    <a:pt x="914400" y="31750"/>
                  </a:lnTo>
                  <a:close/>
                </a:path>
                <a:path w="1142364" h="76200">
                  <a:moveTo>
                    <a:pt x="939800" y="31750"/>
                  </a:moveTo>
                  <a:lnTo>
                    <a:pt x="927100" y="31750"/>
                  </a:lnTo>
                  <a:lnTo>
                    <a:pt x="927100" y="44450"/>
                  </a:lnTo>
                  <a:lnTo>
                    <a:pt x="939800" y="44450"/>
                  </a:lnTo>
                  <a:lnTo>
                    <a:pt x="939800" y="31750"/>
                  </a:lnTo>
                  <a:close/>
                </a:path>
                <a:path w="1142364" h="76200">
                  <a:moveTo>
                    <a:pt x="965200" y="31750"/>
                  </a:moveTo>
                  <a:lnTo>
                    <a:pt x="952500" y="31750"/>
                  </a:lnTo>
                  <a:lnTo>
                    <a:pt x="952500" y="44450"/>
                  </a:lnTo>
                  <a:lnTo>
                    <a:pt x="965200" y="44450"/>
                  </a:lnTo>
                  <a:lnTo>
                    <a:pt x="965200" y="31750"/>
                  </a:lnTo>
                  <a:close/>
                </a:path>
                <a:path w="1142364" h="76200">
                  <a:moveTo>
                    <a:pt x="990600" y="31750"/>
                  </a:moveTo>
                  <a:lnTo>
                    <a:pt x="977900" y="31750"/>
                  </a:lnTo>
                  <a:lnTo>
                    <a:pt x="977900" y="44450"/>
                  </a:lnTo>
                  <a:lnTo>
                    <a:pt x="990600" y="44450"/>
                  </a:lnTo>
                  <a:lnTo>
                    <a:pt x="990600" y="31750"/>
                  </a:lnTo>
                  <a:close/>
                </a:path>
                <a:path w="1142364" h="76200">
                  <a:moveTo>
                    <a:pt x="1016000" y="31750"/>
                  </a:moveTo>
                  <a:lnTo>
                    <a:pt x="1003300" y="31750"/>
                  </a:lnTo>
                  <a:lnTo>
                    <a:pt x="1003300" y="44450"/>
                  </a:lnTo>
                  <a:lnTo>
                    <a:pt x="1016000" y="44450"/>
                  </a:lnTo>
                  <a:lnTo>
                    <a:pt x="1016000" y="31750"/>
                  </a:lnTo>
                  <a:close/>
                </a:path>
                <a:path w="1142364" h="76200">
                  <a:moveTo>
                    <a:pt x="1041400" y="31750"/>
                  </a:moveTo>
                  <a:lnTo>
                    <a:pt x="1028700" y="31750"/>
                  </a:lnTo>
                  <a:lnTo>
                    <a:pt x="1028700" y="44450"/>
                  </a:lnTo>
                  <a:lnTo>
                    <a:pt x="1041400" y="44450"/>
                  </a:lnTo>
                  <a:lnTo>
                    <a:pt x="1041400" y="31750"/>
                  </a:lnTo>
                  <a:close/>
                </a:path>
                <a:path w="1142364" h="76200">
                  <a:moveTo>
                    <a:pt x="1103884" y="0"/>
                  </a:moveTo>
                  <a:lnTo>
                    <a:pt x="1066800" y="37084"/>
                  </a:lnTo>
                  <a:lnTo>
                    <a:pt x="1066800" y="39115"/>
                  </a:lnTo>
                  <a:lnTo>
                    <a:pt x="1103884" y="76200"/>
                  </a:lnTo>
                  <a:lnTo>
                    <a:pt x="1135634" y="44450"/>
                  </a:lnTo>
                  <a:lnTo>
                    <a:pt x="1079500" y="44450"/>
                  </a:lnTo>
                  <a:lnTo>
                    <a:pt x="1079500" y="31750"/>
                  </a:lnTo>
                  <a:lnTo>
                    <a:pt x="1135634" y="31750"/>
                  </a:lnTo>
                  <a:lnTo>
                    <a:pt x="1103884" y="0"/>
                  </a:lnTo>
                  <a:close/>
                </a:path>
                <a:path w="1142364" h="76200">
                  <a:moveTo>
                    <a:pt x="1066800" y="31750"/>
                  </a:moveTo>
                  <a:lnTo>
                    <a:pt x="1054100" y="31750"/>
                  </a:lnTo>
                  <a:lnTo>
                    <a:pt x="1054100" y="44450"/>
                  </a:lnTo>
                  <a:lnTo>
                    <a:pt x="1066800" y="44450"/>
                  </a:lnTo>
                  <a:lnTo>
                    <a:pt x="1066800" y="39115"/>
                  </a:lnTo>
                  <a:lnTo>
                    <a:pt x="1065784" y="38100"/>
                  </a:lnTo>
                  <a:lnTo>
                    <a:pt x="1066800" y="37084"/>
                  </a:lnTo>
                  <a:lnTo>
                    <a:pt x="1066800" y="31750"/>
                  </a:lnTo>
                  <a:close/>
                </a:path>
                <a:path w="1142364" h="76200">
                  <a:moveTo>
                    <a:pt x="1092200" y="31750"/>
                  </a:moveTo>
                  <a:lnTo>
                    <a:pt x="1079500" y="31750"/>
                  </a:lnTo>
                  <a:lnTo>
                    <a:pt x="1079500" y="44450"/>
                  </a:lnTo>
                  <a:lnTo>
                    <a:pt x="1092200" y="44450"/>
                  </a:lnTo>
                  <a:lnTo>
                    <a:pt x="1092200" y="31750"/>
                  </a:lnTo>
                  <a:close/>
                </a:path>
                <a:path w="1142364" h="76200">
                  <a:moveTo>
                    <a:pt x="1135634" y="31750"/>
                  </a:moveTo>
                  <a:lnTo>
                    <a:pt x="1092200" y="31750"/>
                  </a:lnTo>
                  <a:lnTo>
                    <a:pt x="1092200" y="44450"/>
                  </a:lnTo>
                  <a:lnTo>
                    <a:pt x="1135634" y="44450"/>
                  </a:lnTo>
                  <a:lnTo>
                    <a:pt x="1141984" y="38100"/>
                  </a:lnTo>
                  <a:lnTo>
                    <a:pt x="1135634" y="31750"/>
                  </a:lnTo>
                  <a:close/>
                </a:path>
                <a:path w="1142364" h="76200">
                  <a:moveTo>
                    <a:pt x="1066800" y="37084"/>
                  </a:moveTo>
                  <a:lnTo>
                    <a:pt x="1065784" y="38100"/>
                  </a:lnTo>
                  <a:lnTo>
                    <a:pt x="1066800" y="39115"/>
                  </a:lnTo>
                  <a:lnTo>
                    <a:pt x="1066800" y="370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032507" y="2276982"/>
            <a:ext cx="437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1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4240" y="3850640"/>
            <a:ext cx="660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Major </a:t>
            </a:r>
            <a:r>
              <a:rPr sz="1800" dirty="0">
                <a:latin typeface="Times New Roman"/>
                <a:cs typeface="Times New Roman"/>
              </a:rPr>
              <a:t> groove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39" y="2272410"/>
            <a:ext cx="660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Minor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groove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642997" y="5171694"/>
            <a:ext cx="691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0.34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532126" y="1357248"/>
            <a:ext cx="316230" cy="4063365"/>
          </a:xfrm>
          <a:custGeom>
            <a:avLst/>
            <a:gdLst/>
            <a:ahLst/>
            <a:cxnLst/>
            <a:rect l="l" t="t" r="r" b="b"/>
            <a:pathLst>
              <a:path w="316230" h="4063365">
                <a:moveTo>
                  <a:pt x="44450" y="3951351"/>
                </a:moveTo>
                <a:lnTo>
                  <a:pt x="31750" y="3951351"/>
                </a:lnTo>
                <a:lnTo>
                  <a:pt x="31750" y="3964051"/>
                </a:lnTo>
                <a:lnTo>
                  <a:pt x="44450" y="3964051"/>
                </a:lnTo>
                <a:lnTo>
                  <a:pt x="44450" y="3951351"/>
                </a:lnTo>
                <a:close/>
              </a:path>
              <a:path w="316230" h="4063365">
                <a:moveTo>
                  <a:pt x="44450" y="3925951"/>
                </a:moveTo>
                <a:lnTo>
                  <a:pt x="31750" y="3925951"/>
                </a:lnTo>
                <a:lnTo>
                  <a:pt x="31750" y="3938651"/>
                </a:lnTo>
                <a:lnTo>
                  <a:pt x="44450" y="3938651"/>
                </a:lnTo>
                <a:lnTo>
                  <a:pt x="44450" y="3925951"/>
                </a:lnTo>
                <a:close/>
              </a:path>
              <a:path w="316230" h="4063365">
                <a:moveTo>
                  <a:pt x="44450" y="3900551"/>
                </a:moveTo>
                <a:lnTo>
                  <a:pt x="31750" y="3900551"/>
                </a:lnTo>
                <a:lnTo>
                  <a:pt x="31750" y="3913251"/>
                </a:lnTo>
                <a:lnTo>
                  <a:pt x="44450" y="3913251"/>
                </a:lnTo>
                <a:lnTo>
                  <a:pt x="44450" y="3900551"/>
                </a:lnTo>
                <a:close/>
              </a:path>
              <a:path w="316230" h="4063365">
                <a:moveTo>
                  <a:pt x="44450" y="3875151"/>
                </a:moveTo>
                <a:lnTo>
                  <a:pt x="31750" y="3875151"/>
                </a:lnTo>
                <a:lnTo>
                  <a:pt x="31750" y="3887851"/>
                </a:lnTo>
                <a:lnTo>
                  <a:pt x="44450" y="3887851"/>
                </a:lnTo>
                <a:lnTo>
                  <a:pt x="44450" y="3875151"/>
                </a:lnTo>
                <a:close/>
              </a:path>
              <a:path w="316230" h="4063365">
                <a:moveTo>
                  <a:pt x="44450" y="3849751"/>
                </a:moveTo>
                <a:lnTo>
                  <a:pt x="31750" y="3849751"/>
                </a:lnTo>
                <a:lnTo>
                  <a:pt x="31750" y="3862451"/>
                </a:lnTo>
                <a:lnTo>
                  <a:pt x="44450" y="3862451"/>
                </a:lnTo>
                <a:lnTo>
                  <a:pt x="44450" y="3849751"/>
                </a:lnTo>
                <a:close/>
              </a:path>
              <a:path w="316230" h="4063365">
                <a:moveTo>
                  <a:pt x="44450" y="3824351"/>
                </a:moveTo>
                <a:lnTo>
                  <a:pt x="31750" y="3824351"/>
                </a:lnTo>
                <a:lnTo>
                  <a:pt x="31750" y="3837051"/>
                </a:lnTo>
                <a:lnTo>
                  <a:pt x="44450" y="3837051"/>
                </a:lnTo>
                <a:lnTo>
                  <a:pt x="44450" y="3824351"/>
                </a:lnTo>
                <a:close/>
              </a:path>
              <a:path w="316230" h="4063365">
                <a:moveTo>
                  <a:pt x="44450" y="3798951"/>
                </a:moveTo>
                <a:lnTo>
                  <a:pt x="31750" y="3798951"/>
                </a:lnTo>
                <a:lnTo>
                  <a:pt x="31750" y="3811651"/>
                </a:lnTo>
                <a:lnTo>
                  <a:pt x="44450" y="3811651"/>
                </a:lnTo>
                <a:lnTo>
                  <a:pt x="44450" y="3798951"/>
                </a:lnTo>
                <a:close/>
              </a:path>
              <a:path w="316230" h="4063365">
                <a:moveTo>
                  <a:pt x="44450" y="3773551"/>
                </a:moveTo>
                <a:lnTo>
                  <a:pt x="31750" y="3773551"/>
                </a:lnTo>
                <a:lnTo>
                  <a:pt x="31750" y="3786251"/>
                </a:lnTo>
                <a:lnTo>
                  <a:pt x="44450" y="3786251"/>
                </a:lnTo>
                <a:lnTo>
                  <a:pt x="44450" y="3773551"/>
                </a:lnTo>
                <a:close/>
              </a:path>
              <a:path w="316230" h="4063365">
                <a:moveTo>
                  <a:pt x="76200" y="4025011"/>
                </a:moveTo>
                <a:lnTo>
                  <a:pt x="66027" y="4014851"/>
                </a:lnTo>
                <a:lnTo>
                  <a:pt x="53327" y="4002151"/>
                </a:lnTo>
                <a:lnTo>
                  <a:pt x="40627" y="3989451"/>
                </a:lnTo>
                <a:lnTo>
                  <a:pt x="44450" y="3989451"/>
                </a:lnTo>
                <a:lnTo>
                  <a:pt x="44450" y="3986911"/>
                </a:lnTo>
                <a:lnTo>
                  <a:pt x="44450" y="3976751"/>
                </a:lnTo>
                <a:lnTo>
                  <a:pt x="31750" y="3976751"/>
                </a:lnTo>
                <a:lnTo>
                  <a:pt x="31750" y="3989451"/>
                </a:lnTo>
                <a:lnTo>
                  <a:pt x="35560" y="3989451"/>
                </a:lnTo>
                <a:lnTo>
                  <a:pt x="0" y="4025011"/>
                </a:lnTo>
                <a:lnTo>
                  <a:pt x="38100" y="4063111"/>
                </a:lnTo>
                <a:lnTo>
                  <a:pt x="76200" y="4025011"/>
                </a:lnTo>
                <a:close/>
              </a:path>
              <a:path w="316230" h="4063365">
                <a:moveTo>
                  <a:pt x="76200" y="3722751"/>
                </a:moveTo>
                <a:lnTo>
                  <a:pt x="38100" y="3684651"/>
                </a:lnTo>
                <a:lnTo>
                  <a:pt x="0" y="3722751"/>
                </a:lnTo>
                <a:lnTo>
                  <a:pt x="31750" y="3754501"/>
                </a:lnTo>
                <a:lnTo>
                  <a:pt x="31750" y="3760851"/>
                </a:lnTo>
                <a:lnTo>
                  <a:pt x="38100" y="3760851"/>
                </a:lnTo>
                <a:lnTo>
                  <a:pt x="44450" y="3760851"/>
                </a:lnTo>
                <a:lnTo>
                  <a:pt x="44450" y="3754501"/>
                </a:lnTo>
                <a:lnTo>
                  <a:pt x="50800" y="3748151"/>
                </a:lnTo>
                <a:lnTo>
                  <a:pt x="63500" y="3735451"/>
                </a:lnTo>
                <a:lnTo>
                  <a:pt x="76200" y="3722751"/>
                </a:lnTo>
                <a:close/>
              </a:path>
              <a:path w="316230" h="4063365">
                <a:moveTo>
                  <a:pt x="284480" y="3238500"/>
                </a:moveTo>
                <a:lnTo>
                  <a:pt x="271780" y="3238500"/>
                </a:lnTo>
                <a:lnTo>
                  <a:pt x="271780" y="3251200"/>
                </a:lnTo>
                <a:lnTo>
                  <a:pt x="284480" y="3251200"/>
                </a:lnTo>
                <a:lnTo>
                  <a:pt x="284480" y="3238500"/>
                </a:lnTo>
                <a:close/>
              </a:path>
              <a:path w="316230" h="4063365">
                <a:moveTo>
                  <a:pt x="284480" y="3213100"/>
                </a:moveTo>
                <a:lnTo>
                  <a:pt x="271780" y="3213100"/>
                </a:lnTo>
                <a:lnTo>
                  <a:pt x="271780" y="3225800"/>
                </a:lnTo>
                <a:lnTo>
                  <a:pt x="284480" y="3225800"/>
                </a:lnTo>
                <a:lnTo>
                  <a:pt x="284480" y="3213100"/>
                </a:lnTo>
                <a:close/>
              </a:path>
              <a:path w="316230" h="4063365">
                <a:moveTo>
                  <a:pt x="284480" y="3187700"/>
                </a:moveTo>
                <a:lnTo>
                  <a:pt x="271780" y="3187700"/>
                </a:lnTo>
                <a:lnTo>
                  <a:pt x="271780" y="3200400"/>
                </a:lnTo>
                <a:lnTo>
                  <a:pt x="284480" y="3200400"/>
                </a:lnTo>
                <a:lnTo>
                  <a:pt x="284480" y="3187700"/>
                </a:lnTo>
                <a:close/>
              </a:path>
              <a:path w="316230" h="4063365">
                <a:moveTo>
                  <a:pt x="284480" y="3162300"/>
                </a:moveTo>
                <a:lnTo>
                  <a:pt x="271780" y="3162300"/>
                </a:lnTo>
                <a:lnTo>
                  <a:pt x="271780" y="3175000"/>
                </a:lnTo>
                <a:lnTo>
                  <a:pt x="284480" y="3175000"/>
                </a:lnTo>
                <a:lnTo>
                  <a:pt x="284480" y="3162300"/>
                </a:lnTo>
                <a:close/>
              </a:path>
              <a:path w="316230" h="4063365">
                <a:moveTo>
                  <a:pt x="284480" y="3136900"/>
                </a:moveTo>
                <a:lnTo>
                  <a:pt x="271780" y="3136900"/>
                </a:lnTo>
                <a:lnTo>
                  <a:pt x="271780" y="3149600"/>
                </a:lnTo>
                <a:lnTo>
                  <a:pt x="284480" y="3149600"/>
                </a:lnTo>
                <a:lnTo>
                  <a:pt x="284480" y="3136900"/>
                </a:lnTo>
                <a:close/>
              </a:path>
              <a:path w="316230" h="4063365">
                <a:moveTo>
                  <a:pt x="284480" y="3111500"/>
                </a:moveTo>
                <a:lnTo>
                  <a:pt x="271780" y="3111500"/>
                </a:lnTo>
                <a:lnTo>
                  <a:pt x="271780" y="3124200"/>
                </a:lnTo>
                <a:lnTo>
                  <a:pt x="284480" y="3124200"/>
                </a:lnTo>
                <a:lnTo>
                  <a:pt x="284480" y="3111500"/>
                </a:lnTo>
                <a:close/>
              </a:path>
              <a:path w="316230" h="4063365">
                <a:moveTo>
                  <a:pt x="284480" y="3086100"/>
                </a:moveTo>
                <a:lnTo>
                  <a:pt x="271780" y="3086100"/>
                </a:lnTo>
                <a:lnTo>
                  <a:pt x="271780" y="3098800"/>
                </a:lnTo>
                <a:lnTo>
                  <a:pt x="284480" y="3098800"/>
                </a:lnTo>
                <a:lnTo>
                  <a:pt x="284480" y="3086100"/>
                </a:lnTo>
                <a:close/>
              </a:path>
              <a:path w="316230" h="4063365">
                <a:moveTo>
                  <a:pt x="284480" y="3060700"/>
                </a:moveTo>
                <a:lnTo>
                  <a:pt x="271780" y="3060700"/>
                </a:lnTo>
                <a:lnTo>
                  <a:pt x="271780" y="3073400"/>
                </a:lnTo>
                <a:lnTo>
                  <a:pt x="284480" y="3073400"/>
                </a:lnTo>
                <a:lnTo>
                  <a:pt x="284480" y="3060700"/>
                </a:lnTo>
                <a:close/>
              </a:path>
              <a:path w="316230" h="4063365">
                <a:moveTo>
                  <a:pt x="284480" y="3035300"/>
                </a:moveTo>
                <a:lnTo>
                  <a:pt x="271780" y="3035300"/>
                </a:lnTo>
                <a:lnTo>
                  <a:pt x="271780" y="3048000"/>
                </a:lnTo>
                <a:lnTo>
                  <a:pt x="284480" y="3048000"/>
                </a:lnTo>
                <a:lnTo>
                  <a:pt x="284480" y="3035300"/>
                </a:lnTo>
                <a:close/>
              </a:path>
              <a:path w="316230" h="4063365">
                <a:moveTo>
                  <a:pt x="284480" y="3009900"/>
                </a:moveTo>
                <a:lnTo>
                  <a:pt x="271780" y="3009900"/>
                </a:lnTo>
                <a:lnTo>
                  <a:pt x="271780" y="3022600"/>
                </a:lnTo>
                <a:lnTo>
                  <a:pt x="284480" y="3022600"/>
                </a:lnTo>
                <a:lnTo>
                  <a:pt x="284480" y="3009900"/>
                </a:lnTo>
                <a:close/>
              </a:path>
              <a:path w="316230" h="4063365">
                <a:moveTo>
                  <a:pt x="284480" y="2984500"/>
                </a:moveTo>
                <a:lnTo>
                  <a:pt x="271780" y="2984500"/>
                </a:lnTo>
                <a:lnTo>
                  <a:pt x="271780" y="2997200"/>
                </a:lnTo>
                <a:lnTo>
                  <a:pt x="284480" y="2997200"/>
                </a:lnTo>
                <a:lnTo>
                  <a:pt x="284480" y="2984500"/>
                </a:lnTo>
                <a:close/>
              </a:path>
              <a:path w="316230" h="4063365">
                <a:moveTo>
                  <a:pt x="284480" y="2959100"/>
                </a:moveTo>
                <a:lnTo>
                  <a:pt x="271780" y="2959100"/>
                </a:lnTo>
                <a:lnTo>
                  <a:pt x="271780" y="2971800"/>
                </a:lnTo>
                <a:lnTo>
                  <a:pt x="284480" y="2971800"/>
                </a:lnTo>
                <a:lnTo>
                  <a:pt x="284480" y="2959100"/>
                </a:lnTo>
                <a:close/>
              </a:path>
              <a:path w="316230" h="4063365">
                <a:moveTo>
                  <a:pt x="284480" y="2933700"/>
                </a:moveTo>
                <a:lnTo>
                  <a:pt x="271780" y="2933700"/>
                </a:lnTo>
                <a:lnTo>
                  <a:pt x="271780" y="2946400"/>
                </a:lnTo>
                <a:lnTo>
                  <a:pt x="284480" y="2946400"/>
                </a:lnTo>
                <a:lnTo>
                  <a:pt x="284480" y="2933700"/>
                </a:lnTo>
                <a:close/>
              </a:path>
              <a:path w="316230" h="4063365">
                <a:moveTo>
                  <a:pt x="284480" y="2908300"/>
                </a:moveTo>
                <a:lnTo>
                  <a:pt x="271780" y="2908300"/>
                </a:lnTo>
                <a:lnTo>
                  <a:pt x="271780" y="2921000"/>
                </a:lnTo>
                <a:lnTo>
                  <a:pt x="284480" y="2921000"/>
                </a:lnTo>
                <a:lnTo>
                  <a:pt x="284480" y="2908300"/>
                </a:lnTo>
                <a:close/>
              </a:path>
              <a:path w="316230" h="4063365">
                <a:moveTo>
                  <a:pt x="284480" y="2882900"/>
                </a:moveTo>
                <a:lnTo>
                  <a:pt x="271780" y="2882900"/>
                </a:lnTo>
                <a:lnTo>
                  <a:pt x="271780" y="2895600"/>
                </a:lnTo>
                <a:lnTo>
                  <a:pt x="284480" y="2895600"/>
                </a:lnTo>
                <a:lnTo>
                  <a:pt x="284480" y="2882900"/>
                </a:lnTo>
                <a:close/>
              </a:path>
              <a:path w="316230" h="4063365">
                <a:moveTo>
                  <a:pt x="284480" y="2857500"/>
                </a:moveTo>
                <a:lnTo>
                  <a:pt x="271780" y="2857500"/>
                </a:lnTo>
                <a:lnTo>
                  <a:pt x="271780" y="2870200"/>
                </a:lnTo>
                <a:lnTo>
                  <a:pt x="284480" y="2870200"/>
                </a:lnTo>
                <a:lnTo>
                  <a:pt x="284480" y="2857500"/>
                </a:lnTo>
                <a:close/>
              </a:path>
              <a:path w="316230" h="4063365">
                <a:moveTo>
                  <a:pt x="284480" y="2832100"/>
                </a:moveTo>
                <a:lnTo>
                  <a:pt x="271780" y="2832100"/>
                </a:lnTo>
                <a:lnTo>
                  <a:pt x="271780" y="2844800"/>
                </a:lnTo>
                <a:lnTo>
                  <a:pt x="284480" y="2844800"/>
                </a:lnTo>
                <a:lnTo>
                  <a:pt x="284480" y="2832100"/>
                </a:lnTo>
                <a:close/>
              </a:path>
              <a:path w="316230" h="4063365">
                <a:moveTo>
                  <a:pt x="284480" y="2806700"/>
                </a:moveTo>
                <a:lnTo>
                  <a:pt x="271780" y="2806700"/>
                </a:lnTo>
                <a:lnTo>
                  <a:pt x="271780" y="2819400"/>
                </a:lnTo>
                <a:lnTo>
                  <a:pt x="284480" y="2819400"/>
                </a:lnTo>
                <a:lnTo>
                  <a:pt x="284480" y="2806700"/>
                </a:lnTo>
                <a:close/>
              </a:path>
              <a:path w="316230" h="4063365">
                <a:moveTo>
                  <a:pt x="284480" y="2781300"/>
                </a:moveTo>
                <a:lnTo>
                  <a:pt x="271780" y="2781300"/>
                </a:lnTo>
                <a:lnTo>
                  <a:pt x="271780" y="2794000"/>
                </a:lnTo>
                <a:lnTo>
                  <a:pt x="284480" y="2794000"/>
                </a:lnTo>
                <a:lnTo>
                  <a:pt x="284480" y="2781300"/>
                </a:lnTo>
                <a:close/>
              </a:path>
              <a:path w="316230" h="4063365">
                <a:moveTo>
                  <a:pt x="284480" y="2755900"/>
                </a:moveTo>
                <a:lnTo>
                  <a:pt x="271780" y="2755900"/>
                </a:lnTo>
                <a:lnTo>
                  <a:pt x="271780" y="2768600"/>
                </a:lnTo>
                <a:lnTo>
                  <a:pt x="284480" y="2768600"/>
                </a:lnTo>
                <a:lnTo>
                  <a:pt x="284480" y="2755900"/>
                </a:lnTo>
                <a:close/>
              </a:path>
              <a:path w="316230" h="4063365">
                <a:moveTo>
                  <a:pt x="284480" y="2730500"/>
                </a:moveTo>
                <a:lnTo>
                  <a:pt x="271780" y="2730500"/>
                </a:lnTo>
                <a:lnTo>
                  <a:pt x="271780" y="2743200"/>
                </a:lnTo>
                <a:lnTo>
                  <a:pt x="284480" y="2743200"/>
                </a:lnTo>
                <a:lnTo>
                  <a:pt x="284480" y="2730500"/>
                </a:lnTo>
                <a:close/>
              </a:path>
              <a:path w="316230" h="4063365">
                <a:moveTo>
                  <a:pt x="284480" y="2705100"/>
                </a:moveTo>
                <a:lnTo>
                  <a:pt x="271780" y="2705100"/>
                </a:lnTo>
                <a:lnTo>
                  <a:pt x="271780" y="2717800"/>
                </a:lnTo>
                <a:lnTo>
                  <a:pt x="284480" y="2717800"/>
                </a:lnTo>
                <a:lnTo>
                  <a:pt x="284480" y="2705100"/>
                </a:lnTo>
                <a:close/>
              </a:path>
              <a:path w="316230" h="4063365">
                <a:moveTo>
                  <a:pt x="284480" y="2679700"/>
                </a:moveTo>
                <a:lnTo>
                  <a:pt x="271780" y="2679700"/>
                </a:lnTo>
                <a:lnTo>
                  <a:pt x="271780" y="2692400"/>
                </a:lnTo>
                <a:lnTo>
                  <a:pt x="284480" y="2692400"/>
                </a:lnTo>
                <a:lnTo>
                  <a:pt x="284480" y="2679700"/>
                </a:lnTo>
                <a:close/>
              </a:path>
              <a:path w="316230" h="4063365">
                <a:moveTo>
                  <a:pt x="284480" y="2654300"/>
                </a:moveTo>
                <a:lnTo>
                  <a:pt x="271780" y="2654300"/>
                </a:lnTo>
                <a:lnTo>
                  <a:pt x="271780" y="2667000"/>
                </a:lnTo>
                <a:lnTo>
                  <a:pt x="284480" y="2667000"/>
                </a:lnTo>
                <a:lnTo>
                  <a:pt x="284480" y="2654300"/>
                </a:lnTo>
                <a:close/>
              </a:path>
              <a:path w="316230" h="4063365">
                <a:moveTo>
                  <a:pt x="284480" y="2628900"/>
                </a:moveTo>
                <a:lnTo>
                  <a:pt x="271780" y="2628900"/>
                </a:lnTo>
                <a:lnTo>
                  <a:pt x="271780" y="2641600"/>
                </a:lnTo>
                <a:lnTo>
                  <a:pt x="284480" y="2641600"/>
                </a:lnTo>
                <a:lnTo>
                  <a:pt x="284480" y="2628900"/>
                </a:lnTo>
                <a:close/>
              </a:path>
              <a:path w="316230" h="4063365">
                <a:moveTo>
                  <a:pt x="284480" y="2603500"/>
                </a:moveTo>
                <a:lnTo>
                  <a:pt x="271780" y="2603500"/>
                </a:lnTo>
                <a:lnTo>
                  <a:pt x="271780" y="2616200"/>
                </a:lnTo>
                <a:lnTo>
                  <a:pt x="284480" y="2616200"/>
                </a:lnTo>
                <a:lnTo>
                  <a:pt x="284480" y="2603500"/>
                </a:lnTo>
                <a:close/>
              </a:path>
              <a:path w="316230" h="4063365">
                <a:moveTo>
                  <a:pt x="284480" y="2578100"/>
                </a:moveTo>
                <a:lnTo>
                  <a:pt x="271780" y="2578100"/>
                </a:lnTo>
                <a:lnTo>
                  <a:pt x="271780" y="2590800"/>
                </a:lnTo>
                <a:lnTo>
                  <a:pt x="284480" y="2590800"/>
                </a:lnTo>
                <a:lnTo>
                  <a:pt x="284480" y="2578100"/>
                </a:lnTo>
                <a:close/>
              </a:path>
              <a:path w="316230" h="4063365">
                <a:moveTo>
                  <a:pt x="284480" y="2552700"/>
                </a:moveTo>
                <a:lnTo>
                  <a:pt x="271780" y="2552700"/>
                </a:lnTo>
                <a:lnTo>
                  <a:pt x="271780" y="2565400"/>
                </a:lnTo>
                <a:lnTo>
                  <a:pt x="284480" y="2565400"/>
                </a:lnTo>
                <a:lnTo>
                  <a:pt x="284480" y="2552700"/>
                </a:lnTo>
                <a:close/>
              </a:path>
              <a:path w="316230" h="4063365">
                <a:moveTo>
                  <a:pt x="284480" y="2527300"/>
                </a:moveTo>
                <a:lnTo>
                  <a:pt x="271780" y="2527300"/>
                </a:lnTo>
                <a:lnTo>
                  <a:pt x="271780" y="2540000"/>
                </a:lnTo>
                <a:lnTo>
                  <a:pt x="284480" y="2540000"/>
                </a:lnTo>
                <a:lnTo>
                  <a:pt x="284480" y="2527300"/>
                </a:lnTo>
                <a:close/>
              </a:path>
              <a:path w="316230" h="4063365">
                <a:moveTo>
                  <a:pt x="284480" y="2501900"/>
                </a:moveTo>
                <a:lnTo>
                  <a:pt x="271780" y="2501900"/>
                </a:lnTo>
                <a:lnTo>
                  <a:pt x="271780" y="2514600"/>
                </a:lnTo>
                <a:lnTo>
                  <a:pt x="284480" y="2514600"/>
                </a:lnTo>
                <a:lnTo>
                  <a:pt x="284480" y="2501900"/>
                </a:lnTo>
                <a:close/>
              </a:path>
              <a:path w="316230" h="4063365">
                <a:moveTo>
                  <a:pt x="284480" y="2476500"/>
                </a:moveTo>
                <a:lnTo>
                  <a:pt x="271780" y="2476500"/>
                </a:lnTo>
                <a:lnTo>
                  <a:pt x="271780" y="2489200"/>
                </a:lnTo>
                <a:lnTo>
                  <a:pt x="284480" y="2489200"/>
                </a:lnTo>
                <a:lnTo>
                  <a:pt x="284480" y="2476500"/>
                </a:lnTo>
                <a:close/>
              </a:path>
              <a:path w="316230" h="4063365">
                <a:moveTo>
                  <a:pt x="284480" y="2451100"/>
                </a:moveTo>
                <a:lnTo>
                  <a:pt x="271780" y="2451100"/>
                </a:lnTo>
                <a:lnTo>
                  <a:pt x="271780" y="2463800"/>
                </a:lnTo>
                <a:lnTo>
                  <a:pt x="284480" y="2463800"/>
                </a:lnTo>
                <a:lnTo>
                  <a:pt x="284480" y="2451100"/>
                </a:lnTo>
                <a:close/>
              </a:path>
              <a:path w="316230" h="4063365">
                <a:moveTo>
                  <a:pt x="284480" y="2425700"/>
                </a:moveTo>
                <a:lnTo>
                  <a:pt x="271780" y="2425700"/>
                </a:lnTo>
                <a:lnTo>
                  <a:pt x="271780" y="2438400"/>
                </a:lnTo>
                <a:lnTo>
                  <a:pt x="284480" y="2438400"/>
                </a:lnTo>
                <a:lnTo>
                  <a:pt x="284480" y="2425700"/>
                </a:lnTo>
                <a:close/>
              </a:path>
              <a:path w="316230" h="4063365">
                <a:moveTo>
                  <a:pt x="284480" y="2400300"/>
                </a:moveTo>
                <a:lnTo>
                  <a:pt x="271780" y="2400300"/>
                </a:lnTo>
                <a:lnTo>
                  <a:pt x="271780" y="2413000"/>
                </a:lnTo>
                <a:lnTo>
                  <a:pt x="284480" y="2413000"/>
                </a:lnTo>
                <a:lnTo>
                  <a:pt x="284480" y="2400300"/>
                </a:lnTo>
                <a:close/>
              </a:path>
              <a:path w="316230" h="4063365">
                <a:moveTo>
                  <a:pt x="284480" y="2374900"/>
                </a:moveTo>
                <a:lnTo>
                  <a:pt x="271780" y="2374900"/>
                </a:lnTo>
                <a:lnTo>
                  <a:pt x="271780" y="2387600"/>
                </a:lnTo>
                <a:lnTo>
                  <a:pt x="284480" y="2387600"/>
                </a:lnTo>
                <a:lnTo>
                  <a:pt x="284480" y="2374900"/>
                </a:lnTo>
                <a:close/>
              </a:path>
              <a:path w="316230" h="4063365">
                <a:moveTo>
                  <a:pt x="284480" y="2349500"/>
                </a:moveTo>
                <a:lnTo>
                  <a:pt x="271780" y="2349500"/>
                </a:lnTo>
                <a:lnTo>
                  <a:pt x="271780" y="2362200"/>
                </a:lnTo>
                <a:lnTo>
                  <a:pt x="284480" y="2362200"/>
                </a:lnTo>
                <a:lnTo>
                  <a:pt x="284480" y="2349500"/>
                </a:lnTo>
                <a:close/>
              </a:path>
              <a:path w="316230" h="4063365">
                <a:moveTo>
                  <a:pt x="284480" y="2324100"/>
                </a:moveTo>
                <a:lnTo>
                  <a:pt x="271780" y="2324100"/>
                </a:lnTo>
                <a:lnTo>
                  <a:pt x="271780" y="2336800"/>
                </a:lnTo>
                <a:lnTo>
                  <a:pt x="284480" y="2336800"/>
                </a:lnTo>
                <a:lnTo>
                  <a:pt x="284480" y="2324100"/>
                </a:lnTo>
                <a:close/>
              </a:path>
              <a:path w="316230" h="4063365">
                <a:moveTo>
                  <a:pt x="284480" y="2298700"/>
                </a:moveTo>
                <a:lnTo>
                  <a:pt x="271780" y="2298700"/>
                </a:lnTo>
                <a:lnTo>
                  <a:pt x="271780" y="2311400"/>
                </a:lnTo>
                <a:lnTo>
                  <a:pt x="284480" y="2311400"/>
                </a:lnTo>
                <a:lnTo>
                  <a:pt x="284480" y="2298700"/>
                </a:lnTo>
                <a:close/>
              </a:path>
              <a:path w="316230" h="4063365">
                <a:moveTo>
                  <a:pt x="284480" y="2273300"/>
                </a:moveTo>
                <a:lnTo>
                  <a:pt x="271780" y="2273300"/>
                </a:lnTo>
                <a:lnTo>
                  <a:pt x="271780" y="2286000"/>
                </a:lnTo>
                <a:lnTo>
                  <a:pt x="284480" y="2286000"/>
                </a:lnTo>
                <a:lnTo>
                  <a:pt x="284480" y="2273300"/>
                </a:lnTo>
                <a:close/>
              </a:path>
              <a:path w="316230" h="4063365">
                <a:moveTo>
                  <a:pt x="284480" y="2247900"/>
                </a:moveTo>
                <a:lnTo>
                  <a:pt x="271780" y="2247900"/>
                </a:lnTo>
                <a:lnTo>
                  <a:pt x="271780" y="2260600"/>
                </a:lnTo>
                <a:lnTo>
                  <a:pt x="284480" y="2260600"/>
                </a:lnTo>
                <a:lnTo>
                  <a:pt x="284480" y="2247900"/>
                </a:lnTo>
                <a:close/>
              </a:path>
              <a:path w="316230" h="4063365">
                <a:moveTo>
                  <a:pt x="284480" y="2222500"/>
                </a:moveTo>
                <a:lnTo>
                  <a:pt x="271780" y="2222500"/>
                </a:lnTo>
                <a:lnTo>
                  <a:pt x="271780" y="2235200"/>
                </a:lnTo>
                <a:lnTo>
                  <a:pt x="284480" y="2235200"/>
                </a:lnTo>
                <a:lnTo>
                  <a:pt x="284480" y="2222500"/>
                </a:lnTo>
                <a:close/>
              </a:path>
              <a:path w="316230" h="4063365">
                <a:moveTo>
                  <a:pt x="284480" y="2197100"/>
                </a:moveTo>
                <a:lnTo>
                  <a:pt x="271780" y="2197100"/>
                </a:lnTo>
                <a:lnTo>
                  <a:pt x="271780" y="2209800"/>
                </a:lnTo>
                <a:lnTo>
                  <a:pt x="284480" y="2209800"/>
                </a:lnTo>
                <a:lnTo>
                  <a:pt x="284480" y="2197100"/>
                </a:lnTo>
                <a:close/>
              </a:path>
              <a:path w="316230" h="4063365">
                <a:moveTo>
                  <a:pt x="284480" y="2171700"/>
                </a:moveTo>
                <a:lnTo>
                  <a:pt x="271780" y="2171700"/>
                </a:lnTo>
                <a:lnTo>
                  <a:pt x="271780" y="2184400"/>
                </a:lnTo>
                <a:lnTo>
                  <a:pt x="284480" y="2184400"/>
                </a:lnTo>
                <a:lnTo>
                  <a:pt x="284480" y="2171700"/>
                </a:lnTo>
                <a:close/>
              </a:path>
              <a:path w="316230" h="4063365">
                <a:moveTo>
                  <a:pt x="284480" y="2146300"/>
                </a:moveTo>
                <a:lnTo>
                  <a:pt x="271780" y="2146300"/>
                </a:lnTo>
                <a:lnTo>
                  <a:pt x="271780" y="2159000"/>
                </a:lnTo>
                <a:lnTo>
                  <a:pt x="284480" y="2159000"/>
                </a:lnTo>
                <a:lnTo>
                  <a:pt x="284480" y="2146300"/>
                </a:lnTo>
                <a:close/>
              </a:path>
              <a:path w="316230" h="4063365">
                <a:moveTo>
                  <a:pt x="284480" y="2120900"/>
                </a:moveTo>
                <a:lnTo>
                  <a:pt x="271780" y="2120900"/>
                </a:lnTo>
                <a:lnTo>
                  <a:pt x="271780" y="2133600"/>
                </a:lnTo>
                <a:lnTo>
                  <a:pt x="284480" y="2133600"/>
                </a:lnTo>
                <a:lnTo>
                  <a:pt x="284480" y="2120900"/>
                </a:lnTo>
                <a:close/>
              </a:path>
              <a:path w="316230" h="4063365">
                <a:moveTo>
                  <a:pt x="284480" y="2095500"/>
                </a:moveTo>
                <a:lnTo>
                  <a:pt x="271780" y="2095500"/>
                </a:lnTo>
                <a:lnTo>
                  <a:pt x="271780" y="2108200"/>
                </a:lnTo>
                <a:lnTo>
                  <a:pt x="284480" y="2108200"/>
                </a:lnTo>
                <a:lnTo>
                  <a:pt x="284480" y="2095500"/>
                </a:lnTo>
                <a:close/>
              </a:path>
              <a:path w="316230" h="4063365">
                <a:moveTo>
                  <a:pt x="284480" y="2070100"/>
                </a:moveTo>
                <a:lnTo>
                  <a:pt x="271780" y="2070100"/>
                </a:lnTo>
                <a:lnTo>
                  <a:pt x="271780" y="2082800"/>
                </a:lnTo>
                <a:lnTo>
                  <a:pt x="284480" y="2082800"/>
                </a:lnTo>
                <a:lnTo>
                  <a:pt x="284480" y="2070100"/>
                </a:lnTo>
                <a:close/>
              </a:path>
              <a:path w="316230" h="4063365">
                <a:moveTo>
                  <a:pt x="284480" y="2044700"/>
                </a:moveTo>
                <a:lnTo>
                  <a:pt x="271780" y="2044700"/>
                </a:lnTo>
                <a:lnTo>
                  <a:pt x="271780" y="2057400"/>
                </a:lnTo>
                <a:lnTo>
                  <a:pt x="284480" y="2057400"/>
                </a:lnTo>
                <a:lnTo>
                  <a:pt x="284480" y="2044700"/>
                </a:lnTo>
                <a:close/>
              </a:path>
              <a:path w="316230" h="4063365">
                <a:moveTo>
                  <a:pt x="284480" y="2019300"/>
                </a:moveTo>
                <a:lnTo>
                  <a:pt x="271780" y="2019300"/>
                </a:lnTo>
                <a:lnTo>
                  <a:pt x="271780" y="2032000"/>
                </a:lnTo>
                <a:lnTo>
                  <a:pt x="284480" y="2032000"/>
                </a:lnTo>
                <a:lnTo>
                  <a:pt x="284480" y="2019300"/>
                </a:lnTo>
                <a:close/>
              </a:path>
              <a:path w="316230" h="4063365">
                <a:moveTo>
                  <a:pt x="284480" y="1993900"/>
                </a:moveTo>
                <a:lnTo>
                  <a:pt x="271780" y="1993900"/>
                </a:lnTo>
                <a:lnTo>
                  <a:pt x="271780" y="2006600"/>
                </a:lnTo>
                <a:lnTo>
                  <a:pt x="284480" y="2006600"/>
                </a:lnTo>
                <a:lnTo>
                  <a:pt x="284480" y="1993900"/>
                </a:lnTo>
                <a:close/>
              </a:path>
              <a:path w="316230" h="4063365">
                <a:moveTo>
                  <a:pt x="284480" y="1968500"/>
                </a:moveTo>
                <a:lnTo>
                  <a:pt x="271780" y="1968500"/>
                </a:lnTo>
                <a:lnTo>
                  <a:pt x="271780" y="1981200"/>
                </a:lnTo>
                <a:lnTo>
                  <a:pt x="284480" y="1981200"/>
                </a:lnTo>
                <a:lnTo>
                  <a:pt x="284480" y="1968500"/>
                </a:lnTo>
                <a:close/>
              </a:path>
              <a:path w="316230" h="4063365">
                <a:moveTo>
                  <a:pt x="284480" y="1943100"/>
                </a:moveTo>
                <a:lnTo>
                  <a:pt x="271780" y="1943100"/>
                </a:lnTo>
                <a:lnTo>
                  <a:pt x="271780" y="1955800"/>
                </a:lnTo>
                <a:lnTo>
                  <a:pt x="284480" y="1955800"/>
                </a:lnTo>
                <a:lnTo>
                  <a:pt x="284480" y="1943100"/>
                </a:lnTo>
                <a:close/>
              </a:path>
              <a:path w="316230" h="4063365">
                <a:moveTo>
                  <a:pt x="284480" y="1917700"/>
                </a:moveTo>
                <a:lnTo>
                  <a:pt x="271780" y="1917700"/>
                </a:lnTo>
                <a:lnTo>
                  <a:pt x="271780" y="1930400"/>
                </a:lnTo>
                <a:lnTo>
                  <a:pt x="284480" y="1930400"/>
                </a:lnTo>
                <a:lnTo>
                  <a:pt x="284480" y="1917700"/>
                </a:lnTo>
                <a:close/>
              </a:path>
              <a:path w="316230" h="4063365">
                <a:moveTo>
                  <a:pt x="284480" y="1892300"/>
                </a:moveTo>
                <a:lnTo>
                  <a:pt x="271780" y="1892300"/>
                </a:lnTo>
                <a:lnTo>
                  <a:pt x="271780" y="1905000"/>
                </a:lnTo>
                <a:lnTo>
                  <a:pt x="284480" y="1905000"/>
                </a:lnTo>
                <a:lnTo>
                  <a:pt x="284480" y="1892300"/>
                </a:lnTo>
                <a:close/>
              </a:path>
              <a:path w="316230" h="4063365">
                <a:moveTo>
                  <a:pt x="284480" y="1866900"/>
                </a:moveTo>
                <a:lnTo>
                  <a:pt x="271780" y="1866900"/>
                </a:lnTo>
                <a:lnTo>
                  <a:pt x="271780" y="1879600"/>
                </a:lnTo>
                <a:lnTo>
                  <a:pt x="284480" y="1879600"/>
                </a:lnTo>
                <a:lnTo>
                  <a:pt x="284480" y="1866900"/>
                </a:lnTo>
                <a:close/>
              </a:path>
              <a:path w="316230" h="4063365">
                <a:moveTo>
                  <a:pt x="284480" y="1841500"/>
                </a:moveTo>
                <a:lnTo>
                  <a:pt x="271780" y="1841500"/>
                </a:lnTo>
                <a:lnTo>
                  <a:pt x="271780" y="1854200"/>
                </a:lnTo>
                <a:lnTo>
                  <a:pt x="284480" y="1854200"/>
                </a:lnTo>
                <a:lnTo>
                  <a:pt x="284480" y="1841500"/>
                </a:lnTo>
                <a:close/>
              </a:path>
              <a:path w="316230" h="4063365">
                <a:moveTo>
                  <a:pt x="284480" y="1816100"/>
                </a:moveTo>
                <a:lnTo>
                  <a:pt x="271780" y="1816100"/>
                </a:lnTo>
                <a:lnTo>
                  <a:pt x="271780" y="1828800"/>
                </a:lnTo>
                <a:lnTo>
                  <a:pt x="284480" y="1828800"/>
                </a:lnTo>
                <a:lnTo>
                  <a:pt x="284480" y="1816100"/>
                </a:lnTo>
                <a:close/>
              </a:path>
              <a:path w="316230" h="4063365">
                <a:moveTo>
                  <a:pt x="284480" y="1790700"/>
                </a:moveTo>
                <a:lnTo>
                  <a:pt x="271780" y="1790700"/>
                </a:lnTo>
                <a:lnTo>
                  <a:pt x="271780" y="1803400"/>
                </a:lnTo>
                <a:lnTo>
                  <a:pt x="284480" y="1803400"/>
                </a:lnTo>
                <a:lnTo>
                  <a:pt x="284480" y="1790700"/>
                </a:lnTo>
                <a:close/>
              </a:path>
              <a:path w="316230" h="4063365">
                <a:moveTo>
                  <a:pt x="284480" y="1765300"/>
                </a:moveTo>
                <a:lnTo>
                  <a:pt x="271780" y="1765300"/>
                </a:lnTo>
                <a:lnTo>
                  <a:pt x="271780" y="1778000"/>
                </a:lnTo>
                <a:lnTo>
                  <a:pt x="284480" y="1778000"/>
                </a:lnTo>
                <a:lnTo>
                  <a:pt x="284480" y="1765300"/>
                </a:lnTo>
                <a:close/>
              </a:path>
              <a:path w="316230" h="4063365">
                <a:moveTo>
                  <a:pt x="284480" y="1739900"/>
                </a:moveTo>
                <a:lnTo>
                  <a:pt x="271780" y="1739900"/>
                </a:lnTo>
                <a:lnTo>
                  <a:pt x="271780" y="1752600"/>
                </a:lnTo>
                <a:lnTo>
                  <a:pt x="284480" y="1752600"/>
                </a:lnTo>
                <a:lnTo>
                  <a:pt x="284480" y="1739900"/>
                </a:lnTo>
                <a:close/>
              </a:path>
              <a:path w="316230" h="4063365">
                <a:moveTo>
                  <a:pt x="284480" y="1714500"/>
                </a:moveTo>
                <a:lnTo>
                  <a:pt x="271780" y="1714500"/>
                </a:lnTo>
                <a:lnTo>
                  <a:pt x="271780" y="1727200"/>
                </a:lnTo>
                <a:lnTo>
                  <a:pt x="284480" y="1727200"/>
                </a:lnTo>
                <a:lnTo>
                  <a:pt x="284480" y="1714500"/>
                </a:lnTo>
                <a:close/>
              </a:path>
              <a:path w="316230" h="4063365">
                <a:moveTo>
                  <a:pt x="284480" y="1689100"/>
                </a:moveTo>
                <a:lnTo>
                  <a:pt x="271780" y="1689100"/>
                </a:lnTo>
                <a:lnTo>
                  <a:pt x="271780" y="1701800"/>
                </a:lnTo>
                <a:lnTo>
                  <a:pt x="284480" y="1701800"/>
                </a:lnTo>
                <a:lnTo>
                  <a:pt x="284480" y="1689100"/>
                </a:lnTo>
                <a:close/>
              </a:path>
              <a:path w="316230" h="4063365">
                <a:moveTo>
                  <a:pt x="284480" y="1663700"/>
                </a:moveTo>
                <a:lnTo>
                  <a:pt x="271780" y="1663700"/>
                </a:lnTo>
                <a:lnTo>
                  <a:pt x="271780" y="1676400"/>
                </a:lnTo>
                <a:lnTo>
                  <a:pt x="284480" y="1676400"/>
                </a:lnTo>
                <a:lnTo>
                  <a:pt x="284480" y="1663700"/>
                </a:lnTo>
                <a:close/>
              </a:path>
              <a:path w="316230" h="4063365">
                <a:moveTo>
                  <a:pt x="284480" y="1638300"/>
                </a:moveTo>
                <a:lnTo>
                  <a:pt x="271780" y="1638300"/>
                </a:lnTo>
                <a:lnTo>
                  <a:pt x="271780" y="1651000"/>
                </a:lnTo>
                <a:lnTo>
                  <a:pt x="284480" y="1651000"/>
                </a:lnTo>
                <a:lnTo>
                  <a:pt x="284480" y="1638300"/>
                </a:lnTo>
                <a:close/>
              </a:path>
              <a:path w="316230" h="4063365">
                <a:moveTo>
                  <a:pt x="284480" y="1612900"/>
                </a:moveTo>
                <a:lnTo>
                  <a:pt x="271780" y="1612900"/>
                </a:lnTo>
                <a:lnTo>
                  <a:pt x="271780" y="1625600"/>
                </a:lnTo>
                <a:lnTo>
                  <a:pt x="284480" y="1625600"/>
                </a:lnTo>
                <a:lnTo>
                  <a:pt x="284480" y="1612900"/>
                </a:lnTo>
                <a:close/>
              </a:path>
              <a:path w="316230" h="4063365">
                <a:moveTo>
                  <a:pt x="284480" y="1587500"/>
                </a:moveTo>
                <a:lnTo>
                  <a:pt x="271780" y="1587500"/>
                </a:lnTo>
                <a:lnTo>
                  <a:pt x="271780" y="1600200"/>
                </a:lnTo>
                <a:lnTo>
                  <a:pt x="284480" y="1600200"/>
                </a:lnTo>
                <a:lnTo>
                  <a:pt x="284480" y="1587500"/>
                </a:lnTo>
                <a:close/>
              </a:path>
              <a:path w="316230" h="4063365">
                <a:moveTo>
                  <a:pt x="284480" y="1562100"/>
                </a:moveTo>
                <a:lnTo>
                  <a:pt x="271780" y="1562100"/>
                </a:lnTo>
                <a:lnTo>
                  <a:pt x="271780" y="1574800"/>
                </a:lnTo>
                <a:lnTo>
                  <a:pt x="284480" y="1574800"/>
                </a:lnTo>
                <a:lnTo>
                  <a:pt x="284480" y="1562100"/>
                </a:lnTo>
                <a:close/>
              </a:path>
              <a:path w="316230" h="4063365">
                <a:moveTo>
                  <a:pt x="284480" y="1536700"/>
                </a:moveTo>
                <a:lnTo>
                  <a:pt x="271780" y="1536700"/>
                </a:lnTo>
                <a:lnTo>
                  <a:pt x="271780" y="1549400"/>
                </a:lnTo>
                <a:lnTo>
                  <a:pt x="284480" y="1549400"/>
                </a:lnTo>
                <a:lnTo>
                  <a:pt x="284480" y="1536700"/>
                </a:lnTo>
                <a:close/>
              </a:path>
              <a:path w="316230" h="4063365">
                <a:moveTo>
                  <a:pt x="284480" y="1511300"/>
                </a:moveTo>
                <a:lnTo>
                  <a:pt x="271780" y="1511300"/>
                </a:lnTo>
                <a:lnTo>
                  <a:pt x="271780" y="1524000"/>
                </a:lnTo>
                <a:lnTo>
                  <a:pt x="284480" y="1524000"/>
                </a:lnTo>
                <a:lnTo>
                  <a:pt x="284480" y="1511300"/>
                </a:lnTo>
                <a:close/>
              </a:path>
              <a:path w="316230" h="4063365">
                <a:moveTo>
                  <a:pt x="284480" y="1485900"/>
                </a:moveTo>
                <a:lnTo>
                  <a:pt x="271780" y="1485900"/>
                </a:lnTo>
                <a:lnTo>
                  <a:pt x="271780" y="1498600"/>
                </a:lnTo>
                <a:lnTo>
                  <a:pt x="284480" y="1498600"/>
                </a:lnTo>
                <a:lnTo>
                  <a:pt x="284480" y="1485900"/>
                </a:lnTo>
                <a:close/>
              </a:path>
              <a:path w="316230" h="4063365">
                <a:moveTo>
                  <a:pt x="284480" y="1460500"/>
                </a:moveTo>
                <a:lnTo>
                  <a:pt x="271780" y="1460500"/>
                </a:lnTo>
                <a:lnTo>
                  <a:pt x="271780" y="1473200"/>
                </a:lnTo>
                <a:lnTo>
                  <a:pt x="284480" y="1473200"/>
                </a:lnTo>
                <a:lnTo>
                  <a:pt x="284480" y="1460500"/>
                </a:lnTo>
                <a:close/>
              </a:path>
              <a:path w="316230" h="4063365">
                <a:moveTo>
                  <a:pt x="284480" y="1435100"/>
                </a:moveTo>
                <a:lnTo>
                  <a:pt x="271780" y="1435100"/>
                </a:lnTo>
                <a:lnTo>
                  <a:pt x="271780" y="1447800"/>
                </a:lnTo>
                <a:lnTo>
                  <a:pt x="284480" y="1447800"/>
                </a:lnTo>
                <a:lnTo>
                  <a:pt x="284480" y="1435100"/>
                </a:lnTo>
                <a:close/>
              </a:path>
              <a:path w="316230" h="4063365">
                <a:moveTo>
                  <a:pt x="284480" y="1409700"/>
                </a:moveTo>
                <a:lnTo>
                  <a:pt x="271780" y="1409700"/>
                </a:lnTo>
                <a:lnTo>
                  <a:pt x="271780" y="1422400"/>
                </a:lnTo>
                <a:lnTo>
                  <a:pt x="284480" y="1422400"/>
                </a:lnTo>
                <a:lnTo>
                  <a:pt x="284480" y="1409700"/>
                </a:lnTo>
                <a:close/>
              </a:path>
              <a:path w="316230" h="4063365">
                <a:moveTo>
                  <a:pt x="284480" y="1384300"/>
                </a:moveTo>
                <a:lnTo>
                  <a:pt x="271780" y="1384300"/>
                </a:lnTo>
                <a:lnTo>
                  <a:pt x="271780" y="1397000"/>
                </a:lnTo>
                <a:lnTo>
                  <a:pt x="284480" y="1397000"/>
                </a:lnTo>
                <a:lnTo>
                  <a:pt x="284480" y="1384300"/>
                </a:lnTo>
                <a:close/>
              </a:path>
              <a:path w="316230" h="4063365">
                <a:moveTo>
                  <a:pt x="284480" y="1358900"/>
                </a:moveTo>
                <a:lnTo>
                  <a:pt x="271780" y="1358900"/>
                </a:lnTo>
                <a:lnTo>
                  <a:pt x="271780" y="1371600"/>
                </a:lnTo>
                <a:lnTo>
                  <a:pt x="284480" y="1371600"/>
                </a:lnTo>
                <a:lnTo>
                  <a:pt x="284480" y="1358900"/>
                </a:lnTo>
                <a:close/>
              </a:path>
              <a:path w="316230" h="4063365">
                <a:moveTo>
                  <a:pt x="284480" y="1333500"/>
                </a:moveTo>
                <a:lnTo>
                  <a:pt x="271780" y="1333500"/>
                </a:lnTo>
                <a:lnTo>
                  <a:pt x="271780" y="1346200"/>
                </a:lnTo>
                <a:lnTo>
                  <a:pt x="284480" y="1346200"/>
                </a:lnTo>
                <a:lnTo>
                  <a:pt x="284480" y="1333500"/>
                </a:lnTo>
                <a:close/>
              </a:path>
              <a:path w="316230" h="4063365">
                <a:moveTo>
                  <a:pt x="284480" y="1308100"/>
                </a:moveTo>
                <a:lnTo>
                  <a:pt x="271780" y="1308100"/>
                </a:lnTo>
                <a:lnTo>
                  <a:pt x="271780" y="1320800"/>
                </a:lnTo>
                <a:lnTo>
                  <a:pt x="284480" y="1320800"/>
                </a:lnTo>
                <a:lnTo>
                  <a:pt x="284480" y="1308100"/>
                </a:lnTo>
                <a:close/>
              </a:path>
              <a:path w="316230" h="4063365">
                <a:moveTo>
                  <a:pt x="284480" y="1282700"/>
                </a:moveTo>
                <a:lnTo>
                  <a:pt x="271780" y="1282700"/>
                </a:lnTo>
                <a:lnTo>
                  <a:pt x="271780" y="1295400"/>
                </a:lnTo>
                <a:lnTo>
                  <a:pt x="284480" y="1295400"/>
                </a:lnTo>
                <a:lnTo>
                  <a:pt x="284480" y="1282700"/>
                </a:lnTo>
                <a:close/>
              </a:path>
              <a:path w="316230" h="4063365">
                <a:moveTo>
                  <a:pt x="284480" y="1257300"/>
                </a:moveTo>
                <a:lnTo>
                  <a:pt x="271780" y="1257300"/>
                </a:lnTo>
                <a:lnTo>
                  <a:pt x="271780" y="1270000"/>
                </a:lnTo>
                <a:lnTo>
                  <a:pt x="284480" y="1270000"/>
                </a:lnTo>
                <a:lnTo>
                  <a:pt x="284480" y="1257300"/>
                </a:lnTo>
                <a:close/>
              </a:path>
              <a:path w="316230" h="4063365">
                <a:moveTo>
                  <a:pt x="284480" y="1231900"/>
                </a:moveTo>
                <a:lnTo>
                  <a:pt x="271780" y="1231900"/>
                </a:lnTo>
                <a:lnTo>
                  <a:pt x="271780" y="1244600"/>
                </a:lnTo>
                <a:lnTo>
                  <a:pt x="284480" y="1244600"/>
                </a:lnTo>
                <a:lnTo>
                  <a:pt x="284480" y="1231900"/>
                </a:lnTo>
                <a:close/>
              </a:path>
              <a:path w="316230" h="4063365">
                <a:moveTo>
                  <a:pt x="284480" y="1206500"/>
                </a:moveTo>
                <a:lnTo>
                  <a:pt x="271780" y="1206500"/>
                </a:lnTo>
                <a:lnTo>
                  <a:pt x="271780" y="1219200"/>
                </a:lnTo>
                <a:lnTo>
                  <a:pt x="284480" y="1219200"/>
                </a:lnTo>
                <a:lnTo>
                  <a:pt x="284480" y="1206500"/>
                </a:lnTo>
                <a:close/>
              </a:path>
              <a:path w="316230" h="4063365">
                <a:moveTo>
                  <a:pt x="284480" y="1181100"/>
                </a:moveTo>
                <a:lnTo>
                  <a:pt x="271780" y="1181100"/>
                </a:lnTo>
                <a:lnTo>
                  <a:pt x="271780" y="1193800"/>
                </a:lnTo>
                <a:lnTo>
                  <a:pt x="284480" y="1193800"/>
                </a:lnTo>
                <a:lnTo>
                  <a:pt x="284480" y="1181100"/>
                </a:lnTo>
                <a:close/>
              </a:path>
              <a:path w="316230" h="4063365">
                <a:moveTo>
                  <a:pt x="284480" y="1155700"/>
                </a:moveTo>
                <a:lnTo>
                  <a:pt x="271780" y="1155700"/>
                </a:lnTo>
                <a:lnTo>
                  <a:pt x="271780" y="1168400"/>
                </a:lnTo>
                <a:lnTo>
                  <a:pt x="284480" y="1168400"/>
                </a:lnTo>
                <a:lnTo>
                  <a:pt x="284480" y="1155700"/>
                </a:lnTo>
                <a:close/>
              </a:path>
              <a:path w="316230" h="4063365">
                <a:moveTo>
                  <a:pt x="284480" y="1130300"/>
                </a:moveTo>
                <a:lnTo>
                  <a:pt x="271780" y="1130300"/>
                </a:lnTo>
                <a:lnTo>
                  <a:pt x="271780" y="1143000"/>
                </a:lnTo>
                <a:lnTo>
                  <a:pt x="284480" y="1143000"/>
                </a:lnTo>
                <a:lnTo>
                  <a:pt x="284480" y="1130300"/>
                </a:lnTo>
                <a:close/>
              </a:path>
              <a:path w="316230" h="4063365">
                <a:moveTo>
                  <a:pt x="284480" y="1104900"/>
                </a:moveTo>
                <a:lnTo>
                  <a:pt x="271780" y="1104900"/>
                </a:lnTo>
                <a:lnTo>
                  <a:pt x="271780" y="1117600"/>
                </a:lnTo>
                <a:lnTo>
                  <a:pt x="284480" y="1117600"/>
                </a:lnTo>
                <a:lnTo>
                  <a:pt x="284480" y="1104900"/>
                </a:lnTo>
                <a:close/>
              </a:path>
              <a:path w="316230" h="4063365">
                <a:moveTo>
                  <a:pt x="284480" y="1079500"/>
                </a:moveTo>
                <a:lnTo>
                  <a:pt x="271780" y="1079500"/>
                </a:lnTo>
                <a:lnTo>
                  <a:pt x="271780" y="1092200"/>
                </a:lnTo>
                <a:lnTo>
                  <a:pt x="284480" y="1092200"/>
                </a:lnTo>
                <a:lnTo>
                  <a:pt x="284480" y="1079500"/>
                </a:lnTo>
                <a:close/>
              </a:path>
              <a:path w="316230" h="4063365">
                <a:moveTo>
                  <a:pt x="284480" y="1054100"/>
                </a:moveTo>
                <a:lnTo>
                  <a:pt x="271780" y="1054100"/>
                </a:lnTo>
                <a:lnTo>
                  <a:pt x="271780" y="1066800"/>
                </a:lnTo>
                <a:lnTo>
                  <a:pt x="284480" y="1066800"/>
                </a:lnTo>
                <a:lnTo>
                  <a:pt x="284480" y="1054100"/>
                </a:lnTo>
                <a:close/>
              </a:path>
              <a:path w="316230" h="4063365">
                <a:moveTo>
                  <a:pt x="284480" y="1028700"/>
                </a:moveTo>
                <a:lnTo>
                  <a:pt x="271780" y="1028700"/>
                </a:lnTo>
                <a:lnTo>
                  <a:pt x="271780" y="1041400"/>
                </a:lnTo>
                <a:lnTo>
                  <a:pt x="284480" y="1041400"/>
                </a:lnTo>
                <a:lnTo>
                  <a:pt x="284480" y="1028700"/>
                </a:lnTo>
                <a:close/>
              </a:path>
              <a:path w="316230" h="4063365">
                <a:moveTo>
                  <a:pt x="284480" y="1003300"/>
                </a:moveTo>
                <a:lnTo>
                  <a:pt x="271780" y="1003300"/>
                </a:lnTo>
                <a:lnTo>
                  <a:pt x="271780" y="1016000"/>
                </a:lnTo>
                <a:lnTo>
                  <a:pt x="284480" y="1016000"/>
                </a:lnTo>
                <a:lnTo>
                  <a:pt x="284480" y="1003300"/>
                </a:lnTo>
                <a:close/>
              </a:path>
              <a:path w="316230" h="4063365">
                <a:moveTo>
                  <a:pt x="284480" y="977900"/>
                </a:moveTo>
                <a:lnTo>
                  <a:pt x="271780" y="977900"/>
                </a:lnTo>
                <a:lnTo>
                  <a:pt x="271780" y="990600"/>
                </a:lnTo>
                <a:lnTo>
                  <a:pt x="284480" y="990600"/>
                </a:lnTo>
                <a:lnTo>
                  <a:pt x="284480" y="977900"/>
                </a:lnTo>
                <a:close/>
              </a:path>
              <a:path w="316230" h="4063365">
                <a:moveTo>
                  <a:pt x="284480" y="952500"/>
                </a:moveTo>
                <a:lnTo>
                  <a:pt x="271780" y="952500"/>
                </a:lnTo>
                <a:lnTo>
                  <a:pt x="271780" y="965200"/>
                </a:lnTo>
                <a:lnTo>
                  <a:pt x="284480" y="965200"/>
                </a:lnTo>
                <a:lnTo>
                  <a:pt x="284480" y="952500"/>
                </a:lnTo>
                <a:close/>
              </a:path>
              <a:path w="316230" h="4063365">
                <a:moveTo>
                  <a:pt x="284480" y="927100"/>
                </a:moveTo>
                <a:lnTo>
                  <a:pt x="271780" y="927100"/>
                </a:lnTo>
                <a:lnTo>
                  <a:pt x="271780" y="939800"/>
                </a:lnTo>
                <a:lnTo>
                  <a:pt x="284480" y="939800"/>
                </a:lnTo>
                <a:lnTo>
                  <a:pt x="284480" y="927100"/>
                </a:lnTo>
                <a:close/>
              </a:path>
              <a:path w="316230" h="4063365">
                <a:moveTo>
                  <a:pt x="284480" y="901700"/>
                </a:moveTo>
                <a:lnTo>
                  <a:pt x="271780" y="901700"/>
                </a:lnTo>
                <a:lnTo>
                  <a:pt x="271780" y="914400"/>
                </a:lnTo>
                <a:lnTo>
                  <a:pt x="284480" y="914400"/>
                </a:lnTo>
                <a:lnTo>
                  <a:pt x="284480" y="901700"/>
                </a:lnTo>
                <a:close/>
              </a:path>
              <a:path w="316230" h="4063365">
                <a:moveTo>
                  <a:pt x="284480" y="876300"/>
                </a:moveTo>
                <a:lnTo>
                  <a:pt x="271780" y="876300"/>
                </a:lnTo>
                <a:lnTo>
                  <a:pt x="271780" y="889000"/>
                </a:lnTo>
                <a:lnTo>
                  <a:pt x="284480" y="889000"/>
                </a:lnTo>
                <a:lnTo>
                  <a:pt x="284480" y="876300"/>
                </a:lnTo>
                <a:close/>
              </a:path>
              <a:path w="316230" h="4063365">
                <a:moveTo>
                  <a:pt x="284480" y="850900"/>
                </a:moveTo>
                <a:lnTo>
                  <a:pt x="271780" y="850900"/>
                </a:lnTo>
                <a:lnTo>
                  <a:pt x="271780" y="863600"/>
                </a:lnTo>
                <a:lnTo>
                  <a:pt x="284480" y="863600"/>
                </a:lnTo>
                <a:lnTo>
                  <a:pt x="284480" y="850900"/>
                </a:lnTo>
                <a:close/>
              </a:path>
              <a:path w="316230" h="4063365">
                <a:moveTo>
                  <a:pt x="284480" y="825500"/>
                </a:moveTo>
                <a:lnTo>
                  <a:pt x="271780" y="825500"/>
                </a:lnTo>
                <a:lnTo>
                  <a:pt x="271780" y="838200"/>
                </a:lnTo>
                <a:lnTo>
                  <a:pt x="284480" y="838200"/>
                </a:lnTo>
                <a:lnTo>
                  <a:pt x="284480" y="825500"/>
                </a:lnTo>
                <a:close/>
              </a:path>
              <a:path w="316230" h="4063365">
                <a:moveTo>
                  <a:pt x="284480" y="800100"/>
                </a:moveTo>
                <a:lnTo>
                  <a:pt x="271780" y="800100"/>
                </a:lnTo>
                <a:lnTo>
                  <a:pt x="271780" y="812800"/>
                </a:lnTo>
                <a:lnTo>
                  <a:pt x="284480" y="812800"/>
                </a:lnTo>
                <a:lnTo>
                  <a:pt x="284480" y="800100"/>
                </a:lnTo>
                <a:close/>
              </a:path>
              <a:path w="316230" h="4063365">
                <a:moveTo>
                  <a:pt x="284480" y="774700"/>
                </a:moveTo>
                <a:lnTo>
                  <a:pt x="271780" y="774700"/>
                </a:lnTo>
                <a:lnTo>
                  <a:pt x="271780" y="787400"/>
                </a:lnTo>
                <a:lnTo>
                  <a:pt x="284480" y="787400"/>
                </a:lnTo>
                <a:lnTo>
                  <a:pt x="284480" y="774700"/>
                </a:lnTo>
                <a:close/>
              </a:path>
              <a:path w="316230" h="4063365">
                <a:moveTo>
                  <a:pt x="284480" y="749300"/>
                </a:moveTo>
                <a:lnTo>
                  <a:pt x="271780" y="749300"/>
                </a:lnTo>
                <a:lnTo>
                  <a:pt x="271780" y="762000"/>
                </a:lnTo>
                <a:lnTo>
                  <a:pt x="284480" y="762000"/>
                </a:lnTo>
                <a:lnTo>
                  <a:pt x="284480" y="749300"/>
                </a:lnTo>
                <a:close/>
              </a:path>
              <a:path w="316230" h="4063365">
                <a:moveTo>
                  <a:pt x="284480" y="723900"/>
                </a:moveTo>
                <a:lnTo>
                  <a:pt x="271780" y="723900"/>
                </a:lnTo>
                <a:lnTo>
                  <a:pt x="271780" y="736600"/>
                </a:lnTo>
                <a:lnTo>
                  <a:pt x="284480" y="736600"/>
                </a:lnTo>
                <a:lnTo>
                  <a:pt x="284480" y="723900"/>
                </a:lnTo>
                <a:close/>
              </a:path>
              <a:path w="316230" h="4063365">
                <a:moveTo>
                  <a:pt x="284480" y="698500"/>
                </a:moveTo>
                <a:lnTo>
                  <a:pt x="271780" y="698500"/>
                </a:lnTo>
                <a:lnTo>
                  <a:pt x="271780" y="711200"/>
                </a:lnTo>
                <a:lnTo>
                  <a:pt x="284480" y="711200"/>
                </a:lnTo>
                <a:lnTo>
                  <a:pt x="284480" y="698500"/>
                </a:lnTo>
                <a:close/>
              </a:path>
              <a:path w="316230" h="4063365">
                <a:moveTo>
                  <a:pt x="284480" y="673100"/>
                </a:moveTo>
                <a:lnTo>
                  <a:pt x="271780" y="673100"/>
                </a:lnTo>
                <a:lnTo>
                  <a:pt x="271780" y="685800"/>
                </a:lnTo>
                <a:lnTo>
                  <a:pt x="284480" y="685800"/>
                </a:lnTo>
                <a:lnTo>
                  <a:pt x="284480" y="673100"/>
                </a:lnTo>
                <a:close/>
              </a:path>
              <a:path w="316230" h="4063365">
                <a:moveTo>
                  <a:pt x="284480" y="647700"/>
                </a:moveTo>
                <a:lnTo>
                  <a:pt x="271780" y="647700"/>
                </a:lnTo>
                <a:lnTo>
                  <a:pt x="271780" y="660400"/>
                </a:lnTo>
                <a:lnTo>
                  <a:pt x="284480" y="660400"/>
                </a:lnTo>
                <a:lnTo>
                  <a:pt x="284480" y="647700"/>
                </a:lnTo>
                <a:close/>
              </a:path>
              <a:path w="316230" h="4063365">
                <a:moveTo>
                  <a:pt x="284480" y="622300"/>
                </a:moveTo>
                <a:lnTo>
                  <a:pt x="271780" y="622300"/>
                </a:lnTo>
                <a:lnTo>
                  <a:pt x="271780" y="635000"/>
                </a:lnTo>
                <a:lnTo>
                  <a:pt x="284480" y="635000"/>
                </a:lnTo>
                <a:lnTo>
                  <a:pt x="284480" y="622300"/>
                </a:lnTo>
                <a:close/>
              </a:path>
              <a:path w="316230" h="4063365">
                <a:moveTo>
                  <a:pt x="284480" y="596900"/>
                </a:moveTo>
                <a:lnTo>
                  <a:pt x="271780" y="596900"/>
                </a:lnTo>
                <a:lnTo>
                  <a:pt x="271780" y="609600"/>
                </a:lnTo>
                <a:lnTo>
                  <a:pt x="284480" y="609600"/>
                </a:lnTo>
                <a:lnTo>
                  <a:pt x="284480" y="596900"/>
                </a:lnTo>
                <a:close/>
              </a:path>
              <a:path w="316230" h="4063365">
                <a:moveTo>
                  <a:pt x="284480" y="571500"/>
                </a:moveTo>
                <a:lnTo>
                  <a:pt x="271780" y="571500"/>
                </a:lnTo>
                <a:lnTo>
                  <a:pt x="271780" y="584200"/>
                </a:lnTo>
                <a:lnTo>
                  <a:pt x="284480" y="584200"/>
                </a:lnTo>
                <a:lnTo>
                  <a:pt x="284480" y="571500"/>
                </a:lnTo>
                <a:close/>
              </a:path>
              <a:path w="316230" h="4063365">
                <a:moveTo>
                  <a:pt x="284480" y="546100"/>
                </a:moveTo>
                <a:lnTo>
                  <a:pt x="271780" y="546100"/>
                </a:lnTo>
                <a:lnTo>
                  <a:pt x="271780" y="558800"/>
                </a:lnTo>
                <a:lnTo>
                  <a:pt x="284480" y="558800"/>
                </a:lnTo>
                <a:lnTo>
                  <a:pt x="284480" y="546100"/>
                </a:lnTo>
                <a:close/>
              </a:path>
              <a:path w="316230" h="4063365">
                <a:moveTo>
                  <a:pt x="284480" y="520700"/>
                </a:moveTo>
                <a:lnTo>
                  <a:pt x="271780" y="520700"/>
                </a:lnTo>
                <a:lnTo>
                  <a:pt x="271780" y="533400"/>
                </a:lnTo>
                <a:lnTo>
                  <a:pt x="284480" y="533400"/>
                </a:lnTo>
                <a:lnTo>
                  <a:pt x="284480" y="520700"/>
                </a:lnTo>
                <a:close/>
              </a:path>
              <a:path w="316230" h="4063365">
                <a:moveTo>
                  <a:pt x="284480" y="495300"/>
                </a:moveTo>
                <a:lnTo>
                  <a:pt x="271780" y="495300"/>
                </a:lnTo>
                <a:lnTo>
                  <a:pt x="271780" y="508000"/>
                </a:lnTo>
                <a:lnTo>
                  <a:pt x="284480" y="508000"/>
                </a:lnTo>
                <a:lnTo>
                  <a:pt x="284480" y="495300"/>
                </a:lnTo>
                <a:close/>
              </a:path>
              <a:path w="316230" h="4063365">
                <a:moveTo>
                  <a:pt x="284480" y="469900"/>
                </a:moveTo>
                <a:lnTo>
                  <a:pt x="271780" y="469900"/>
                </a:lnTo>
                <a:lnTo>
                  <a:pt x="271780" y="482600"/>
                </a:lnTo>
                <a:lnTo>
                  <a:pt x="284480" y="482600"/>
                </a:lnTo>
                <a:lnTo>
                  <a:pt x="284480" y="469900"/>
                </a:lnTo>
                <a:close/>
              </a:path>
              <a:path w="316230" h="4063365">
                <a:moveTo>
                  <a:pt x="284480" y="444500"/>
                </a:moveTo>
                <a:lnTo>
                  <a:pt x="271780" y="444500"/>
                </a:lnTo>
                <a:lnTo>
                  <a:pt x="271780" y="457200"/>
                </a:lnTo>
                <a:lnTo>
                  <a:pt x="284480" y="457200"/>
                </a:lnTo>
                <a:lnTo>
                  <a:pt x="284480" y="444500"/>
                </a:lnTo>
                <a:close/>
              </a:path>
              <a:path w="316230" h="4063365">
                <a:moveTo>
                  <a:pt x="284480" y="419100"/>
                </a:moveTo>
                <a:lnTo>
                  <a:pt x="271780" y="419100"/>
                </a:lnTo>
                <a:lnTo>
                  <a:pt x="271780" y="431800"/>
                </a:lnTo>
                <a:lnTo>
                  <a:pt x="284480" y="431800"/>
                </a:lnTo>
                <a:lnTo>
                  <a:pt x="284480" y="419100"/>
                </a:lnTo>
                <a:close/>
              </a:path>
              <a:path w="316230" h="4063365">
                <a:moveTo>
                  <a:pt x="284480" y="393700"/>
                </a:moveTo>
                <a:lnTo>
                  <a:pt x="271780" y="393700"/>
                </a:lnTo>
                <a:lnTo>
                  <a:pt x="271780" y="406400"/>
                </a:lnTo>
                <a:lnTo>
                  <a:pt x="284480" y="406400"/>
                </a:lnTo>
                <a:lnTo>
                  <a:pt x="284480" y="393700"/>
                </a:lnTo>
                <a:close/>
              </a:path>
              <a:path w="316230" h="4063365">
                <a:moveTo>
                  <a:pt x="284480" y="368300"/>
                </a:moveTo>
                <a:lnTo>
                  <a:pt x="271780" y="368300"/>
                </a:lnTo>
                <a:lnTo>
                  <a:pt x="271780" y="381000"/>
                </a:lnTo>
                <a:lnTo>
                  <a:pt x="284480" y="381000"/>
                </a:lnTo>
                <a:lnTo>
                  <a:pt x="284480" y="368300"/>
                </a:lnTo>
                <a:close/>
              </a:path>
              <a:path w="316230" h="4063365">
                <a:moveTo>
                  <a:pt x="284480" y="342900"/>
                </a:moveTo>
                <a:lnTo>
                  <a:pt x="271780" y="342900"/>
                </a:lnTo>
                <a:lnTo>
                  <a:pt x="271780" y="355600"/>
                </a:lnTo>
                <a:lnTo>
                  <a:pt x="284480" y="355600"/>
                </a:lnTo>
                <a:lnTo>
                  <a:pt x="284480" y="342900"/>
                </a:lnTo>
                <a:close/>
              </a:path>
              <a:path w="316230" h="4063365">
                <a:moveTo>
                  <a:pt x="284480" y="317500"/>
                </a:moveTo>
                <a:lnTo>
                  <a:pt x="271780" y="317500"/>
                </a:lnTo>
                <a:lnTo>
                  <a:pt x="271780" y="330200"/>
                </a:lnTo>
                <a:lnTo>
                  <a:pt x="284480" y="330200"/>
                </a:lnTo>
                <a:lnTo>
                  <a:pt x="284480" y="317500"/>
                </a:lnTo>
                <a:close/>
              </a:path>
              <a:path w="316230" h="4063365">
                <a:moveTo>
                  <a:pt x="284480" y="292100"/>
                </a:moveTo>
                <a:lnTo>
                  <a:pt x="271780" y="292100"/>
                </a:lnTo>
                <a:lnTo>
                  <a:pt x="271780" y="304800"/>
                </a:lnTo>
                <a:lnTo>
                  <a:pt x="284480" y="304800"/>
                </a:lnTo>
                <a:lnTo>
                  <a:pt x="284480" y="292100"/>
                </a:lnTo>
                <a:close/>
              </a:path>
              <a:path w="316230" h="4063365">
                <a:moveTo>
                  <a:pt x="284480" y="266700"/>
                </a:moveTo>
                <a:lnTo>
                  <a:pt x="271780" y="266700"/>
                </a:lnTo>
                <a:lnTo>
                  <a:pt x="271780" y="279400"/>
                </a:lnTo>
                <a:lnTo>
                  <a:pt x="284480" y="279400"/>
                </a:lnTo>
                <a:lnTo>
                  <a:pt x="284480" y="266700"/>
                </a:lnTo>
                <a:close/>
              </a:path>
              <a:path w="316230" h="4063365">
                <a:moveTo>
                  <a:pt x="284480" y="241300"/>
                </a:moveTo>
                <a:lnTo>
                  <a:pt x="271780" y="241300"/>
                </a:lnTo>
                <a:lnTo>
                  <a:pt x="271780" y="254000"/>
                </a:lnTo>
                <a:lnTo>
                  <a:pt x="284480" y="254000"/>
                </a:lnTo>
                <a:lnTo>
                  <a:pt x="284480" y="241300"/>
                </a:lnTo>
                <a:close/>
              </a:path>
              <a:path w="316230" h="4063365">
                <a:moveTo>
                  <a:pt x="284480" y="215900"/>
                </a:moveTo>
                <a:lnTo>
                  <a:pt x="271780" y="215900"/>
                </a:lnTo>
                <a:lnTo>
                  <a:pt x="271780" y="228600"/>
                </a:lnTo>
                <a:lnTo>
                  <a:pt x="284480" y="228600"/>
                </a:lnTo>
                <a:lnTo>
                  <a:pt x="284480" y="215900"/>
                </a:lnTo>
                <a:close/>
              </a:path>
              <a:path w="316230" h="4063365">
                <a:moveTo>
                  <a:pt x="284480" y="190500"/>
                </a:moveTo>
                <a:lnTo>
                  <a:pt x="271780" y="190500"/>
                </a:lnTo>
                <a:lnTo>
                  <a:pt x="271780" y="203200"/>
                </a:lnTo>
                <a:lnTo>
                  <a:pt x="284480" y="203200"/>
                </a:lnTo>
                <a:lnTo>
                  <a:pt x="284480" y="190500"/>
                </a:lnTo>
                <a:close/>
              </a:path>
              <a:path w="316230" h="4063365">
                <a:moveTo>
                  <a:pt x="284480" y="165100"/>
                </a:moveTo>
                <a:lnTo>
                  <a:pt x="271780" y="165100"/>
                </a:lnTo>
                <a:lnTo>
                  <a:pt x="271780" y="177800"/>
                </a:lnTo>
                <a:lnTo>
                  <a:pt x="284480" y="177800"/>
                </a:lnTo>
                <a:lnTo>
                  <a:pt x="284480" y="165100"/>
                </a:lnTo>
                <a:close/>
              </a:path>
              <a:path w="316230" h="4063365">
                <a:moveTo>
                  <a:pt x="284480" y="139700"/>
                </a:moveTo>
                <a:lnTo>
                  <a:pt x="271780" y="139700"/>
                </a:lnTo>
                <a:lnTo>
                  <a:pt x="271780" y="152400"/>
                </a:lnTo>
                <a:lnTo>
                  <a:pt x="284480" y="152400"/>
                </a:lnTo>
                <a:lnTo>
                  <a:pt x="284480" y="139700"/>
                </a:lnTo>
                <a:close/>
              </a:path>
              <a:path w="316230" h="4063365">
                <a:moveTo>
                  <a:pt x="284480" y="114300"/>
                </a:moveTo>
                <a:lnTo>
                  <a:pt x="271780" y="114300"/>
                </a:lnTo>
                <a:lnTo>
                  <a:pt x="271780" y="127000"/>
                </a:lnTo>
                <a:lnTo>
                  <a:pt x="284480" y="127000"/>
                </a:lnTo>
                <a:lnTo>
                  <a:pt x="284480" y="114300"/>
                </a:lnTo>
                <a:close/>
              </a:path>
              <a:path w="316230" h="4063365">
                <a:moveTo>
                  <a:pt x="284480" y="88900"/>
                </a:moveTo>
                <a:lnTo>
                  <a:pt x="271780" y="88900"/>
                </a:lnTo>
                <a:lnTo>
                  <a:pt x="271780" y="101600"/>
                </a:lnTo>
                <a:lnTo>
                  <a:pt x="284480" y="101600"/>
                </a:lnTo>
                <a:lnTo>
                  <a:pt x="284480" y="88900"/>
                </a:lnTo>
                <a:close/>
              </a:path>
              <a:path w="316230" h="4063365">
                <a:moveTo>
                  <a:pt x="316230" y="3313176"/>
                </a:moveTo>
                <a:lnTo>
                  <a:pt x="305054" y="3302000"/>
                </a:lnTo>
                <a:lnTo>
                  <a:pt x="292354" y="3289300"/>
                </a:lnTo>
                <a:lnTo>
                  <a:pt x="279654" y="3276600"/>
                </a:lnTo>
                <a:lnTo>
                  <a:pt x="284480" y="3276600"/>
                </a:lnTo>
                <a:lnTo>
                  <a:pt x="284480" y="3275076"/>
                </a:lnTo>
                <a:lnTo>
                  <a:pt x="284480" y="3263900"/>
                </a:lnTo>
                <a:lnTo>
                  <a:pt x="271780" y="3263900"/>
                </a:lnTo>
                <a:lnTo>
                  <a:pt x="271780" y="3276600"/>
                </a:lnTo>
                <a:lnTo>
                  <a:pt x="276606" y="3276600"/>
                </a:lnTo>
                <a:lnTo>
                  <a:pt x="240030" y="3313176"/>
                </a:lnTo>
                <a:lnTo>
                  <a:pt x="278130" y="3351276"/>
                </a:lnTo>
                <a:lnTo>
                  <a:pt x="316230" y="3313176"/>
                </a:lnTo>
                <a:close/>
              </a:path>
              <a:path w="316230" h="4063365">
                <a:moveTo>
                  <a:pt x="316230" y="38100"/>
                </a:moveTo>
                <a:lnTo>
                  <a:pt x="278130" y="0"/>
                </a:lnTo>
                <a:lnTo>
                  <a:pt x="240030" y="38100"/>
                </a:lnTo>
                <a:lnTo>
                  <a:pt x="271780" y="69850"/>
                </a:lnTo>
                <a:lnTo>
                  <a:pt x="271780" y="76200"/>
                </a:lnTo>
                <a:lnTo>
                  <a:pt x="278130" y="76200"/>
                </a:lnTo>
                <a:lnTo>
                  <a:pt x="284480" y="76200"/>
                </a:lnTo>
                <a:lnTo>
                  <a:pt x="284480" y="69850"/>
                </a:lnTo>
                <a:lnTo>
                  <a:pt x="290830" y="63500"/>
                </a:lnTo>
                <a:lnTo>
                  <a:pt x="303530" y="50800"/>
                </a:lnTo>
                <a:lnTo>
                  <a:pt x="31623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2878073" y="2107437"/>
            <a:ext cx="5911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3.4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8739" y="813308"/>
            <a:ext cx="1120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B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DNA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429000" y="6248400"/>
            <a:ext cx="2463800" cy="381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229"/>
              </a:spcBef>
            </a:pPr>
            <a:r>
              <a:rPr sz="2000" dirty="0">
                <a:latin typeface="Microsoft Sans Serif"/>
                <a:cs typeface="Microsoft Sans Serif"/>
              </a:rPr>
              <a:t>+34.7</a:t>
            </a:r>
            <a:r>
              <a:rPr sz="1950" baseline="25641" dirty="0">
                <a:latin typeface="Microsoft Sans Serif"/>
                <a:cs typeface="Microsoft Sans Serif"/>
              </a:rPr>
              <a:t>o</a:t>
            </a:r>
            <a:r>
              <a:rPr sz="1950" spc="202" baseline="25641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Rotasyon/Bp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429000" y="5867400"/>
            <a:ext cx="2463800" cy="381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4445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latin typeface="Arial"/>
                <a:cs typeface="Arial"/>
              </a:rPr>
              <a:t>11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spc="-105" dirty="0">
                <a:latin typeface="Arial"/>
                <a:cs typeface="Arial"/>
              </a:rPr>
              <a:t>Bp/dönüş</a:t>
            </a:r>
            <a:endParaRPr sz="22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477000" y="6248400"/>
            <a:ext cx="2463800" cy="381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229"/>
              </a:spcBef>
            </a:pPr>
            <a:r>
              <a:rPr sz="2000" dirty="0">
                <a:latin typeface="Microsoft Sans Serif"/>
                <a:cs typeface="Microsoft Sans Serif"/>
              </a:rPr>
              <a:t>-30.0</a:t>
            </a:r>
            <a:r>
              <a:rPr sz="1950" baseline="25641" dirty="0">
                <a:latin typeface="Microsoft Sans Serif"/>
                <a:cs typeface="Microsoft Sans Serif"/>
              </a:rPr>
              <a:t>o</a:t>
            </a:r>
            <a:r>
              <a:rPr sz="1950" spc="202" baseline="25641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Rotasyon/Bp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477000" y="5867400"/>
            <a:ext cx="2463800" cy="381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445134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latin typeface="Arial"/>
                <a:cs typeface="Arial"/>
              </a:rPr>
              <a:t>12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spc="-105" dirty="0">
                <a:latin typeface="Arial"/>
                <a:cs typeface="Arial"/>
              </a:rPr>
              <a:t>Bp/dönüş</a:t>
            </a:r>
            <a:endParaRPr sz="22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81000" y="6248400"/>
            <a:ext cx="2463800" cy="381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29"/>
              </a:spcBef>
            </a:pPr>
            <a:r>
              <a:rPr sz="2000" dirty="0">
                <a:latin typeface="Microsoft Sans Serif"/>
                <a:cs typeface="Microsoft Sans Serif"/>
              </a:rPr>
              <a:t>+34.6</a:t>
            </a:r>
            <a:r>
              <a:rPr sz="1950" baseline="25641" dirty="0">
                <a:latin typeface="Microsoft Sans Serif"/>
                <a:cs typeface="Microsoft Sans Serif"/>
              </a:rPr>
              <a:t>o</a:t>
            </a:r>
            <a:r>
              <a:rPr sz="1950" spc="209" baseline="25641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Rotasyon/Bp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81000" y="5867400"/>
            <a:ext cx="2463800" cy="381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327660">
              <a:lnSpc>
                <a:spcPct val="100000"/>
              </a:lnSpc>
              <a:spcBef>
                <a:spcPts val="105"/>
              </a:spcBef>
            </a:pPr>
            <a:r>
              <a:rPr sz="2200" b="1" spc="5" dirty="0">
                <a:latin typeface="Arial"/>
                <a:cs typeface="Arial"/>
              </a:rPr>
              <a:t>10.4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spc="-105" dirty="0">
                <a:latin typeface="Arial"/>
                <a:cs typeface="Arial"/>
              </a:rPr>
              <a:t>Bp/dönüş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8282685" y="4366640"/>
            <a:ext cx="691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0.57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8429625" y="1181100"/>
            <a:ext cx="76200" cy="4419600"/>
          </a:xfrm>
          <a:custGeom>
            <a:avLst/>
            <a:gdLst/>
            <a:ahLst/>
            <a:cxnLst/>
            <a:rect l="l" t="t" r="r" b="b"/>
            <a:pathLst>
              <a:path w="76200" h="4419600">
                <a:moveTo>
                  <a:pt x="31750" y="69850"/>
                </a:moveTo>
                <a:lnTo>
                  <a:pt x="31750" y="76200"/>
                </a:lnTo>
                <a:lnTo>
                  <a:pt x="38100" y="76200"/>
                </a:lnTo>
                <a:lnTo>
                  <a:pt x="31750" y="69850"/>
                </a:lnTo>
                <a:close/>
              </a:path>
              <a:path w="76200" h="4419600">
                <a:moveTo>
                  <a:pt x="44450" y="63500"/>
                </a:moveTo>
                <a:lnTo>
                  <a:pt x="31750" y="63500"/>
                </a:lnTo>
                <a:lnTo>
                  <a:pt x="31750" y="69850"/>
                </a:lnTo>
                <a:lnTo>
                  <a:pt x="38100" y="76200"/>
                </a:lnTo>
                <a:lnTo>
                  <a:pt x="44450" y="69850"/>
                </a:lnTo>
                <a:lnTo>
                  <a:pt x="44450" y="63500"/>
                </a:lnTo>
                <a:close/>
              </a:path>
              <a:path w="76200" h="4419600">
                <a:moveTo>
                  <a:pt x="44450" y="69850"/>
                </a:moveTo>
                <a:lnTo>
                  <a:pt x="38100" y="76200"/>
                </a:lnTo>
                <a:lnTo>
                  <a:pt x="44450" y="76200"/>
                </a:lnTo>
                <a:lnTo>
                  <a:pt x="44450" y="69850"/>
                </a:lnTo>
                <a:close/>
              </a:path>
              <a:path w="76200" h="4419600">
                <a:moveTo>
                  <a:pt x="38100" y="0"/>
                </a:moveTo>
                <a:lnTo>
                  <a:pt x="0" y="38100"/>
                </a:lnTo>
                <a:lnTo>
                  <a:pt x="31750" y="69850"/>
                </a:lnTo>
                <a:lnTo>
                  <a:pt x="31750" y="63500"/>
                </a:lnTo>
                <a:lnTo>
                  <a:pt x="50800" y="63500"/>
                </a:lnTo>
                <a:lnTo>
                  <a:pt x="63500" y="50800"/>
                </a:lnTo>
                <a:lnTo>
                  <a:pt x="31750" y="50800"/>
                </a:lnTo>
                <a:lnTo>
                  <a:pt x="31750" y="38100"/>
                </a:lnTo>
                <a:lnTo>
                  <a:pt x="76200" y="38100"/>
                </a:lnTo>
                <a:lnTo>
                  <a:pt x="38100" y="0"/>
                </a:lnTo>
                <a:close/>
              </a:path>
              <a:path w="76200" h="4419600">
                <a:moveTo>
                  <a:pt x="50800" y="63500"/>
                </a:moveTo>
                <a:lnTo>
                  <a:pt x="44450" y="63500"/>
                </a:lnTo>
                <a:lnTo>
                  <a:pt x="44450" y="69850"/>
                </a:lnTo>
                <a:lnTo>
                  <a:pt x="50800" y="63500"/>
                </a:lnTo>
                <a:close/>
              </a:path>
              <a:path w="76200" h="4419600">
                <a:moveTo>
                  <a:pt x="44450" y="38100"/>
                </a:moveTo>
                <a:lnTo>
                  <a:pt x="31750" y="38100"/>
                </a:lnTo>
                <a:lnTo>
                  <a:pt x="31750" y="50800"/>
                </a:lnTo>
                <a:lnTo>
                  <a:pt x="44450" y="50800"/>
                </a:lnTo>
                <a:lnTo>
                  <a:pt x="44450" y="38100"/>
                </a:lnTo>
                <a:close/>
              </a:path>
              <a:path w="76200" h="4419600">
                <a:moveTo>
                  <a:pt x="76200" y="38100"/>
                </a:moveTo>
                <a:lnTo>
                  <a:pt x="44450" y="38100"/>
                </a:lnTo>
                <a:lnTo>
                  <a:pt x="44450" y="50800"/>
                </a:lnTo>
                <a:lnTo>
                  <a:pt x="63500" y="50800"/>
                </a:lnTo>
                <a:lnTo>
                  <a:pt x="76200" y="38100"/>
                </a:lnTo>
                <a:close/>
              </a:path>
              <a:path w="76200" h="4419600">
                <a:moveTo>
                  <a:pt x="44450" y="88900"/>
                </a:moveTo>
                <a:lnTo>
                  <a:pt x="31750" y="88900"/>
                </a:lnTo>
                <a:lnTo>
                  <a:pt x="31750" y="101600"/>
                </a:lnTo>
                <a:lnTo>
                  <a:pt x="44450" y="101600"/>
                </a:lnTo>
                <a:lnTo>
                  <a:pt x="44450" y="88900"/>
                </a:lnTo>
                <a:close/>
              </a:path>
              <a:path w="76200" h="4419600">
                <a:moveTo>
                  <a:pt x="44450" y="114300"/>
                </a:moveTo>
                <a:lnTo>
                  <a:pt x="31750" y="114300"/>
                </a:lnTo>
                <a:lnTo>
                  <a:pt x="31750" y="127000"/>
                </a:lnTo>
                <a:lnTo>
                  <a:pt x="44450" y="127000"/>
                </a:lnTo>
                <a:lnTo>
                  <a:pt x="44450" y="114300"/>
                </a:lnTo>
                <a:close/>
              </a:path>
              <a:path w="76200" h="4419600">
                <a:moveTo>
                  <a:pt x="44450" y="139700"/>
                </a:moveTo>
                <a:lnTo>
                  <a:pt x="31750" y="139700"/>
                </a:lnTo>
                <a:lnTo>
                  <a:pt x="31750" y="152400"/>
                </a:lnTo>
                <a:lnTo>
                  <a:pt x="44450" y="152400"/>
                </a:lnTo>
                <a:lnTo>
                  <a:pt x="44450" y="139700"/>
                </a:lnTo>
                <a:close/>
              </a:path>
              <a:path w="76200" h="4419600">
                <a:moveTo>
                  <a:pt x="44450" y="165100"/>
                </a:moveTo>
                <a:lnTo>
                  <a:pt x="31750" y="165100"/>
                </a:lnTo>
                <a:lnTo>
                  <a:pt x="31750" y="177800"/>
                </a:lnTo>
                <a:lnTo>
                  <a:pt x="44450" y="177800"/>
                </a:lnTo>
                <a:lnTo>
                  <a:pt x="44450" y="165100"/>
                </a:lnTo>
                <a:close/>
              </a:path>
              <a:path w="76200" h="4419600">
                <a:moveTo>
                  <a:pt x="44450" y="190500"/>
                </a:moveTo>
                <a:lnTo>
                  <a:pt x="31750" y="190500"/>
                </a:lnTo>
                <a:lnTo>
                  <a:pt x="31750" y="203200"/>
                </a:lnTo>
                <a:lnTo>
                  <a:pt x="44450" y="203200"/>
                </a:lnTo>
                <a:lnTo>
                  <a:pt x="44450" y="190500"/>
                </a:lnTo>
                <a:close/>
              </a:path>
              <a:path w="76200" h="4419600">
                <a:moveTo>
                  <a:pt x="44450" y="215900"/>
                </a:moveTo>
                <a:lnTo>
                  <a:pt x="31750" y="215900"/>
                </a:lnTo>
                <a:lnTo>
                  <a:pt x="31750" y="228600"/>
                </a:lnTo>
                <a:lnTo>
                  <a:pt x="44450" y="228600"/>
                </a:lnTo>
                <a:lnTo>
                  <a:pt x="44450" y="215900"/>
                </a:lnTo>
                <a:close/>
              </a:path>
              <a:path w="76200" h="4419600">
                <a:moveTo>
                  <a:pt x="44450" y="241300"/>
                </a:moveTo>
                <a:lnTo>
                  <a:pt x="31750" y="241300"/>
                </a:lnTo>
                <a:lnTo>
                  <a:pt x="31750" y="254000"/>
                </a:lnTo>
                <a:lnTo>
                  <a:pt x="44450" y="254000"/>
                </a:lnTo>
                <a:lnTo>
                  <a:pt x="44450" y="241300"/>
                </a:lnTo>
                <a:close/>
              </a:path>
              <a:path w="76200" h="4419600">
                <a:moveTo>
                  <a:pt x="44450" y="266700"/>
                </a:moveTo>
                <a:lnTo>
                  <a:pt x="31750" y="266700"/>
                </a:lnTo>
                <a:lnTo>
                  <a:pt x="31750" y="279400"/>
                </a:lnTo>
                <a:lnTo>
                  <a:pt x="44450" y="279400"/>
                </a:lnTo>
                <a:lnTo>
                  <a:pt x="44450" y="266700"/>
                </a:lnTo>
                <a:close/>
              </a:path>
              <a:path w="76200" h="4419600">
                <a:moveTo>
                  <a:pt x="44450" y="292100"/>
                </a:moveTo>
                <a:lnTo>
                  <a:pt x="31750" y="2921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292100"/>
                </a:lnTo>
                <a:close/>
              </a:path>
              <a:path w="76200" h="4419600">
                <a:moveTo>
                  <a:pt x="44450" y="317500"/>
                </a:moveTo>
                <a:lnTo>
                  <a:pt x="31750" y="317500"/>
                </a:lnTo>
                <a:lnTo>
                  <a:pt x="31750" y="330200"/>
                </a:lnTo>
                <a:lnTo>
                  <a:pt x="44450" y="330200"/>
                </a:lnTo>
                <a:lnTo>
                  <a:pt x="44450" y="317500"/>
                </a:lnTo>
                <a:close/>
              </a:path>
              <a:path w="76200" h="4419600">
                <a:moveTo>
                  <a:pt x="44450" y="342900"/>
                </a:moveTo>
                <a:lnTo>
                  <a:pt x="31750" y="342900"/>
                </a:lnTo>
                <a:lnTo>
                  <a:pt x="31750" y="355600"/>
                </a:lnTo>
                <a:lnTo>
                  <a:pt x="44450" y="355600"/>
                </a:lnTo>
                <a:lnTo>
                  <a:pt x="44450" y="342900"/>
                </a:lnTo>
                <a:close/>
              </a:path>
              <a:path w="76200" h="4419600">
                <a:moveTo>
                  <a:pt x="44450" y="368300"/>
                </a:moveTo>
                <a:lnTo>
                  <a:pt x="31750" y="368300"/>
                </a:lnTo>
                <a:lnTo>
                  <a:pt x="31750" y="381000"/>
                </a:lnTo>
                <a:lnTo>
                  <a:pt x="44450" y="381000"/>
                </a:lnTo>
                <a:lnTo>
                  <a:pt x="44450" y="368300"/>
                </a:lnTo>
                <a:close/>
              </a:path>
              <a:path w="76200" h="4419600">
                <a:moveTo>
                  <a:pt x="44450" y="393700"/>
                </a:moveTo>
                <a:lnTo>
                  <a:pt x="31750" y="393700"/>
                </a:lnTo>
                <a:lnTo>
                  <a:pt x="31750" y="406400"/>
                </a:lnTo>
                <a:lnTo>
                  <a:pt x="44450" y="406400"/>
                </a:lnTo>
                <a:lnTo>
                  <a:pt x="44450" y="393700"/>
                </a:lnTo>
                <a:close/>
              </a:path>
              <a:path w="76200" h="4419600">
                <a:moveTo>
                  <a:pt x="44450" y="419100"/>
                </a:moveTo>
                <a:lnTo>
                  <a:pt x="31750" y="419100"/>
                </a:lnTo>
                <a:lnTo>
                  <a:pt x="31750" y="431800"/>
                </a:lnTo>
                <a:lnTo>
                  <a:pt x="44450" y="431800"/>
                </a:lnTo>
                <a:lnTo>
                  <a:pt x="44450" y="419100"/>
                </a:lnTo>
                <a:close/>
              </a:path>
              <a:path w="76200" h="4419600">
                <a:moveTo>
                  <a:pt x="44450" y="444500"/>
                </a:moveTo>
                <a:lnTo>
                  <a:pt x="31750" y="444500"/>
                </a:lnTo>
                <a:lnTo>
                  <a:pt x="31750" y="457200"/>
                </a:lnTo>
                <a:lnTo>
                  <a:pt x="44450" y="457200"/>
                </a:lnTo>
                <a:lnTo>
                  <a:pt x="44450" y="444500"/>
                </a:lnTo>
                <a:close/>
              </a:path>
              <a:path w="76200" h="4419600">
                <a:moveTo>
                  <a:pt x="44450" y="469900"/>
                </a:moveTo>
                <a:lnTo>
                  <a:pt x="31750" y="469900"/>
                </a:lnTo>
                <a:lnTo>
                  <a:pt x="31750" y="482600"/>
                </a:lnTo>
                <a:lnTo>
                  <a:pt x="44450" y="482600"/>
                </a:lnTo>
                <a:lnTo>
                  <a:pt x="44450" y="469900"/>
                </a:lnTo>
                <a:close/>
              </a:path>
              <a:path w="76200" h="4419600">
                <a:moveTo>
                  <a:pt x="44450" y="495300"/>
                </a:moveTo>
                <a:lnTo>
                  <a:pt x="31750" y="495300"/>
                </a:lnTo>
                <a:lnTo>
                  <a:pt x="31750" y="508000"/>
                </a:lnTo>
                <a:lnTo>
                  <a:pt x="44450" y="508000"/>
                </a:lnTo>
                <a:lnTo>
                  <a:pt x="44450" y="495300"/>
                </a:lnTo>
                <a:close/>
              </a:path>
              <a:path w="76200" h="4419600">
                <a:moveTo>
                  <a:pt x="44450" y="520700"/>
                </a:moveTo>
                <a:lnTo>
                  <a:pt x="31750" y="520700"/>
                </a:lnTo>
                <a:lnTo>
                  <a:pt x="31750" y="533400"/>
                </a:lnTo>
                <a:lnTo>
                  <a:pt x="44450" y="533400"/>
                </a:lnTo>
                <a:lnTo>
                  <a:pt x="44450" y="520700"/>
                </a:lnTo>
                <a:close/>
              </a:path>
              <a:path w="76200" h="4419600">
                <a:moveTo>
                  <a:pt x="44450" y="546100"/>
                </a:moveTo>
                <a:lnTo>
                  <a:pt x="31750" y="546100"/>
                </a:lnTo>
                <a:lnTo>
                  <a:pt x="31750" y="558800"/>
                </a:lnTo>
                <a:lnTo>
                  <a:pt x="44450" y="558800"/>
                </a:lnTo>
                <a:lnTo>
                  <a:pt x="44450" y="546100"/>
                </a:lnTo>
                <a:close/>
              </a:path>
              <a:path w="76200" h="4419600">
                <a:moveTo>
                  <a:pt x="44450" y="571500"/>
                </a:moveTo>
                <a:lnTo>
                  <a:pt x="31750" y="571500"/>
                </a:lnTo>
                <a:lnTo>
                  <a:pt x="31750" y="584200"/>
                </a:lnTo>
                <a:lnTo>
                  <a:pt x="44450" y="584200"/>
                </a:lnTo>
                <a:lnTo>
                  <a:pt x="44450" y="571500"/>
                </a:lnTo>
                <a:close/>
              </a:path>
              <a:path w="76200" h="4419600">
                <a:moveTo>
                  <a:pt x="44450" y="596900"/>
                </a:moveTo>
                <a:lnTo>
                  <a:pt x="31750" y="596900"/>
                </a:lnTo>
                <a:lnTo>
                  <a:pt x="31750" y="609600"/>
                </a:lnTo>
                <a:lnTo>
                  <a:pt x="44450" y="609600"/>
                </a:lnTo>
                <a:lnTo>
                  <a:pt x="44450" y="596900"/>
                </a:lnTo>
                <a:close/>
              </a:path>
              <a:path w="76200" h="4419600">
                <a:moveTo>
                  <a:pt x="44450" y="622300"/>
                </a:moveTo>
                <a:lnTo>
                  <a:pt x="31750" y="622300"/>
                </a:lnTo>
                <a:lnTo>
                  <a:pt x="31750" y="635000"/>
                </a:lnTo>
                <a:lnTo>
                  <a:pt x="44450" y="635000"/>
                </a:lnTo>
                <a:lnTo>
                  <a:pt x="44450" y="622300"/>
                </a:lnTo>
                <a:close/>
              </a:path>
              <a:path w="76200" h="4419600">
                <a:moveTo>
                  <a:pt x="44450" y="647700"/>
                </a:moveTo>
                <a:lnTo>
                  <a:pt x="31750" y="647700"/>
                </a:lnTo>
                <a:lnTo>
                  <a:pt x="31750" y="660400"/>
                </a:lnTo>
                <a:lnTo>
                  <a:pt x="44450" y="660400"/>
                </a:lnTo>
                <a:lnTo>
                  <a:pt x="44450" y="647700"/>
                </a:lnTo>
                <a:close/>
              </a:path>
              <a:path w="76200" h="4419600">
                <a:moveTo>
                  <a:pt x="44450" y="673100"/>
                </a:moveTo>
                <a:lnTo>
                  <a:pt x="31750" y="673100"/>
                </a:lnTo>
                <a:lnTo>
                  <a:pt x="31750" y="685800"/>
                </a:lnTo>
                <a:lnTo>
                  <a:pt x="44450" y="685800"/>
                </a:lnTo>
                <a:lnTo>
                  <a:pt x="44450" y="673100"/>
                </a:lnTo>
                <a:close/>
              </a:path>
              <a:path w="76200" h="4419600">
                <a:moveTo>
                  <a:pt x="44450" y="698500"/>
                </a:moveTo>
                <a:lnTo>
                  <a:pt x="31750" y="698500"/>
                </a:lnTo>
                <a:lnTo>
                  <a:pt x="31750" y="711200"/>
                </a:lnTo>
                <a:lnTo>
                  <a:pt x="44450" y="711200"/>
                </a:lnTo>
                <a:lnTo>
                  <a:pt x="44450" y="698500"/>
                </a:lnTo>
                <a:close/>
              </a:path>
              <a:path w="76200" h="4419600">
                <a:moveTo>
                  <a:pt x="44450" y="723900"/>
                </a:moveTo>
                <a:lnTo>
                  <a:pt x="31750" y="723900"/>
                </a:lnTo>
                <a:lnTo>
                  <a:pt x="31750" y="736600"/>
                </a:lnTo>
                <a:lnTo>
                  <a:pt x="44450" y="736600"/>
                </a:lnTo>
                <a:lnTo>
                  <a:pt x="44450" y="723900"/>
                </a:lnTo>
                <a:close/>
              </a:path>
              <a:path w="76200" h="4419600">
                <a:moveTo>
                  <a:pt x="44450" y="749300"/>
                </a:moveTo>
                <a:lnTo>
                  <a:pt x="31750" y="749300"/>
                </a:lnTo>
                <a:lnTo>
                  <a:pt x="31750" y="762000"/>
                </a:lnTo>
                <a:lnTo>
                  <a:pt x="44450" y="762000"/>
                </a:lnTo>
                <a:lnTo>
                  <a:pt x="44450" y="749300"/>
                </a:lnTo>
                <a:close/>
              </a:path>
              <a:path w="76200" h="4419600">
                <a:moveTo>
                  <a:pt x="44450" y="774700"/>
                </a:moveTo>
                <a:lnTo>
                  <a:pt x="31750" y="774700"/>
                </a:lnTo>
                <a:lnTo>
                  <a:pt x="31750" y="787400"/>
                </a:lnTo>
                <a:lnTo>
                  <a:pt x="44450" y="787400"/>
                </a:lnTo>
                <a:lnTo>
                  <a:pt x="44450" y="774700"/>
                </a:lnTo>
                <a:close/>
              </a:path>
              <a:path w="76200" h="4419600">
                <a:moveTo>
                  <a:pt x="44450" y="800100"/>
                </a:moveTo>
                <a:lnTo>
                  <a:pt x="31750" y="800100"/>
                </a:lnTo>
                <a:lnTo>
                  <a:pt x="31750" y="812800"/>
                </a:lnTo>
                <a:lnTo>
                  <a:pt x="44450" y="812800"/>
                </a:lnTo>
                <a:lnTo>
                  <a:pt x="44450" y="800100"/>
                </a:lnTo>
                <a:close/>
              </a:path>
              <a:path w="76200" h="4419600">
                <a:moveTo>
                  <a:pt x="44450" y="825500"/>
                </a:moveTo>
                <a:lnTo>
                  <a:pt x="31750" y="825500"/>
                </a:lnTo>
                <a:lnTo>
                  <a:pt x="31750" y="838200"/>
                </a:lnTo>
                <a:lnTo>
                  <a:pt x="44450" y="838200"/>
                </a:lnTo>
                <a:lnTo>
                  <a:pt x="44450" y="825500"/>
                </a:lnTo>
                <a:close/>
              </a:path>
              <a:path w="76200" h="4419600">
                <a:moveTo>
                  <a:pt x="44450" y="850900"/>
                </a:moveTo>
                <a:lnTo>
                  <a:pt x="31750" y="850900"/>
                </a:lnTo>
                <a:lnTo>
                  <a:pt x="31750" y="863600"/>
                </a:lnTo>
                <a:lnTo>
                  <a:pt x="44450" y="863600"/>
                </a:lnTo>
                <a:lnTo>
                  <a:pt x="44450" y="850900"/>
                </a:lnTo>
                <a:close/>
              </a:path>
              <a:path w="76200" h="4419600">
                <a:moveTo>
                  <a:pt x="44450" y="876300"/>
                </a:moveTo>
                <a:lnTo>
                  <a:pt x="31750" y="876300"/>
                </a:lnTo>
                <a:lnTo>
                  <a:pt x="31750" y="889000"/>
                </a:lnTo>
                <a:lnTo>
                  <a:pt x="44450" y="889000"/>
                </a:lnTo>
                <a:lnTo>
                  <a:pt x="44450" y="876300"/>
                </a:lnTo>
                <a:close/>
              </a:path>
              <a:path w="76200" h="4419600">
                <a:moveTo>
                  <a:pt x="44450" y="901700"/>
                </a:moveTo>
                <a:lnTo>
                  <a:pt x="31750" y="901700"/>
                </a:lnTo>
                <a:lnTo>
                  <a:pt x="31750" y="914400"/>
                </a:lnTo>
                <a:lnTo>
                  <a:pt x="44450" y="914400"/>
                </a:lnTo>
                <a:lnTo>
                  <a:pt x="44450" y="901700"/>
                </a:lnTo>
                <a:close/>
              </a:path>
              <a:path w="76200" h="4419600">
                <a:moveTo>
                  <a:pt x="44450" y="927100"/>
                </a:moveTo>
                <a:lnTo>
                  <a:pt x="31750" y="927100"/>
                </a:lnTo>
                <a:lnTo>
                  <a:pt x="31750" y="939800"/>
                </a:lnTo>
                <a:lnTo>
                  <a:pt x="44450" y="939800"/>
                </a:lnTo>
                <a:lnTo>
                  <a:pt x="44450" y="927100"/>
                </a:lnTo>
                <a:close/>
              </a:path>
              <a:path w="76200" h="4419600">
                <a:moveTo>
                  <a:pt x="44450" y="952500"/>
                </a:moveTo>
                <a:lnTo>
                  <a:pt x="31750" y="952500"/>
                </a:lnTo>
                <a:lnTo>
                  <a:pt x="31750" y="965200"/>
                </a:lnTo>
                <a:lnTo>
                  <a:pt x="44450" y="965200"/>
                </a:lnTo>
                <a:lnTo>
                  <a:pt x="44450" y="952500"/>
                </a:lnTo>
                <a:close/>
              </a:path>
              <a:path w="76200" h="4419600">
                <a:moveTo>
                  <a:pt x="44450" y="977900"/>
                </a:moveTo>
                <a:lnTo>
                  <a:pt x="31750" y="977900"/>
                </a:lnTo>
                <a:lnTo>
                  <a:pt x="31750" y="990600"/>
                </a:lnTo>
                <a:lnTo>
                  <a:pt x="44450" y="990600"/>
                </a:lnTo>
                <a:lnTo>
                  <a:pt x="44450" y="977900"/>
                </a:lnTo>
                <a:close/>
              </a:path>
              <a:path w="76200" h="4419600">
                <a:moveTo>
                  <a:pt x="44450" y="1003300"/>
                </a:moveTo>
                <a:lnTo>
                  <a:pt x="31750" y="1003300"/>
                </a:lnTo>
                <a:lnTo>
                  <a:pt x="31750" y="1016000"/>
                </a:lnTo>
                <a:lnTo>
                  <a:pt x="44450" y="1016000"/>
                </a:lnTo>
                <a:lnTo>
                  <a:pt x="44450" y="1003300"/>
                </a:lnTo>
                <a:close/>
              </a:path>
              <a:path w="76200" h="4419600">
                <a:moveTo>
                  <a:pt x="44450" y="1028700"/>
                </a:moveTo>
                <a:lnTo>
                  <a:pt x="31750" y="1028700"/>
                </a:lnTo>
                <a:lnTo>
                  <a:pt x="31750" y="1041400"/>
                </a:lnTo>
                <a:lnTo>
                  <a:pt x="44450" y="1041400"/>
                </a:lnTo>
                <a:lnTo>
                  <a:pt x="44450" y="1028700"/>
                </a:lnTo>
                <a:close/>
              </a:path>
              <a:path w="76200" h="4419600">
                <a:moveTo>
                  <a:pt x="44450" y="1054100"/>
                </a:moveTo>
                <a:lnTo>
                  <a:pt x="31750" y="1054100"/>
                </a:lnTo>
                <a:lnTo>
                  <a:pt x="31750" y="1066800"/>
                </a:lnTo>
                <a:lnTo>
                  <a:pt x="44450" y="1066800"/>
                </a:lnTo>
                <a:lnTo>
                  <a:pt x="44450" y="1054100"/>
                </a:lnTo>
                <a:close/>
              </a:path>
              <a:path w="76200" h="4419600">
                <a:moveTo>
                  <a:pt x="44450" y="1079500"/>
                </a:moveTo>
                <a:lnTo>
                  <a:pt x="31750" y="1079500"/>
                </a:lnTo>
                <a:lnTo>
                  <a:pt x="31750" y="1092200"/>
                </a:lnTo>
                <a:lnTo>
                  <a:pt x="44450" y="1092200"/>
                </a:lnTo>
                <a:lnTo>
                  <a:pt x="44450" y="1079500"/>
                </a:lnTo>
                <a:close/>
              </a:path>
              <a:path w="76200" h="4419600">
                <a:moveTo>
                  <a:pt x="44450" y="1104900"/>
                </a:moveTo>
                <a:lnTo>
                  <a:pt x="31750" y="1104900"/>
                </a:lnTo>
                <a:lnTo>
                  <a:pt x="31750" y="1117600"/>
                </a:lnTo>
                <a:lnTo>
                  <a:pt x="44450" y="1117600"/>
                </a:lnTo>
                <a:lnTo>
                  <a:pt x="44450" y="1104900"/>
                </a:lnTo>
                <a:close/>
              </a:path>
              <a:path w="76200" h="4419600">
                <a:moveTo>
                  <a:pt x="44450" y="1130300"/>
                </a:moveTo>
                <a:lnTo>
                  <a:pt x="31750" y="1130300"/>
                </a:lnTo>
                <a:lnTo>
                  <a:pt x="31750" y="1143000"/>
                </a:lnTo>
                <a:lnTo>
                  <a:pt x="44450" y="1143000"/>
                </a:lnTo>
                <a:lnTo>
                  <a:pt x="44450" y="1130300"/>
                </a:lnTo>
                <a:close/>
              </a:path>
              <a:path w="76200" h="4419600">
                <a:moveTo>
                  <a:pt x="44450" y="1155700"/>
                </a:moveTo>
                <a:lnTo>
                  <a:pt x="31750" y="1155700"/>
                </a:lnTo>
                <a:lnTo>
                  <a:pt x="31750" y="1168400"/>
                </a:lnTo>
                <a:lnTo>
                  <a:pt x="44450" y="1168400"/>
                </a:lnTo>
                <a:lnTo>
                  <a:pt x="44450" y="1155700"/>
                </a:lnTo>
                <a:close/>
              </a:path>
              <a:path w="76200" h="4419600">
                <a:moveTo>
                  <a:pt x="44450" y="1181100"/>
                </a:moveTo>
                <a:lnTo>
                  <a:pt x="31750" y="1181100"/>
                </a:lnTo>
                <a:lnTo>
                  <a:pt x="31750" y="1193800"/>
                </a:lnTo>
                <a:lnTo>
                  <a:pt x="44450" y="1193800"/>
                </a:lnTo>
                <a:lnTo>
                  <a:pt x="44450" y="1181100"/>
                </a:lnTo>
                <a:close/>
              </a:path>
              <a:path w="76200" h="4419600">
                <a:moveTo>
                  <a:pt x="44450" y="1206500"/>
                </a:moveTo>
                <a:lnTo>
                  <a:pt x="31750" y="1206500"/>
                </a:lnTo>
                <a:lnTo>
                  <a:pt x="31750" y="1219200"/>
                </a:lnTo>
                <a:lnTo>
                  <a:pt x="44450" y="1219200"/>
                </a:lnTo>
                <a:lnTo>
                  <a:pt x="44450" y="1206500"/>
                </a:lnTo>
                <a:close/>
              </a:path>
              <a:path w="76200" h="4419600">
                <a:moveTo>
                  <a:pt x="44450" y="1231900"/>
                </a:moveTo>
                <a:lnTo>
                  <a:pt x="31750" y="1231900"/>
                </a:lnTo>
                <a:lnTo>
                  <a:pt x="31750" y="1244600"/>
                </a:lnTo>
                <a:lnTo>
                  <a:pt x="44450" y="1244600"/>
                </a:lnTo>
                <a:lnTo>
                  <a:pt x="44450" y="1231900"/>
                </a:lnTo>
                <a:close/>
              </a:path>
              <a:path w="76200" h="4419600">
                <a:moveTo>
                  <a:pt x="44450" y="1257300"/>
                </a:moveTo>
                <a:lnTo>
                  <a:pt x="31750" y="1257300"/>
                </a:lnTo>
                <a:lnTo>
                  <a:pt x="31750" y="1270000"/>
                </a:lnTo>
                <a:lnTo>
                  <a:pt x="44450" y="1270000"/>
                </a:lnTo>
                <a:lnTo>
                  <a:pt x="44450" y="1257300"/>
                </a:lnTo>
                <a:close/>
              </a:path>
              <a:path w="76200" h="4419600">
                <a:moveTo>
                  <a:pt x="44450" y="1282700"/>
                </a:moveTo>
                <a:lnTo>
                  <a:pt x="31750" y="1282700"/>
                </a:lnTo>
                <a:lnTo>
                  <a:pt x="31750" y="1295400"/>
                </a:lnTo>
                <a:lnTo>
                  <a:pt x="44450" y="1295400"/>
                </a:lnTo>
                <a:lnTo>
                  <a:pt x="44450" y="1282700"/>
                </a:lnTo>
                <a:close/>
              </a:path>
              <a:path w="76200" h="4419600">
                <a:moveTo>
                  <a:pt x="44450" y="1308100"/>
                </a:moveTo>
                <a:lnTo>
                  <a:pt x="31750" y="1308100"/>
                </a:lnTo>
                <a:lnTo>
                  <a:pt x="31750" y="1320800"/>
                </a:lnTo>
                <a:lnTo>
                  <a:pt x="44450" y="1320800"/>
                </a:lnTo>
                <a:lnTo>
                  <a:pt x="44450" y="1308100"/>
                </a:lnTo>
                <a:close/>
              </a:path>
              <a:path w="76200" h="4419600">
                <a:moveTo>
                  <a:pt x="44450" y="1333500"/>
                </a:moveTo>
                <a:lnTo>
                  <a:pt x="31750" y="1333500"/>
                </a:lnTo>
                <a:lnTo>
                  <a:pt x="31750" y="1346200"/>
                </a:lnTo>
                <a:lnTo>
                  <a:pt x="44450" y="1346200"/>
                </a:lnTo>
                <a:lnTo>
                  <a:pt x="44450" y="1333500"/>
                </a:lnTo>
                <a:close/>
              </a:path>
              <a:path w="76200" h="4419600">
                <a:moveTo>
                  <a:pt x="44450" y="1358900"/>
                </a:moveTo>
                <a:lnTo>
                  <a:pt x="31750" y="1358900"/>
                </a:lnTo>
                <a:lnTo>
                  <a:pt x="31750" y="1371600"/>
                </a:lnTo>
                <a:lnTo>
                  <a:pt x="44450" y="1371600"/>
                </a:lnTo>
                <a:lnTo>
                  <a:pt x="44450" y="1358900"/>
                </a:lnTo>
                <a:close/>
              </a:path>
              <a:path w="76200" h="4419600">
                <a:moveTo>
                  <a:pt x="44450" y="1384300"/>
                </a:moveTo>
                <a:lnTo>
                  <a:pt x="31750" y="1384300"/>
                </a:lnTo>
                <a:lnTo>
                  <a:pt x="31750" y="1397000"/>
                </a:lnTo>
                <a:lnTo>
                  <a:pt x="44450" y="1397000"/>
                </a:lnTo>
                <a:lnTo>
                  <a:pt x="44450" y="1384300"/>
                </a:lnTo>
                <a:close/>
              </a:path>
              <a:path w="76200" h="4419600">
                <a:moveTo>
                  <a:pt x="44450" y="1409700"/>
                </a:moveTo>
                <a:lnTo>
                  <a:pt x="31750" y="1409700"/>
                </a:lnTo>
                <a:lnTo>
                  <a:pt x="31750" y="1422400"/>
                </a:lnTo>
                <a:lnTo>
                  <a:pt x="44450" y="1422400"/>
                </a:lnTo>
                <a:lnTo>
                  <a:pt x="44450" y="1409700"/>
                </a:lnTo>
                <a:close/>
              </a:path>
              <a:path w="76200" h="4419600">
                <a:moveTo>
                  <a:pt x="44450" y="1435100"/>
                </a:moveTo>
                <a:lnTo>
                  <a:pt x="31750" y="1435100"/>
                </a:lnTo>
                <a:lnTo>
                  <a:pt x="31750" y="1447800"/>
                </a:lnTo>
                <a:lnTo>
                  <a:pt x="44450" y="1447800"/>
                </a:lnTo>
                <a:lnTo>
                  <a:pt x="44450" y="1435100"/>
                </a:lnTo>
                <a:close/>
              </a:path>
              <a:path w="76200" h="4419600">
                <a:moveTo>
                  <a:pt x="44450" y="1460500"/>
                </a:moveTo>
                <a:lnTo>
                  <a:pt x="31750" y="1460500"/>
                </a:lnTo>
                <a:lnTo>
                  <a:pt x="31750" y="1473200"/>
                </a:lnTo>
                <a:lnTo>
                  <a:pt x="44450" y="1473200"/>
                </a:lnTo>
                <a:lnTo>
                  <a:pt x="44450" y="1460500"/>
                </a:lnTo>
                <a:close/>
              </a:path>
              <a:path w="76200" h="4419600">
                <a:moveTo>
                  <a:pt x="44450" y="1485900"/>
                </a:moveTo>
                <a:lnTo>
                  <a:pt x="31750" y="1485900"/>
                </a:lnTo>
                <a:lnTo>
                  <a:pt x="31750" y="1498600"/>
                </a:lnTo>
                <a:lnTo>
                  <a:pt x="44450" y="1498600"/>
                </a:lnTo>
                <a:lnTo>
                  <a:pt x="44450" y="1485900"/>
                </a:lnTo>
                <a:close/>
              </a:path>
              <a:path w="76200" h="4419600">
                <a:moveTo>
                  <a:pt x="44450" y="1511300"/>
                </a:moveTo>
                <a:lnTo>
                  <a:pt x="31750" y="1511300"/>
                </a:lnTo>
                <a:lnTo>
                  <a:pt x="31750" y="1524000"/>
                </a:lnTo>
                <a:lnTo>
                  <a:pt x="44450" y="1524000"/>
                </a:lnTo>
                <a:lnTo>
                  <a:pt x="44450" y="1511300"/>
                </a:lnTo>
                <a:close/>
              </a:path>
              <a:path w="76200" h="4419600">
                <a:moveTo>
                  <a:pt x="44450" y="1536700"/>
                </a:moveTo>
                <a:lnTo>
                  <a:pt x="31750" y="1536700"/>
                </a:lnTo>
                <a:lnTo>
                  <a:pt x="31750" y="1549400"/>
                </a:lnTo>
                <a:lnTo>
                  <a:pt x="44450" y="1549400"/>
                </a:lnTo>
                <a:lnTo>
                  <a:pt x="44450" y="1536700"/>
                </a:lnTo>
                <a:close/>
              </a:path>
              <a:path w="76200" h="4419600">
                <a:moveTo>
                  <a:pt x="44450" y="1562100"/>
                </a:moveTo>
                <a:lnTo>
                  <a:pt x="31750" y="1562100"/>
                </a:lnTo>
                <a:lnTo>
                  <a:pt x="31750" y="1574800"/>
                </a:lnTo>
                <a:lnTo>
                  <a:pt x="44450" y="1574800"/>
                </a:lnTo>
                <a:lnTo>
                  <a:pt x="44450" y="1562100"/>
                </a:lnTo>
                <a:close/>
              </a:path>
              <a:path w="76200" h="4419600">
                <a:moveTo>
                  <a:pt x="44450" y="1587500"/>
                </a:moveTo>
                <a:lnTo>
                  <a:pt x="31750" y="1587500"/>
                </a:lnTo>
                <a:lnTo>
                  <a:pt x="31750" y="1600200"/>
                </a:lnTo>
                <a:lnTo>
                  <a:pt x="44450" y="1600200"/>
                </a:lnTo>
                <a:lnTo>
                  <a:pt x="44450" y="1587500"/>
                </a:lnTo>
                <a:close/>
              </a:path>
              <a:path w="76200" h="4419600">
                <a:moveTo>
                  <a:pt x="44450" y="1612900"/>
                </a:moveTo>
                <a:lnTo>
                  <a:pt x="31750" y="1612900"/>
                </a:lnTo>
                <a:lnTo>
                  <a:pt x="31750" y="1625600"/>
                </a:lnTo>
                <a:lnTo>
                  <a:pt x="44450" y="1625600"/>
                </a:lnTo>
                <a:lnTo>
                  <a:pt x="44450" y="1612900"/>
                </a:lnTo>
                <a:close/>
              </a:path>
              <a:path w="76200" h="4419600">
                <a:moveTo>
                  <a:pt x="44450" y="1638300"/>
                </a:moveTo>
                <a:lnTo>
                  <a:pt x="31750" y="1638300"/>
                </a:lnTo>
                <a:lnTo>
                  <a:pt x="31750" y="1651000"/>
                </a:lnTo>
                <a:lnTo>
                  <a:pt x="44450" y="1651000"/>
                </a:lnTo>
                <a:lnTo>
                  <a:pt x="44450" y="1638300"/>
                </a:lnTo>
                <a:close/>
              </a:path>
              <a:path w="76200" h="4419600">
                <a:moveTo>
                  <a:pt x="44450" y="1663700"/>
                </a:moveTo>
                <a:lnTo>
                  <a:pt x="31750" y="1663700"/>
                </a:lnTo>
                <a:lnTo>
                  <a:pt x="31750" y="1676400"/>
                </a:lnTo>
                <a:lnTo>
                  <a:pt x="44450" y="1676400"/>
                </a:lnTo>
                <a:lnTo>
                  <a:pt x="44450" y="1663700"/>
                </a:lnTo>
                <a:close/>
              </a:path>
              <a:path w="76200" h="4419600">
                <a:moveTo>
                  <a:pt x="44450" y="1689100"/>
                </a:moveTo>
                <a:lnTo>
                  <a:pt x="31750" y="1689100"/>
                </a:lnTo>
                <a:lnTo>
                  <a:pt x="31750" y="1701800"/>
                </a:lnTo>
                <a:lnTo>
                  <a:pt x="44450" y="1701800"/>
                </a:lnTo>
                <a:lnTo>
                  <a:pt x="44450" y="1689100"/>
                </a:lnTo>
                <a:close/>
              </a:path>
              <a:path w="76200" h="4419600">
                <a:moveTo>
                  <a:pt x="44450" y="1714500"/>
                </a:moveTo>
                <a:lnTo>
                  <a:pt x="31750" y="1714500"/>
                </a:lnTo>
                <a:lnTo>
                  <a:pt x="31750" y="1727200"/>
                </a:lnTo>
                <a:lnTo>
                  <a:pt x="44450" y="1727200"/>
                </a:lnTo>
                <a:lnTo>
                  <a:pt x="44450" y="1714500"/>
                </a:lnTo>
                <a:close/>
              </a:path>
              <a:path w="76200" h="4419600">
                <a:moveTo>
                  <a:pt x="44450" y="1739900"/>
                </a:moveTo>
                <a:lnTo>
                  <a:pt x="31750" y="1739900"/>
                </a:lnTo>
                <a:lnTo>
                  <a:pt x="31750" y="1752600"/>
                </a:lnTo>
                <a:lnTo>
                  <a:pt x="44450" y="1752600"/>
                </a:lnTo>
                <a:lnTo>
                  <a:pt x="44450" y="1739900"/>
                </a:lnTo>
                <a:close/>
              </a:path>
              <a:path w="76200" h="4419600">
                <a:moveTo>
                  <a:pt x="44450" y="1765300"/>
                </a:moveTo>
                <a:lnTo>
                  <a:pt x="31750" y="1765300"/>
                </a:lnTo>
                <a:lnTo>
                  <a:pt x="31750" y="1778000"/>
                </a:lnTo>
                <a:lnTo>
                  <a:pt x="44450" y="1778000"/>
                </a:lnTo>
                <a:lnTo>
                  <a:pt x="44450" y="1765300"/>
                </a:lnTo>
                <a:close/>
              </a:path>
              <a:path w="76200" h="4419600">
                <a:moveTo>
                  <a:pt x="44450" y="1790700"/>
                </a:moveTo>
                <a:lnTo>
                  <a:pt x="31750" y="1790700"/>
                </a:lnTo>
                <a:lnTo>
                  <a:pt x="31750" y="1803400"/>
                </a:lnTo>
                <a:lnTo>
                  <a:pt x="44450" y="1803400"/>
                </a:lnTo>
                <a:lnTo>
                  <a:pt x="44450" y="1790700"/>
                </a:lnTo>
                <a:close/>
              </a:path>
              <a:path w="76200" h="4419600">
                <a:moveTo>
                  <a:pt x="44450" y="1816100"/>
                </a:moveTo>
                <a:lnTo>
                  <a:pt x="31750" y="1816100"/>
                </a:lnTo>
                <a:lnTo>
                  <a:pt x="31750" y="1828800"/>
                </a:lnTo>
                <a:lnTo>
                  <a:pt x="44450" y="1828800"/>
                </a:lnTo>
                <a:lnTo>
                  <a:pt x="44450" y="1816100"/>
                </a:lnTo>
                <a:close/>
              </a:path>
              <a:path w="76200" h="4419600">
                <a:moveTo>
                  <a:pt x="44450" y="1841500"/>
                </a:moveTo>
                <a:lnTo>
                  <a:pt x="31750" y="1841500"/>
                </a:lnTo>
                <a:lnTo>
                  <a:pt x="31750" y="1854200"/>
                </a:lnTo>
                <a:lnTo>
                  <a:pt x="44450" y="1854200"/>
                </a:lnTo>
                <a:lnTo>
                  <a:pt x="44450" y="1841500"/>
                </a:lnTo>
                <a:close/>
              </a:path>
              <a:path w="76200" h="4419600">
                <a:moveTo>
                  <a:pt x="44450" y="1866900"/>
                </a:moveTo>
                <a:lnTo>
                  <a:pt x="31750" y="1866900"/>
                </a:lnTo>
                <a:lnTo>
                  <a:pt x="31750" y="1879600"/>
                </a:lnTo>
                <a:lnTo>
                  <a:pt x="44450" y="1879600"/>
                </a:lnTo>
                <a:lnTo>
                  <a:pt x="44450" y="1866900"/>
                </a:lnTo>
                <a:close/>
              </a:path>
              <a:path w="76200" h="4419600">
                <a:moveTo>
                  <a:pt x="44450" y="1892300"/>
                </a:moveTo>
                <a:lnTo>
                  <a:pt x="31750" y="1892300"/>
                </a:lnTo>
                <a:lnTo>
                  <a:pt x="31750" y="1905000"/>
                </a:lnTo>
                <a:lnTo>
                  <a:pt x="44450" y="1905000"/>
                </a:lnTo>
                <a:lnTo>
                  <a:pt x="44450" y="1892300"/>
                </a:lnTo>
                <a:close/>
              </a:path>
              <a:path w="76200" h="4419600">
                <a:moveTo>
                  <a:pt x="44450" y="1917700"/>
                </a:moveTo>
                <a:lnTo>
                  <a:pt x="31750" y="1917700"/>
                </a:lnTo>
                <a:lnTo>
                  <a:pt x="31750" y="1930400"/>
                </a:lnTo>
                <a:lnTo>
                  <a:pt x="44450" y="1930400"/>
                </a:lnTo>
                <a:lnTo>
                  <a:pt x="44450" y="1917700"/>
                </a:lnTo>
                <a:close/>
              </a:path>
              <a:path w="76200" h="4419600">
                <a:moveTo>
                  <a:pt x="44450" y="1943100"/>
                </a:moveTo>
                <a:lnTo>
                  <a:pt x="31750" y="1943100"/>
                </a:lnTo>
                <a:lnTo>
                  <a:pt x="31750" y="1955800"/>
                </a:lnTo>
                <a:lnTo>
                  <a:pt x="44450" y="1955800"/>
                </a:lnTo>
                <a:lnTo>
                  <a:pt x="44450" y="1943100"/>
                </a:lnTo>
                <a:close/>
              </a:path>
              <a:path w="76200" h="4419600">
                <a:moveTo>
                  <a:pt x="44450" y="1968500"/>
                </a:moveTo>
                <a:lnTo>
                  <a:pt x="31750" y="1968500"/>
                </a:lnTo>
                <a:lnTo>
                  <a:pt x="31750" y="1981200"/>
                </a:lnTo>
                <a:lnTo>
                  <a:pt x="44450" y="1981200"/>
                </a:lnTo>
                <a:lnTo>
                  <a:pt x="44450" y="1968500"/>
                </a:lnTo>
                <a:close/>
              </a:path>
              <a:path w="76200" h="4419600">
                <a:moveTo>
                  <a:pt x="44450" y="1993900"/>
                </a:moveTo>
                <a:lnTo>
                  <a:pt x="31750" y="1993900"/>
                </a:lnTo>
                <a:lnTo>
                  <a:pt x="31750" y="2006600"/>
                </a:lnTo>
                <a:lnTo>
                  <a:pt x="44450" y="2006600"/>
                </a:lnTo>
                <a:lnTo>
                  <a:pt x="44450" y="1993900"/>
                </a:lnTo>
                <a:close/>
              </a:path>
              <a:path w="76200" h="4419600">
                <a:moveTo>
                  <a:pt x="44450" y="2019300"/>
                </a:moveTo>
                <a:lnTo>
                  <a:pt x="31750" y="2019300"/>
                </a:lnTo>
                <a:lnTo>
                  <a:pt x="31750" y="2032000"/>
                </a:lnTo>
                <a:lnTo>
                  <a:pt x="44450" y="2032000"/>
                </a:lnTo>
                <a:lnTo>
                  <a:pt x="44450" y="2019300"/>
                </a:lnTo>
                <a:close/>
              </a:path>
              <a:path w="76200" h="4419600">
                <a:moveTo>
                  <a:pt x="44450" y="2044700"/>
                </a:moveTo>
                <a:lnTo>
                  <a:pt x="31750" y="2044700"/>
                </a:lnTo>
                <a:lnTo>
                  <a:pt x="31750" y="2057400"/>
                </a:lnTo>
                <a:lnTo>
                  <a:pt x="44450" y="2057400"/>
                </a:lnTo>
                <a:lnTo>
                  <a:pt x="44450" y="2044700"/>
                </a:lnTo>
                <a:close/>
              </a:path>
              <a:path w="76200" h="4419600">
                <a:moveTo>
                  <a:pt x="44450" y="2070100"/>
                </a:moveTo>
                <a:lnTo>
                  <a:pt x="31750" y="2070100"/>
                </a:lnTo>
                <a:lnTo>
                  <a:pt x="31750" y="2082800"/>
                </a:lnTo>
                <a:lnTo>
                  <a:pt x="44450" y="2082800"/>
                </a:lnTo>
                <a:lnTo>
                  <a:pt x="44450" y="2070100"/>
                </a:lnTo>
                <a:close/>
              </a:path>
              <a:path w="76200" h="4419600">
                <a:moveTo>
                  <a:pt x="44450" y="2095500"/>
                </a:moveTo>
                <a:lnTo>
                  <a:pt x="31750" y="2095500"/>
                </a:lnTo>
                <a:lnTo>
                  <a:pt x="31750" y="2108200"/>
                </a:lnTo>
                <a:lnTo>
                  <a:pt x="44450" y="2108200"/>
                </a:lnTo>
                <a:lnTo>
                  <a:pt x="44450" y="2095500"/>
                </a:lnTo>
                <a:close/>
              </a:path>
              <a:path w="76200" h="4419600">
                <a:moveTo>
                  <a:pt x="44450" y="2120900"/>
                </a:moveTo>
                <a:lnTo>
                  <a:pt x="31750" y="2120900"/>
                </a:lnTo>
                <a:lnTo>
                  <a:pt x="31750" y="2133600"/>
                </a:lnTo>
                <a:lnTo>
                  <a:pt x="44450" y="2133600"/>
                </a:lnTo>
                <a:lnTo>
                  <a:pt x="44450" y="2120900"/>
                </a:lnTo>
                <a:close/>
              </a:path>
              <a:path w="76200" h="4419600">
                <a:moveTo>
                  <a:pt x="44450" y="2146300"/>
                </a:moveTo>
                <a:lnTo>
                  <a:pt x="31750" y="2146300"/>
                </a:lnTo>
                <a:lnTo>
                  <a:pt x="31750" y="2159000"/>
                </a:lnTo>
                <a:lnTo>
                  <a:pt x="44450" y="2159000"/>
                </a:lnTo>
                <a:lnTo>
                  <a:pt x="44450" y="2146300"/>
                </a:lnTo>
                <a:close/>
              </a:path>
              <a:path w="76200" h="4419600">
                <a:moveTo>
                  <a:pt x="44450" y="2171700"/>
                </a:moveTo>
                <a:lnTo>
                  <a:pt x="31750" y="2171700"/>
                </a:lnTo>
                <a:lnTo>
                  <a:pt x="31750" y="2184400"/>
                </a:lnTo>
                <a:lnTo>
                  <a:pt x="44450" y="2184400"/>
                </a:lnTo>
                <a:lnTo>
                  <a:pt x="44450" y="2171700"/>
                </a:lnTo>
                <a:close/>
              </a:path>
              <a:path w="76200" h="4419600">
                <a:moveTo>
                  <a:pt x="44450" y="2197100"/>
                </a:moveTo>
                <a:lnTo>
                  <a:pt x="31750" y="2197100"/>
                </a:lnTo>
                <a:lnTo>
                  <a:pt x="31750" y="2209800"/>
                </a:lnTo>
                <a:lnTo>
                  <a:pt x="44450" y="2209800"/>
                </a:lnTo>
                <a:lnTo>
                  <a:pt x="44450" y="2197100"/>
                </a:lnTo>
                <a:close/>
              </a:path>
              <a:path w="76200" h="4419600">
                <a:moveTo>
                  <a:pt x="44450" y="2222500"/>
                </a:moveTo>
                <a:lnTo>
                  <a:pt x="31750" y="2222500"/>
                </a:lnTo>
                <a:lnTo>
                  <a:pt x="31750" y="2235200"/>
                </a:lnTo>
                <a:lnTo>
                  <a:pt x="44450" y="2235200"/>
                </a:lnTo>
                <a:lnTo>
                  <a:pt x="44450" y="2222500"/>
                </a:lnTo>
                <a:close/>
              </a:path>
              <a:path w="76200" h="4419600">
                <a:moveTo>
                  <a:pt x="44450" y="2247900"/>
                </a:moveTo>
                <a:lnTo>
                  <a:pt x="31750" y="2247900"/>
                </a:lnTo>
                <a:lnTo>
                  <a:pt x="31750" y="2260600"/>
                </a:lnTo>
                <a:lnTo>
                  <a:pt x="44450" y="2260600"/>
                </a:lnTo>
                <a:lnTo>
                  <a:pt x="44450" y="2247900"/>
                </a:lnTo>
                <a:close/>
              </a:path>
              <a:path w="76200" h="4419600">
                <a:moveTo>
                  <a:pt x="44450" y="2273300"/>
                </a:moveTo>
                <a:lnTo>
                  <a:pt x="31750" y="2273300"/>
                </a:lnTo>
                <a:lnTo>
                  <a:pt x="31750" y="2286000"/>
                </a:lnTo>
                <a:lnTo>
                  <a:pt x="44450" y="2286000"/>
                </a:lnTo>
                <a:lnTo>
                  <a:pt x="44450" y="2273300"/>
                </a:lnTo>
                <a:close/>
              </a:path>
              <a:path w="76200" h="4419600">
                <a:moveTo>
                  <a:pt x="44450" y="2298700"/>
                </a:moveTo>
                <a:lnTo>
                  <a:pt x="31750" y="2298700"/>
                </a:lnTo>
                <a:lnTo>
                  <a:pt x="31750" y="2311400"/>
                </a:lnTo>
                <a:lnTo>
                  <a:pt x="44450" y="2311400"/>
                </a:lnTo>
                <a:lnTo>
                  <a:pt x="44450" y="2298700"/>
                </a:lnTo>
                <a:close/>
              </a:path>
              <a:path w="76200" h="4419600">
                <a:moveTo>
                  <a:pt x="44450" y="2324100"/>
                </a:moveTo>
                <a:lnTo>
                  <a:pt x="31750" y="2324100"/>
                </a:lnTo>
                <a:lnTo>
                  <a:pt x="31750" y="2336800"/>
                </a:lnTo>
                <a:lnTo>
                  <a:pt x="44450" y="2336800"/>
                </a:lnTo>
                <a:lnTo>
                  <a:pt x="44450" y="2324100"/>
                </a:lnTo>
                <a:close/>
              </a:path>
              <a:path w="76200" h="4419600">
                <a:moveTo>
                  <a:pt x="44450" y="2349500"/>
                </a:moveTo>
                <a:lnTo>
                  <a:pt x="31750" y="2349500"/>
                </a:lnTo>
                <a:lnTo>
                  <a:pt x="31750" y="2362200"/>
                </a:lnTo>
                <a:lnTo>
                  <a:pt x="44450" y="2362200"/>
                </a:lnTo>
                <a:lnTo>
                  <a:pt x="44450" y="2349500"/>
                </a:lnTo>
                <a:close/>
              </a:path>
              <a:path w="76200" h="4419600">
                <a:moveTo>
                  <a:pt x="44450" y="2374900"/>
                </a:moveTo>
                <a:lnTo>
                  <a:pt x="31750" y="2374900"/>
                </a:lnTo>
                <a:lnTo>
                  <a:pt x="31750" y="2387600"/>
                </a:lnTo>
                <a:lnTo>
                  <a:pt x="44450" y="2387600"/>
                </a:lnTo>
                <a:lnTo>
                  <a:pt x="44450" y="2374900"/>
                </a:lnTo>
                <a:close/>
              </a:path>
              <a:path w="76200" h="4419600">
                <a:moveTo>
                  <a:pt x="44450" y="2400300"/>
                </a:moveTo>
                <a:lnTo>
                  <a:pt x="31750" y="2400300"/>
                </a:lnTo>
                <a:lnTo>
                  <a:pt x="31750" y="2413000"/>
                </a:lnTo>
                <a:lnTo>
                  <a:pt x="44450" y="2413000"/>
                </a:lnTo>
                <a:lnTo>
                  <a:pt x="44450" y="2400300"/>
                </a:lnTo>
                <a:close/>
              </a:path>
              <a:path w="76200" h="4419600">
                <a:moveTo>
                  <a:pt x="44450" y="2425700"/>
                </a:moveTo>
                <a:lnTo>
                  <a:pt x="31750" y="2425700"/>
                </a:lnTo>
                <a:lnTo>
                  <a:pt x="31750" y="2438400"/>
                </a:lnTo>
                <a:lnTo>
                  <a:pt x="44450" y="2438400"/>
                </a:lnTo>
                <a:lnTo>
                  <a:pt x="44450" y="2425700"/>
                </a:lnTo>
                <a:close/>
              </a:path>
              <a:path w="76200" h="4419600">
                <a:moveTo>
                  <a:pt x="44450" y="2451100"/>
                </a:moveTo>
                <a:lnTo>
                  <a:pt x="31750" y="2451100"/>
                </a:lnTo>
                <a:lnTo>
                  <a:pt x="31750" y="2463800"/>
                </a:lnTo>
                <a:lnTo>
                  <a:pt x="44450" y="2463800"/>
                </a:lnTo>
                <a:lnTo>
                  <a:pt x="44450" y="2451100"/>
                </a:lnTo>
                <a:close/>
              </a:path>
              <a:path w="76200" h="4419600">
                <a:moveTo>
                  <a:pt x="44450" y="2476500"/>
                </a:moveTo>
                <a:lnTo>
                  <a:pt x="31750" y="2476500"/>
                </a:lnTo>
                <a:lnTo>
                  <a:pt x="31750" y="2489200"/>
                </a:lnTo>
                <a:lnTo>
                  <a:pt x="44450" y="2489200"/>
                </a:lnTo>
                <a:lnTo>
                  <a:pt x="44450" y="2476500"/>
                </a:lnTo>
                <a:close/>
              </a:path>
              <a:path w="76200" h="4419600">
                <a:moveTo>
                  <a:pt x="44450" y="2501900"/>
                </a:moveTo>
                <a:lnTo>
                  <a:pt x="31750" y="2501900"/>
                </a:lnTo>
                <a:lnTo>
                  <a:pt x="31750" y="2514600"/>
                </a:lnTo>
                <a:lnTo>
                  <a:pt x="44450" y="2514600"/>
                </a:lnTo>
                <a:lnTo>
                  <a:pt x="44450" y="2501900"/>
                </a:lnTo>
                <a:close/>
              </a:path>
              <a:path w="76200" h="4419600">
                <a:moveTo>
                  <a:pt x="44450" y="2527300"/>
                </a:moveTo>
                <a:lnTo>
                  <a:pt x="31750" y="2527300"/>
                </a:lnTo>
                <a:lnTo>
                  <a:pt x="31750" y="2540000"/>
                </a:lnTo>
                <a:lnTo>
                  <a:pt x="44450" y="2540000"/>
                </a:lnTo>
                <a:lnTo>
                  <a:pt x="44450" y="2527300"/>
                </a:lnTo>
                <a:close/>
              </a:path>
              <a:path w="76200" h="4419600">
                <a:moveTo>
                  <a:pt x="44450" y="2552700"/>
                </a:moveTo>
                <a:lnTo>
                  <a:pt x="31750" y="2552700"/>
                </a:lnTo>
                <a:lnTo>
                  <a:pt x="31750" y="2565400"/>
                </a:lnTo>
                <a:lnTo>
                  <a:pt x="44450" y="2565400"/>
                </a:lnTo>
                <a:lnTo>
                  <a:pt x="44450" y="2552700"/>
                </a:lnTo>
                <a:close/>
              </a:path>
              <a:path w="76200" h="4419600">
                <a:moveTo>
                  <a:pt x="44450" y="2578100"/>
                </a:moveTo>
                <a:lnTo>
                  <a:pt x="31750" y="2578100"/>
                </a:lnTo>
                <a:lnTo>
                  <a:pt x="31750" y="2590800"/>
                </a:lnTo>
                <a:lnTo>
                  <a:pt x="44450" y="2590800"/>
                </a:lnTo>
                <a:lnTo>
                  <a:pt x="44450" y="2578100"/>
                </a:lnTo>
                <a:close/>
              </a:path>
              <a:path w="76200" h="4419600">
                <a:moveTo>
                  <a:pt x="44450" y="2603500"/>
                </a:moveTo>
                <a:lnTo>
                  <a:pt x="31750" y="2603500"/>
                </a:lnTo>
                <a:lnTo>
                  <a:pt x="31750" y="2616200"/>
                </a:lnTo>
                <a:lnTo>
                  <a:pt x="44450" y="2616200"/>
                </a:lnTo>
                <a:lnTo>
                  <a:pt x="44450" y="2603500"/>
                </a:lnTo>
                <a:close/>
              </a:path>
              <a:path w="76200" h="4419600">
                <a:moveTo>
                  <a:pt x="44450" y="2628900"/>
                </a:moveTo>
                <a:lnTo>
                  <a:pt x="31750" y="2628900"/>
                </a:lnTo>
                <a:lnTo>
                  <a:pt x="31750" y="2641600"/>
                </a:lnTo>
                <a:lnTo>
                  <a:pt x="44450" y="2641600"/>
                </a:lnTo>
                <a:lnTo>
                  <a:pt x="44450" y="2628900"/>
                </a:lnTo>
                <a:close/>
              </a:path>
              <a:path w="76200" h="4419600">
                <a:moveTo>
                  <a:pt x="44450" y="2654300"/>
                </a:moveTo>
                <a:lnTo>
                  <a:pt x="31750" y="2654300"/>
                </a:lnTo>
                <a:lnTo>
                  <a:pt x="31750" y="2667000"/>
                </a:lnTo>
                <a:lnTo>
                  <a:pt x="44450" y="2667000"/>
                </a:lnTo>
                <a:lnTo>
                  <a:pt x="44450" y="2654300"/>
                </a:lnTo>
                <a:close/>
              </a:path>
              <a:path w="76200" h="4419600">
                <a:moveTo>
                  <a:pt x="44450" y="2679700"/>
                </a:moveTo>
                <a:lnTo>
                  <a:pt x="31750" y="2679700"/>
                </a:lnTo>
                <a:lnTo>
                  <a:pt x="31750" y="2692400"/>
                </a:lnTo>
                <a:lnTo>
                  <a:pt x="44450" y="2692400"/>
                </a:lnTo>
                <a:lnTo>
                  <a:pt x="44450" y="2679700"/>
                </a:lnTo>
                <a:close/>
              </a:path>
              <a:path w="76200" h="4419600">
                <a:moveTo>
                  <a:pt x="44450" y="2705100"/>
                </a:moveTo>
                <a:lnTo>
                  <a:pt x="31750" y="2705100"/>
                </a:lnTo>
                <a:lnTo>
                  <a:pt x="31750" y="2717800"/>
                </a:lnTo>
                <a:lnTo>
                  <a:pt x="44450" y="2717800"/>
                </a:lnTo>
                <a:lnTo>
                  <a:pt x="44450" y="2705100"/>
                </a:lnTo>
                <a:close/>
              </a:path>
              <a:path w="76200" h="4419600">
                <a:moveTo>
                  <a:pt x="44450" y="2730500"/>
                </a:moveTo>
                <a:lnTo>
                  <a:pt x="31750" y="2730500"/>
                </a:lnTo>
                <a:lnTo>
                  <a:pt x="31750" y="2743200"/>
                </a:lnTo>
                <a:lnTo>
                  <a:pt x="44450" y="2743200"/>
                </a:lnTo>
                <a:lnTo>
                  <a:pt x="44450" y="2730500"/>
                </a:lnTo>
                <a:close/>
              </a:path>
              <a:path w="76200" h="4419600">
                <a:moveTo>
                  <a:pt x="44450" y="2755900"/>
                </a:moveTo>
                <a:lnTo>
                  <a:pt x="31750" y="2755900"/>
                </a:lnTo>
                <a:lnTo>
                  <a:pt x="31750" y="2768600"/>
                </a:lnTo>
                <a:lnTo>
                  <a:pt x="44450" y="2768600"/>
                </a:lnTo>
                <a:lnTo>
                  <a:pt x="44450" y="2755900"/>
                </a:lnTo>
                <a:close/>
              </a:path>
              <a:path w="76200" h="4419600">
                <a:moveTo>
                  <a:pt x="44450" y="2781300"/>
                </a:moveTo>
                <a:lnTo>
                  <a:pt x="31750" y="2781300"/>
                </a:lnTo>
                <a:lnTo>
                  <a:pt x="31750" y="2794000"/>
                </a:lnTo>
                <a:lnTo>
                  <a:pt x="44450" y="2794000"/>
                </a:lnTo>
                <a:lnTo>
                  <a:pt x="44450" y="2781300"/>
                </a:lnTo>
                <a:close/>
              </a:path>
              <a:path w="76200" h="4419600">
                <a:moveTo>
                  <a:pt x="44450" y="2806700"/>
                </a:moveTo>
                <a:lnTo>
                  <a:pt x="31750" y="2806700"/>
                </a:lnTo>
                <a:lnTo>
                  <a:pt x="31750" y="2819400"/>
                </a:lnTo>
                <a:lnTo>
                  <a:pt x="44450" y="2819400"/>
                </a:lnTo>
                <a:lnTo>
                  <a:pt x="44450" y="2806700"/>
                </a:lnTo>
                <a:close/>
              </a:path>
              <a:path w="76200" h="4419600">
                <a:moveTo>
                  <a:pt x="44450" y="2832100"/>
                </a:moveTo>
                <a:lnTo>
                  <a:pt x="31750" y="2832100"/>
                </a:lnTo>
                <a:lnTo>
                  <a:pt x="31750" y="2844800"/>
                </a:lnTo>
                <a:lnTo>
                  <a:pt x="44450" y="2844800"/>
                </a:lnTo>
                <a:lnTo>
                  <a:pt x="44450" y="2832100"/>
                </a:lnTo>
                <a:close/>
              </a:path>
              <a:path w="76200" h="4419600">
                <a:moveTo>
                  <a:pt x="44450" y="2857500"/>
                </a:moveTo>
                <a:lnTo>
                  <a:pt x="31750" y="2857500"/>
                </a:lnTo>
                <a:lnTo>
                  <a:pt x="31750" y="2870200"/>
                </a:lnTo>
                <a:lnTo>
                  <a:pt x="44450" y="2870200"/>
                </a:lnTo>
                <a:lnTo>
                  <a:pt x="44450" y="2857500"/>
                </a:lnTo>
                <a:close/>
              </a:path>
              <a:path w="76200" h="4419600">
                <a:moveTo>
                  <a:pt x="44450" y="2882900"/>
                </a:moveTo>
                <a:lnTo>
                  <a:pt x="31750" y="2882900"/>
                </a:lnTo>
                <a:lnTo>
                  <a:pt x="31750" y="2895600"/>
                </a:lnTo>
                <a:lnTo>
                  <a:pt x="44450" y="2895600"/>
                </a:lnTo>
                <a:lnTo>
                  <a:pt x="44450" y="2882900"/>
                </a:lnTo>
                <a:close/>
              </a:path>
              <a:path w="76200" h="4419600">
                <a:moveTo>
                  <a:pt x="44450" y="2908300"/>
                </a:moveTo>
                <a:lnTo>
                  <a:pt x="31750" y="2908300"/>
                </a:lnTo>
                <a:lnTo>
                  <a:pt x="31750" y="2921000"/>
                </a:lnTo>
                <a:lnTo>
                  <a:pt x="44450" y="2921000"/>
                </a:lnTo>
                <a:lnTo>
                  <a:pt x="44450" y="2908300"/>
                </a:lnTo>
                <a:close/>
              </a:path>
              <a:path w="76200" h="4419600">
                <a:moveTo>
                  <a:pt x="44450" y="2933700"/>
                </a:moveTo>
                <a:lnTo>
                  <a:pt x="31750" y="2933700"/>
                </a:lnTo>
                <a:lnTo>
                  <a:pt x="31750" y="2946400"/>
                </a:lnTo>
                <a:lnTo>
                  <a:pt x="44450" y="2946400"/>
                </a:lnTo>
                <a:lnTo>
                  <a:pt x="44450" y="2933700"/>
                </a:lnTo>
                <a:close/>
              </a:path>
              <a:path w="76200" h="4419600">
                <a:moveTo>
                  <a:pt x="44450" y="2959100"/>
                </a:moveTo>
                <a:lnTo>
                  <a:pt x="31750" y="2959100"/>
                </a:lnTo>
                <a:lnTo>
                  <a:pt x="31750" y="2971800"/>
                </a:lnTo>
                <a:lnTo>
                  <a:pt x="44450" y="2971800"/>
                </a:lnTo>
                <a:lnTo>
                  <a:pt x="44450" y="2959100"/>
                </a:lnTo>
                <a:close/>
              </a:path>
              <a:path w="76200" h="4419600">
                <a:moveTo>
                  <a:pt x="44450" y="2984500"/>
                </a:moveTo>
                <a:lnTo>
                  <a:pt x="31750" y="2984500"/>
                </a:lnTo>
                <a:lnTo>
                  <a:pt x="31750" y="2997200"/>
                </a:lnTo>
                <a:lnTo>
                  <a:pt x="44450" y="2997200"/>
                </a:lnTo>
                <a:lnTo>
                  <a:pt x="44450" y="2984500"/>
                </a:lnTo>
                <a:close/>
              </a:path>
              <a:path w="76200" h="4419600">
                <a:moveTo>
                  <a:pt x="44450" y="3009900"/>
                </a:moveTo>
                <a:lnTo>
                  <a:pt x="31750" y="3009900"/>
                </a:lnTo>
                <a:lnTo>
                  <a:pt x="31750" y="3022600"/>
                </a:lnTo>
                <a:lnTo>
                  <a:pt x="44450" y="3022600"/>
                </a:lnTo>
                <a:lnTo>
                  <a:pt x="44450" y="3009900"/>
                </a:lnTo>
                <a:close/>
              </a:path>
              <a:path w="76200" h="4419600">
                <a:moveTo>
                  <a:pt x="44450" y="3035300"/>
                </a:moveTo>
                <a:lnTo>
                  <a:pt x="31750" y="3035300"/>
                </a:lnTo>
                <a:lnTo>
                  <a:pt x="31750" y="3048000"/>
                </a:lnTo>
                <a:lnTo>
                  <a:pt x="44450" y="3048000"/>
                </a:lnTo>
                <a:lnTo>
                  <a:pt x="44450" y="3035300"/>
                </a:lnTo>
                <a:close/>
              </a:path>
              <a:path w="76200" h="4419600">
                <a:moveTo>
                  <a:pt x="44450" y="3060700"/>
                </a:moveTo>
                <a:lnTo>
                  <a:pt x="31750" y="3060700"/>
                </a:lnTo>
                <a:lnTo>
                  <a:pt x="31750" y="3073400"/>
                </a:lnTo>
                <a:lnTo>
                  <a:pt x="44450" y="3073400"/>
                </a:lnTo>
                <a:lnTo>
                  <a:pt x="44450" y="3060700"/>
                </a:lnTo>
                <a:close/>
              </a:path>
              <a:path w="76200" h="4419600">
                <a:moveTo>
                  <a:pt x="44450" y="3086100"/>
                </a:moveTo>
                <a:lnTo>
                  <a:pt x="31750" y="3086100"/>
                </a:lnTo>
                <a:lnTo>
                  <a:pt x="31750" y="3098800"/>
                </a:lnTo>
                <a:lnTo>
                  <a:pt x="44450" y="3098800"/>
                </a:lnTo>
                <a:lnTo>
                  <a:pt x="44450" y="3086100"/>
                </a:lnTo>
                <a:close/>
              </a:path>
              <a:path w="76200" h="4419600">
                <a:moveTo>
                  <a:pt x="44450" y="3111500"/>
                </a:moveTo>
                <a:lnTo>
                  <a:pt x="31750" y="3111500"/>
                </a:lnTo>
                <a:lnTo>
                  <a:pt x="31750" y="3124200"/>
                </a:lnTo>
                <a:lnTo>
                  <a:pt x="44450" y="3124200"/>
                </a:lnTo>
                <a:lnTo>
                  <a:pt x="44450" y="3111500"/>
                </a:lnTo>
                <a:close/>
              </a:path>
              <a:path w="76200" h="4419600">
                <a:moveTo>
                  <a:pt x="44450" y="3136900"/>
                </a:moveTo>
                <a:lnTo>
                  <a:pt x="31750" y="3136900"/>
                </a:lnTo>
                <a:lnTo>
                  <a:pt x="31750" y="3149600"/>
                </a:lnTo>
                <a:lnTo>
                  <a:pt x="44450" y="3149600"/>
                </a:lnTo>
                <a:lnTo>
                  <a:pt x="44450" y="3136900"/>
                </a:lnTo>
                <a:close/>
              </a:path>
              <a:path w="76200" h="4419600">
                <a:moveTo>
                  <a:pt x="44450" y="3162300"/>
                </a:moveTo>
                <a:lnTo>
                  <a:pt x="31750" y="3162300"/>
                </a:lnTo>
                <a:lnTo>
                  <a:pt x="31750" y="3175000"/>
                </a:lnTo>
                <a:lnTo>
                  <a:pt x="44450" y="3175000"/>
                </a:lnTo>
                <a:lnTo>
                  <a:pt x="44450" y="3162300"/>
                </a:lnTo>
                <a:close/>
              </a:path>
              <a:path w="76200" h="4419600">
                <a:moveTo>
                  <a:pt x="44450" y="3187700"/>
                </a:moveTo>
                <a:lnTo>
                  <a:pt x="31750" y="3187700"/>
                </a:lnTo>
                <a:lnTo>
                  <a:pt x="31750" y="3200400"/>
                </a:lnTo>
                <a:lnTo>
                  <a:pt x="44450" y="3200400"/>
                </a:lnTo>
                <a:lnTo>
                  <a:pt x="44450" y="3187700"/>
                </a:lnTo>
                <a:close/>
              </a:path>
              <a:path w="76200" h="4419600">
                <a:moveTo>
                  <a:pt x="44450" y="3213100"/>
                </a:moveTo>
                <a:lnTo>
                  <a:pt x="31750" y="3213100"/>
                </a:lnTo>
                <a:lnTo>
                  <a:pt x="31750" y="3225800"/>
                </a:lnTo>
                <a:lnTo>
                  <a:pt x="44450" y="3225800"/>
                </a:lnTo>
                <a:lnTo>
                  <a:pt x="44450" y="3213100"/>
                </a:lnTo>
                <a:close/>
              </a:path>
              <a:path w="76200" h="4419600">
                <a:moveTo>
                  <a:pt x="44450" y="3238500"/>
                </a:moveTo>
                <a:lnTo>
                  <a:pt x="31750" y="3238500"/>
                </a:lnTo>
                <a:lnTo>
                  <a:pt x="31750" y="3251200"/>
                </a:lnTo>
                <a:lnTo>
                  <a:pt x="44450" y="3251200"/>
                </a:lnTo>
                <a:lnTo>
                  <a:pt x="44450" y="3238500"/>
                </a:lnTo>
                <a:close/>
              </a:path>
              <a:path w="76200" h="4419600">
                <a:moveTo>
                  <a:pt x="44450" y="3263900"/>
                </a:moveTo>
                <a:lnTo>
                  <a:pt x="31750" y="3263900"/>
                </a:lnTo>
                <a:lnTo>
                  <a:pt x="31750" y="3276600"/>
                </a:lnTo>
                <a:lnTo>
                  <a:pt x="44450" y="3276600"/>
                </a:lnTo>
                <a:lnTo>
                  <a:pt x="44450" y="3263900"/>
                </a:lnTo>
                <a:close/>
              </a:path>
              <a:path w="76200" h="4419600">
                <a:moveTo>
                  <a:pt x="44450" y="3289300"/>
                </a:moveTo>
                <a:lnTo>
                  <a:pt x="31750" y="3289300"/>
                </a:lnTo>
                <a:lnTo>
                  <a:pt x="31750" y="3302000"/>
                </a:lnTo>
                <a:lnTo>
                  <a:pt x="44450" y="3302000"/>
                </a:lnTo>
                <a:lnTo>
                  <a:pt x="44450" y="3289300"/>
                </a:lnTo>
                <a:close/>
              </a:path>
              <a:path w="76200" h="4419600">
                <a:moveTo>
                  <a:pt x="44450" y="3314700"/>
                </a:moveTo>
                <a:lnTo>
                  <a:pt x="31750" y="3314700"/>
                </a:lnTo>
                <a:lnTo>
                  <a:pt x="31750" y="3327400"/>
                </a:lnTo>
                <a:lnTo>
                  <a:pt x="44450" y="3327400"/>
                </a:lnTo>
                <a:lnTo>
                  <a:pt x="44450" y="3314700"/>
                </a:lnTo>
                <a:close/>
              </a:path>
              <a:path w="76200" h="4419600">
                <a:moveTo>
                  <a:pt x="44450" y="3340100"/>
                </a:moveTo>
                <a:lnTo>
                  <a:pt x="31750" y="3340100"/>
                </a:lnTo>
                <a:lnTo>
                  <a:pt x="31750" y="3352800"/>
                </a:lnTo>
                <a:lnTo>
                  <a:pt x="44450" y="3352800"/>
                </a:lnTo>
                <a:lnTo>
                  <a:pt x="44450" y="3340100"/>
                </a:lnTo>
                <a:close/>
              </a:path>
              <a:path w="76200" h="4419600">
                <a:moveTo>
                  <a:pt x="44450" y="3365500"/>
                </a:moveTo>
                <a:lnTo>
                  <a:pt x="31750" y="3365500"/>
                </a:lnTo>
                <a:lnTo>
                  <a:pt x="31750" y="3378200"/>
                </a:lnTo>
                <a:lnTo>
                  <a:pt x="44450" y="3378200"/>
                </a:lnTo>
                <a:lnTo>
                  <a:pt x="44450" y="3365500"/>
                </a:lnTo>
                <a:close/>
              </a:path>
              <a:path w="76200" h="4419600">
                <a:moveTo>
                  <a:pt x="44450" y="3390900"/>
                </a:moveTo>
                <a:lnTo>
                  <a:pt x="31750" y="3390900"/>
                </a:lnTo>
                <a:lnTo>
                  <a:pt x="31750" y="3403600"/>
                </a:lnTo>
                <a:lnTo>
                  <a:pt x="44450" y="3403600"/>
                </a:lnTo>
                <a:lnTo>
                  <a:pt x="44450" y="3390900"/>
                </a:lnTo>
                <a:close/>
              </a:path>
              <a:path w="76200" h="4419600">
                <a:moveTo>
                  <a:pt x="44450" y="3416300"/>
                </a:moveTo>
                <a:lnTo>
                  <a:pt x="31750" y="3416300"/>
                </a:lnTo>
                <a:lnTo>
                  <a:pt x="31750" y="3429000"/>
                </a:lnTo>
                <a:lnTo>
                  <a:pt x="44450" y="3429000"/>
                </a:lnTo>
                <a:lnTo>
                  <a:pt x="44450" y="3416300"/>
                </a:lnTo>
                <a:close/>
              </a:path>
              <a:path w="76200" h="4419600">
                <a:moveTo>
                  <a:pt x="44450" y="3441700"/>
                </a:moveTo>
                <a:lnTo>
                  <a:pt x="31750" y="3441700"/>
                </a:lnTo>
                <a:lnTo>
                  <a:pt x="31750" y="3454400"/>
                </a:lnTo>
                <a:lnTo>
                  <a:pt x="44450" y="3454400"/>
                </a:lnTo>
                <a:lnTo>
                  <a:pt x="44450" y="3441700"/>
                </a:lnTo>
                <a:close/>
              </a:path>
              <a:path w="76200" h="4419600">
                <a:moveTo>
                  <a:pt x="44450" y="3467100"/>
                </a:moveTo>
                <a:lnTo>
                  <a:pt x="31750" y="3467100"/>
                </a:lnTo>
                <a:lnTo>
                  <a:pt x="31750" y="3479800"/>
                </a:lnTo>
                <a:lnTo>
                  <a:pt x="44450" y="3479800"/>
                </a:lnTo>
                <a:lnTo>
                  <a:pt x="44450" y="3467100"/>
                </a:lnTo>
                <a:close/>
              </a:path>
              <a:path w="76200" h="4419600">
                <a:moveTo>
                  <a:pt x="44450" y="3492500"/>
                </a:moveTo>
                <a:lnTo>
                  <a:pt x="31750" y="3492500"/>
                </a:lnTo>
                <a:lnTo>
                  <a:pt x="31750" y="3505200"/>
                </a:lnTo>
                <a:lnTo>
                  <a:pt x="44450" y="3505200"/>
                </a:lnTo>
                <a:lnTo>
                  <a:pt x="44450" y="3492500"/>
                </a:lnTo>
                <a:close/>
              </a:path>
              <a:path w="76200" h="4419600">
                <a:moveTo>
                  <a:pt x="44450" y="3517900"/>
                </a:moveTo>
                <a:lnTo>
                  <a:pt x="31750" y="3517900"/>
                </a:lnTo>
                <a:lnTo>
                  <a:pt x="31750" y="3530600"/>
                </a:lnTo>
                <a:lnTo>
                  <a:pt x="44450" y="3530600"/>
                </a:lnTo>
                <a:lnTo>
                  <a:pt x="44450" y="3517900"/>
                </a:lnTo>
                <a:close/>
              </a:path>
              <a:path w="76200" h="4419600">
                <a:moveTo>
                  <a:pt x="44450" y="3543300"/>
                </a:moveTo>
                <a:lnTo>
                  <a:pt x="31750" y="3543300"/>
                </a:lnTo>
                <a:lnTo>
                  <a:pt x="31750" y="3556000"/>
                </a:lnTo>
                <a:lnTo>
                  <a:pt x="44450" y="3556000"/>
                </a:lnTo>
                <a:lnTo>
                  <a:pt x="44450" y="3543300"/>
                </a:lnTo>
                <a:close/>
              </a:path>
              <a:path w="76200" h="4419600">
                <a:moveTo>
                  <a:pt x="44450" y="3568700"/>
                </a:moveTo>
                <a:lnTo>
                  <a:pt x="31750" y="3568700"/>
                </a:lnTo>
                <a:lnTo>
                  <a:pt x="31750" y="3581400"/>
                </a:lnTo>
                <a:lnTo>
                  <a:pt x="44450" y="3581400"/>
                </a:lnTo>
                <a:lnTo>
                  <a:pt x="44450" y="3568700"/>
                </a:lnTo>
                <a:close/>
              </a:path>
              <a:path w="76200" h="4419600">
                <a:moveTo>
                  <a:pt x="44450" y="3594100"/>
                </a:moveTo>
                <a:lnTo>
                  <a:pt x="31750" y="3594100"/>
                </a:lnTo>
                <a:lnTo>
                  <a:pt x="31750" y="3606800"/>
                </a:lnTo>
                <a:lnTo>
                  <a:pt x="44450" y="3606800"/>
                </a:lnTo>
                <a:lnTo>
                  <a:pt x="44450" y="3594100"/>
                </a:lnTo>
                <a:close/>
              </a:path>
              <a:path w="76200" h="4419600">
                <a:moveTo>
                  <a:pt x="44450" y="3619500"/>
                </a:moveTo>
                <a:lnTo>
                  <a:pt x="31750" y="3619500"/>
                </a:lnTo>
                <a:lnTo>
                  <a:pt x="31750" y="3632200"/>
                </a:lnTo>
                <a:lnTo>
                  <a:pt x="44450" y="3632200"/>
                </a:lnTo>
                <a:lnTo>
                  <a:pt x="44450" y="3619500"/>
                </a:lnTo>
                <a:close/>
              </a:path>
              <a:path w="76200" h="4419600">
                <a:moveTo>
                  <a:pt x="44450" y="3644900"/>
                </a:moveTo>
                <a:lnTo>
                  <a:pt x="31750" y="3644900"/>
                </a:lnTo>
                <a:lnTo>
                  <a:pt x="31750" y="3657600"/>
                </a:lnTo>
                <a:lnTo>
                  <a:pt x="44450" y="3657600"/>
                </a:lnTo>
                <a:lnTo>
                  <a:pt x="44450" y="3644900"/>
                </a:lnTo>
                <a:close/>
              </a:path>
              <a:path w="76200" h="4419600">
                <a:moveTo>
                  <a:pt x="44450" y="3670300"/>
                </a:moveTo>
                <a:lnTo>
                  <a:pt x="31750" y="3670300"/>
                </a:lnTo>
                <a:lnTo>
                  <a:pt x="31750" y="3683000"/>
                </a:lnTo>
                <a:lnTo>
                  <a:pt x="44450" y="3683000"/>
                </a:lnTo>
                <a:lnTo>
                  <a:pt x="44450" y="3670300"/>
                </a:lnTo>
                <a:close/>
              </a:path>
              <a:path w="76200" h="4419600">
                <a:moveTo>
                  <a:pt x="44450" y="3695700"/>
                </a:moveTo>
                <a:lnTo>
                  <a:pt x="31750" y="3695700"/>
                </a:lnTo>
                <a:lnTo>
                  <a:pt x="31750" y="3708400"/>
                </a:lnTo>
                <a:lnTo>
                  <a:pt x="44450" y="3708400"/>
                </a:lnTo>
                <a:lnTo>
                  <a:pt x="44450" y="3695700"/>
                </a:lnTo>
                <a:close/>
              </a:path>
              <a:path w="76200" h="4419600">
                <a:moveTo>
                  <a:pt x="44450" y="3721100"/>
                </a:moveTo>
                <a:lnTo>
                  <a:pt x="31750" y="3721100"/>
                </a:lnTo>
                <a:lnTo>
                  <a:pt x="31750" y="3733800"/>
                </a:lnTo>
                <a:lnTo>
                  <a:pt x="44450" y="3733800"/>
                </a:lnTo>
                <a:lnTo>
                  <a:pt x="44450" y="3721100"/>
                </a:lnTo>
                <a:close/>
              </a:path>
              <a:path w="76200" h="4419600">
                <a:moveTo>
                  <a:pt x="44450" y="3746500"/>
                </a:moveTo>
                <a:lnTo>
                  <a:pt x="31750" y="3746500"/>
                </a:lnTo>
                <a:lnTo>
                  <a:pt x="31750" y="3759200"/>
                </a:lnTo>
                <a:lnTo>
                  <a:pt x="44450" y="3759200"/>
                </a:lnTo>
                <a:lnTo>
                  <a:pt x="44450" y="3746500"/>
                </a:lnTo>
                <a:close/>
              </a:path>
              <a:path w="76200" h="4419600">
                <a:moveTo>
                  <a:pt x="44450" y="3771900"/>
                </a:moveTo>
                <a:lnTo>
                  <a:pt x="31750" y="3771900"/>
                </a:lnTo>
                <a:lnTo>
                  <a:pt x="31750" y="3784600"/>
                </a:lnTo>
                <a:lnTo>
                  <a:pt x="44450" y="3784600"/>
                </a:lnTo>
                <a:lnTo>
                  <a:pt x="44450" y="3771900"/>
                </a:lnTo>
                <a:close/>
              </a:path>
              <a:path w="76200" h="4419600">
                <a:moveTo>
                  <a:pt x="44450" y="3797300"/>
                </a:moveTo>
                <a:lnTo>
                  <a:pt x="31750" y="3797300"/>
                </a:lnTo>
                <a:lnTo>
                  <a:pt x="31750" y="3810000"/>
                </a:lnTo>
                <a:lnTo>
                  <a:pt x="44450" y="3810000"/>
                </a:lnTo>
                <a:lnTo>
                  <a:pt x="44450" y="3797300"/>
                </a:lnTo>
                <a:close/>
              </a:path>
              <a:path w="76200" h="4419600">
                <a:moveTo>
                  <a:pt x="44450" y="3822700"/>
                </a:moveTo>
                <a:lnTo>
                  <a:pt x="31750" y="3822700"/>
                </a:lnTo>
                <a:lnTo>
                  <a:pt x="31750" y="3835400"/>
                </a:lnTo>
                <a:lnTo>
                  <a:pt x="44450" y="3835400"/>
                </a:lnTo>
                <a:lnTo>
                  <a:pt x="44450" y="3822700"/>
                </a:lnTo>
                <a:close/>
              </a:path>
              <a:path w="76200" h="4419600">
                <a:moveTo>
                  <a:pt x="44450" y="3848100"/>
                </a:moveTo>
                <a:lnTo>
                  <a:pt x="31750" y="3848100"/>
                </a:lnTo>
                <a:lnTo>
                  <a:pt x="31750" y="3860800"/>
                </a:lnTo>
                <a:lnTo>
                  <a:pt x="44450" y="3860800"/>
                </a:lnTo>
                <a:lnTo>
                  <a:pt x="44450" y="3848100"/>
                </a:lnTo>
                <a:close/>
              </a:path>
              <a:path w="76200" h="4419600">
                <a:moveTo>
                  <a:pt x="44450" y="3873500"/>
                </a:moveTo>
                <a:lnTo>
                  <a:pt x="31750" y="3873500"/>
                </a:lnTo>
                <a:lnTo>
                  <a:pt x="31750" y="3886200"/>
                </a:lnTo>
                <a:lnTo>
                  <a:pt x="44450" y="3886200"/>
                </a:lnTo>
                <a:lnTo>
                  <a:pt x="44450" y="3873500"/>
                </a:lnTo>
                <a:close/>
              </a:path>
              <a:path w="76200" h="4419600">
                <a:moveTo>
                  <a:pt x="44450" y="3898900"/>
                </a:moveTo>
                <a:lnTo>
                  <a:pt x="31750" y="3898900"/>
                </a:lnTo>
                <a:lnTo>
                  <a:pt x="31750" y="3911600"/>
                </a:lnTo>
                <a:lnTo>
                  <a:pt x="44450" y="3911600"/>
                </a:lnTo>
                <a:lnTo>
                  <a:pt x="44450" y="3898900"/>
                </a:lnTo>
                <a:close/>
              </a:path>
              <a:path w="76200" h="4419600">
                <a:moveTo>
                  <a:pt x="44450" y="3924300"/>
                </a:moveTo>
                <a:lnTo>
                  <a:pt x="31750" y="3924300"/>
                </a:lnTo>
                <a:lnTo>
                  <a:pt x="31750" y="3937000"/>
                </a:lnTo>
                <a:lnTo>
                  <a:pt x="44450" y="3937000"/>
                </a:lnTo>
                <a:lnTo>
                  <a:pt x="44450" y="3924300"/>
                </a:lnTo>
                <a:close/>
              </a:path>
              <a:path w="76200" h="4419600">
                <a:moveTo>
                  <a:pt x="44450" y="3949700"/>
                </a:moveTo>
                <a:lnTo>
                  <a:pt x="31750" y="3949700"/>
                </a:lnTo>
                <a:lnTo>
                  <a:pt x="31750" y="3962400"/>
                </a:lnTo>
                <a:lnTo>
                  <a:pt x="44450" y="3962400"/>
                </a:lnTo>
                <a:lnTo>
                  <a:pt x="44450" y="3949700"/>
                </a:lnTo>
                <a:close/>
              </a:path>
              <a:path w="76200" h="4419600">
                <a:moveTo>
                  <a:pt x="44450" y="3975100"/>
                </a:moveTo>
                <a:lnTo>
                  <a:pt x="31750" y="3975100"/>
                </a:lnTo>
                <a:lnTo>
                  <a:pt x="31750" y="3987800"/>
                </a:lnTo>
                <a:lnTo>
                  <a:pt x="44450" y="3987800"/>
                </a:lnTo>
                <a:lnTo>
                  <a:pt x="44450" y="3975100"/>
                </a:lnTo>
                <a:close/>
              </a:path>
              <a:path w="76200" h="4419600">
                <a:moveTo>
                  <a:pt x="44450" y="4000500"/>
                </a:moveTo>
                <a:lnTo>
                  <a:pt x="31750" y="4000500"/>
                </a:lnTo>
                <a:lnTo>
                  <a:pt x="31750" y="4013200"/>
                </a:lnTo>
                <a:lnTo>
                  <a:pt x="44450" y="4013200"/>
                </a:lnTo>
                <a:lnTo>
                  <a:pt x="44450" y="4000500"/>
                </a:lnTo>
                <a:close/>
              </a:path>
              <a:path w="76200" h="4419600">
                <a:moveTo>
                  <a:pt x="44450" y="4025900"/>
                </a:moveTo>
                <a:lnTo>
                  <a:pt x="31750" y="4025900"/>
                </a:lnTo>
                <a:lnTo>
                  <a:pt x="31750" y="4038600"/>
                </a:lnTo>
                <a:lnTo>
                  <a:pt x="44450" y="4038600"/>
                </a:lnTo>
                <a:lnTo>
                  <a:pt x="44450" y="4025900"/>
                </a:lnTo>
                <a:close/>
              </a:path>
              <a:path w="76200" h="4419600">
                <a:moveTo>
                  <a:pt x="44450" y="4051300"/>
                </a:moveTo>
                <a:lnTo>
                  <a:pt x="31750" y="4051300"/>
                </a:lnTo>
                <a:lnTo>
                  <a:pt x="31750" y="4064000"/>
                </a:lnTo>
                <a:lnTo>
                  <a:pt x="44450" y="4064000"/>
                </a:lnTo>
                <a:lnTo>
                  <a:pt x="44450" y="4051300"/>
                </a:lnTo>
                <a:close/>
              </a:path>
              <a:path w="76200" h="4419600">
                <a:moveTo>
                  <a:pt x="44450" y="4076700"/>
                </a:moveTo>
                <a:lnTo>
                  <a:pt x="31750" y="4076700"/>
                </a:lnTo>
                <a:lnTo>
                  <a:pt x="31750" y="4089400"/>
                </a:lnTo>
                <a:lnTo>
                  <a:pt x="44450" y="4089400"/>
                </a:lnTo>
                <a:lnTo>
                  <a:pt x="44450" y="4076700"/>
                </a:lnTo>
                <a:close/>
              </a:path>
              <a:path w="76200" h="4419600">
                <a:moveTo>
                  <a:pt x="44450" y="4102100"/>
                </a:moveTo>
                <a:lnTo>
                  <a:pt x="31750" y="4102100"/>
                </a:lnTo>
                <a:lnTo>
                  <a:pt x="31750" y="4114800"/>
                </a:lnTo>
                <a:lnTo>
                  <a:pt x="44450" y="4114800"/>
                </a:lnTo>
                <a:lnTo>
                  <a:pt x="44450" y="4102100"/>
                </a:lnTo>
                <a:close/>
              </a:path>
              <a:path w="76200" h="4419600">
                <a:moveTo>
                  <a:pt x="44450" y="4127500"/>
                </a:moveTo>
                <a:lnTo>
                  <a:pt x="31750" y="4127500"/>
                </a:lnTo>
                <a:lnTo>
                  <a:pt x="31750" y="4140200"/>
                </a:lnTo>
                <a:lnTo>
                  <a:pt x="44450" y="4140200"/>
                </a:lnTo>
                <a:lnTo>
                  <a:pt x="44450" y="4127500"/>
                </a:lnTo>
                <a:close/>
              </a:path>
              <a:path w="76200" h="4419600">
                <a:moveTo>
                  <a:pt x="44450" y="4152900"/>
                </a:moveTo>
                <a:lnTo>
                  <a:pt x="31750" y="4152900"/>
                </a:lnTo>
                <a:lnTo>
                  <a:pt x="31750" y="4165600"/>
                </a:lnTo>
                <a:lnTo>
                  <a:pt x="44450" y="4165600"/>
                </a:lnTo>
                <a:lnTo>
                  <a:pt x="44450" y="4152900"/>
                </a:lnTo>
                <a:close/>
              </a:path>
              <a:path w="76200" h="4419600">
                <a:moveTo>
                  <a:pt x="44450" y="4178300"/>
                </a:moveTo>
                <a:lnTo>
                  <a:pt x="31750" y="4178300"/>
                </a:lnTo>
                <a:lnTo>
                  <a:pt x="31750" y="4191000"/>
                </a:lnTo>
                <a:lnTo>
                  <a:pt x="44450" y="4191000"/>
                </a:lnTo>
                <a:lnTo>
                  <a:pt x="44450" y="4178300"/>
                </a:lnTo>
                <a:close/>
              </a:path>
              <a:path w="76200" h="4419600">
                <a:moveTo>
                  <a:pt x="44450" y="4203700"/>
                </a:moveTo>
                <a:lnTo>
                  <a:pt x="31750" y="4203700"/>
                </a:lnTo>
                <a:lnTo>
                  <a:pt x="31750" y="4216400"/>
                </a:lnTo>
                <a:lnTo>
                  <a:pt x="44450" y="4216400"/>
                </a:lnTo>
                <a:lnTo>
                  <a:pt x="44450" y="4203700"/>
                </a:lnTo>
                <a:close/>
              </a:path>
              <a:path w="76200" h="4419600">
                <a:moveTo>
                  <a:pt x="44450" y="4229100"/>
                </a:moveTo>
                <a:lnTo>
                  <a:pt x="31750" y="4229100"/>
                </a:lnTo>
                <a:lnTo>
                  <a:pt x="31750" y="4241800"/>
                </a:lnTo>
                <a:lnTo>
                  <a:pt x="44450" y="4241800"/>
                </a:lnTo>
                <a:lnTo>
                  <a:pt x="44450" y="4229100"/>
                </a:lnTo>
                <a:close/>
              </a:path>
              <a:path w="76200" h="4419600">
                <a:moveTo>
                  <a:pt x="44450" y="4254500"/>
                </a:moveTo>
                <a:lnTo>
                  <a:pt x="31750" y="4254500"/>
                </a:lnTo>
                <a:lnTo>
                  <a:pt x="31750" y="4267200"/>
                </a:lnTo>
                <a:lnTo>
                  <a:pt x="44450" y="4267200"/>
                </a:lnTo>
                <a:lnTo>
                  <a:pt x="44450" y="4254500"/>
                </a:lnTo>
                <a:close/>
              </a:path>
              <a:path w="76200" h="4419600">
                <a:moveTo>
                  <a:pt x="44450" y="4279900"/>
                </a:moveTo>
                <a:lnTo>
                  <a:pt x="31750" y="4279900"/>
                </a:lnTo>
                <a:lnTo>
                  <a:pt x="31750" y="4292600"/>
                </a:lnTo>
                <a:lnTo>
                  <a:pt x="44450" y="4292600"/>
                </a:lnTo>
                <a:lnTo>
                  <a:pt x="44450" y="4279900"/>
                </a:lnTo>
                <a:close/>
              </a:path>
              <a:path w="76200" h="4419600">
                <a:moveTo>
                  <a:pt x="44450" y="4305300"/>
                </a:moveTo>
                <a:lnTo>
                  <a:pt x="31750" y="4305300"/>
                </a:lnTo>
                <a:lnTo>
                  <a:pt x="31750" y="4318000"/>
                </a:lnTo>
                <a:lnTo>
                  <a:pt x="44450" y="4318000"/>
                </a:lnTo>
                <a:lnTo>
                  <a:pt x="44450" y="4305300"/>
                </a:lnTo>
                <a:close/>
              </a:path>
              <a:path w="76200" h="4419600">
                <a:moveTo>
                  <a:pt x="38100" y="4343400"/>
                </a:moveTo>
                <a:lnTo>
                  <a:pt x="0" y="4381500"/>
                </a:lnTo>
                <a:lnTo>
                  <a:pt x="38100" y="4419600"/>
                </a:lnTo>
                <a:lnTo>
                  <a:pt x="76200" y="4381500"/>
                </a:lnTo>
                <a:lnTo>
                  <a:pt x="63500" y="4368800"/>
                </a:lnTo>
                <a:lnTo>
                  <a:pt x="31750" y="4368800"/>
                </a:lnTo>
                <a:lnTo>
                  <a:pt x="31750" y="4356100"/>
                </a:lnTo>
                <a:lnTo>
                  <a:pt x="50800" y="4356100"/>
                </a:lnTo>
                <a:lnTo>
                  <a:pt x="38100" y="4343400"/>
                </a:lnTo>
                <a:close/>
              </a:path>
              <a:path w="76200" h="4419600">
                <a:moveTo>
                  <a:pt x="44450" y="4356100"/>
                </a:moveTo>
                <a:lnTo>
                  <a:pt x="31750" y="4356100"/>
                </a:lnTo>
                <a:lnTo>
                  <a:pt x="31750" y="4368800"/>
                </a:lnTo>
                <a:lnTo>
                  <a:pt x="44450" y="4368800"/>
                </a:lnTo>
                <a:lnTo>
                  <a:pt x="44450" y="4356100"/>
                </a:lnTo>
                <a:close/>
              </a:path>
              <a:path w="76200" h="4419600">
                <a:moveTo>
                  <a:pt x="50800" y="4356100"/>
                </a:moveTo>
                <a:lnTo>
                  <a:pt x="44450" y="4356100"/>
                </a:lnTo>
                <a:lnTo>
                  <a:pt x="44450" y="4368800"/>
                </a:lnTo>
                <a:lnTo>
                  <a:pt x="63500" y="4368800"/>
                </a:lnTo>
                <a:lnTo>
                  <a:pt x="50800" y="4356100"/>
                </a:lnTo>
                <a:close/>
              </a:path>
              <a:path w="76200" h="4419600">
                <a:moveTo>
                  <a:pt x="44450" y="4330700"/>
                </a:moveTo>
                <a:lnTo>
                  <a:pt x="31750" y="4330700"/>
                </a:lnTo>
                <a:lnTo>
                  <a:pt x="31750" y="4343400"/>
                </a:lnTo>
                <a:lnTo>
                  <a:pt x="44450" y="4343400"/>
                </a:lnTo>
                <a:lnTo>
                  <a:pt x="44450" y="4330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8474709" y="3075558"/>
            <a:ext cx="589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6.8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nm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7686675" y="2060575"/>
            <a:ext cx="1141730" cy="1038225"/>
            <a:chOff x="7686675" y="2060575"/>
            <a:chExt cx="1141730" cy="1038225"/>
          </a:xfrm>
        </p:grpSpPr>
        <p:sp>
          <p:nvSpPr>
            <p:cNvPr id="134" name="object 134"/>
            <p:cNvSpPr/>
            <p:nvPr/>
          </p:nvSpPr>
          <p:spPr>
            <a:xfrm>
              <a:off x="7721600" y="2060575"/>
              <a:ext cx="0" cy="1038225"/>
            </a:xfrm>
            <a:custGeom>
              <a:avLst/>
              <a:gdLst/>
              <a:ahLst/>
              <a:cxnLst/>
              <a:rect l="l" t="t" r="r" b="b"/>
              <a:pathLst>
                <a:path h="1038225">
                  <a:moveTo>
                    <a:pt x="0" y="0"/>
                  </a:moveTo>
                  <a:lnTo>
                    <a:pt x="0" y="1038225"/>
                  </a:lnTo>
                </a:path>
              </a:pathLst>
            </a:custGeom>
            <a:ln w="19050">
              <a:solidFill>
                <a:srgbClr val="99CC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686675" y="2571750"/>
              <a:ext cx="1141730" cy="76200"/>
            </a:xfrm>
            <a:custGeom>
              <a:avLst/>
              <a:gdLst/>
              <a:ahLst/>
              <a:cxnLst/>
              <a:rect l="l" t="t" r="r" b="b"/>
              <a:pathLst>
                <a:path w="1141729" h="76200">
                  <a:moveTo>
                    <a:pt x="38100" y="0"/>
                  </a:moveTo>
                  <a:lnTo>
                    <a:pt x="0" y="38100"/>
                  </a:lnTo>
                  <a:lnTo>
                    <a:pt x="38100" y="76200"/>
                  </a:lnTo>
                  <a:lnTo>
                    <a:pt x="69850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69850" y="31750"/>
                  </a:lnTo>
                  <a:lnTo>
                    <a:pt x="38100" y="0"/>
                  </a:lnTo>
                  <a:close/>
                </a:path>
                <a:path w="1141729" h="76200">
                  <a:moveTo>
                    <a:pt x="50800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50800" y="44450"/>
                  </a:lnTo>
                  <a:lnTo>
                    <a:pt x="50800" y="31750"/>
                  </a:lnTo>
                  <a:close/>
                </a:path>
                <a:path w="1141729" h="76200">
                  <a:moveTo>
                    <a:pt x="63500" y="31750"/>
                  </a:moveTo>
                  <a:lnTo>
                    <a:pt x="50800" y="31750"/>
                  </a:lnTo>
                  <a:lnTo>
                    <a:pt x="50800" y="44450"/>
                  </a:lnTo>
                  <a:lnTo>
                    <a:pt x="63500" y="44450"/>
                  </a:lnTo>
                  <a:lnTo>
                    <a:pt x="63500" y="31750"/>
                  </a:lnTo>
                  <a:close/>
                </a:path>
                <a:path w="1141729" h="76200">
                  <a:moveTo>
                    <a:pt x="6985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69850" y="44450"/>
                  </a:lnTo>
                  <a:lnTo>
                    <a:pt x="76200" y="38100"/>
                  </a:lnTo>
                  <a:lnTo>
                    <a:pt x="69850" y="31750"/>
                  </a:lnTo>
                  <a:close/>
                </a:path>
                <a:path w="1141729" h="76200">
                  <a:moveTo>
                    <a:pt x="76200" y="38100"/>
                  </a:moveTo>
                  <a:lnTo>
                    <a:pt x="69850" y="44450"/>
                  </a:lnTo>
                  <a:lnTo>
                    <a:pt x="76200" y="44450"/>
                  </a:lnTo>
                  <a:lnTo>
                    <a:pt x="76200" y="38100"/>
                  </a:lnTo>
                  <a:close/>
                </a:path>
                <a:path w="1141729" h="76200">
                  <a:moveTo>
                    <a:pt x="76200" y="31750"/>
                  </a:moveTo>
                  <a:lnTo>
                    <a:pt x="69850" y="31750"/>
                  </a:lnTo>
                  <a:lnTo>
                    <a:pt x="76200" y="38100"/>
                  </a:lnTo>
                  <a:lnTo>
                    <a:pt x="76200" y="31750"/>
                  </a:lnTo>
                  <a:close/>
                </a:path>
                <a:path w="1141729" h="76200">
                  <a:moveTo>
                    <a:pt x="101600" y="31750"/>
                  </a:moveTo>
                  <a:lnTo>
                    <a:pt x="88900" y="31750"/>
                  </a:lnTo>
                  <a:lnTo>
                    <a:pt x="88900" y="44450"/>
                  </a:lnTo>
                  <a:lnTo>
                    <a:pt x="101600" y="44450"/>
                  </a:lnTo>
                  <a:lnTo>
                    <a:pt x="101600" y="31750"/>
                  </a:lnTo>
                  <a:close/>
                </a:path>
                <a:path w="1141729" h="76200">
                  <a:moveTo>
                    <a:pt x="127000" y="31750"/>
                  </a:moveTo>
                  <a:lnTo>
                    <a:pt x="114300" y="31750"/>
                  </a:lnTo>
                  <a:lnTo>
                    <a:pt x="114300" y="44450"/>
                  </a:lnTo>
                  <a:lnTo>
                    <a:pt x="127000" y="44450"/>
                  </a:lnTo>
                  <a:lnTo>
                    <a:pt x="127000" y="31750"/>
                  </a:lnTo>
                  <a:close/>
                </a:path>
                <a:path w="1141729" h="76200">
                  <a:moveTo>
                    <a:pt x="152400" y="31750"/>
                  </a:moveTo>
                  <a:lnTo>
                    <a:pt x="139700" y="31750"/>
                  </a:lnTo>
                  <a:lnTo>
                    <a:pt x="139700" y="44450"/>
                  </a:lnTo>
                  <a:lnTo>
                    <a:pt x="152400" y="44450"/>
                  </a:lnTo>
                  <a:lnTo>
                    <a:pt x="152400" y="31750"/>
                  </a:lnTo>
                  <a:close/>
                </a:path>
                <a:path w="1141729" h="76200">
                  <a:moveTo>
                    <a:pt x="177800" y="31750"/>
                  </a:moveTo>
                  <a:lnTo>
                    <a:pt x="165100" y="31750"/>
                  </a:lnTo>
                  <a:lnTo>
                    <a:pt x="165100" y="44450"/>
                  </a:lnTo>
                  <a:lnTo>
                    <a:pt x="177800" y="44450"/>
                  </a:lnTo>
                  <a:lnTo>
                    <a:pt x="177800" y="31750"/>
                  </a:lnTo>
                  <a:close/>
                </a:path>
                <a:path w="1141729" h="76200">
                  <a:moveTo>
                    <a:pt x="203200" y="31750"/>
                  </a:moveTo>
                  <a:lnTo>
                    <a:pt x="190500" y="31750"/>
                  </a:lnTo>
                  <a:lnTo>
                    <a:pt x="190500" y="44450"/>
                  </a:lnTo>
                  <a:lnTo>
                    <a:pt x="203200" y="44450"/>
                  </a:lnTo>
                  <a:lnTo>
                    <a:pt x="203200" y="31750"/>
                  </a:lnTo>
                  <a:close/>
                </a:path>
                <a:path w="1141729" h="76200">
                  <a:moveTo>
                    <a:pt x="228600" y="31750"/>
                  </a:moveTo>
                  <a:lnTo>
                    <a:pt x="215900" y="31750"/>
                  </a:lnTo>
                  <a:lnTo>
                    <a:pt x="215900" y="44450"/>
                  </a:lnTo>
                  <a:lnTo>
                    <a:pt x="228600" y="44450"/>
                  </a:lnTo>
                  <a:lnTo>
                    <a:pt x="228600" y="31750"/>
                  </a:lnTo>
                  <a:close/>
                </a:path>
                <a:path w="1141729" h="76200">
                  <a:moveTo>
                    <a:pt x="254000" y="31750"/>
                  </a:moveTo>
                  <a:lnTo>
                    <a:pt x="241300" y="31750"/>
                  </a:lnTo>
                  <a:lnTo>
                    <a:pt x="241300" y="44450"/>
                  </a:lnTo>
                  <a:lnTo>
                    <a:pt x="254000" y="44450"/>
                  </a:lnTo>
                  <a:lnTo>
                    <a:pt x="254000" y="31750"/>
                  </a:lnTo>
                  <a:close/>
                </a:path>
                <a:path w="1141729" h="76200">
                  <a:moveTo>
                    <a:pt x="279400" y="31750"/>
                  </a:moveTo>
                  <a:lnTo>
                    <a:pt x="266700" y="31750"/>
                  </a:lnTo>
                  <a:lnTo>
                    <a:pt x="266700" y="44450"/>
                  </a:lnTo>
                  <a:lnTo>
                    <a:pt x="279400" y="44450"/>
                  </a:lnTo>
                  <a:lnTo>
                    <a:pt x="279400" y="31750"/>
                  </a:lnTo>
                  <a:close/>
                </a:path>
                <a:path w="1141729" h="76200">
                  <a:moveTo>
                    <a:pt x="304800" y="31750"/>
                  </a:moveTo>
                  <a:lnTo>
                    <a:pt x="292100" y="31750"/>
                  </a:lnTo>
                  <a:lnTo>
                    <a:pt x="292100" y="44450"/>
                  </a:lnTo>
                  <a:lnTo>
                    <a:pt x="304800" y="44450"/>
                  </a:lnTo>
                  <a:lnTo>
                    <a:pt x="304800" y="31750"/>
                  </a:lnTo>
                  <a:close/>
                </a:path>
                <a:path w="1141729" h="76200">
                  <a:moveTo>
                    <a:pt x="330200" y="31750"/>
                  </a:moveTo>
                  <a:lnTo>
                    <a:pt x="317500" y="31750"/>
                  </a:lnTo>
                  <a:lnTo>
                    <a:pt x="317500" y="44450"/>
                  </a:lnTo>
                  <a:lnTo>
                    <a:pt x="330200" y="44450"/>
                  </a:lnTo>
                  <a:lnTo>
                    <a:pt x="330200" y="31750"/>
                  </a:lnTo>
                  <a:close/>
                </a:path>
                <a:path w="1141729" h="76200">
                  <a:moveTo>
                    <a:pt x="355600" y="31750"/>
                  </a:moveTo>
                  <a:lnTo>
                    <a:pt x="342900" y="31750"/>
                  </a:lnTo>
                  <a:lnTo>
                    <a:pt x="342900" y="44450"/>
                  </a:lnTo>
                  <a:lnTo>
                    <a:pt x="355600" y="44450"/>
                  </a:lnTo>
                  <a:lnTo>
                    <a:pt x="355600" y="31750"/>
                  </a:lnTo>
                  <a:close/>
                </a:path>
                <a:path w="1141729" h="76200">
                  <a:moveTo>
                    <a:pt x="381000" y="31750"/>
                  </a:moveTo>
                  <a:lnTo>
                    <a:pt x="368300" y="31750"/>
                  </a:lnTo>
                  <a:lnTo>
                    <a:pt x="368300" y="44450"/>
                  </a:lnTo>
                  <a:lnTo>
                    <a:pt x="381000" y="44450"/>
                  </a:lnTo>
                  <a:lnTo>
                    <a:pt x="381000" y="31750"/>
                  </a:lnTo>
                  <a:close/>
                </a:path>
                <a:path w="1141729" h="76200">
                  <a:moveTo>
                    <a:pt x="406400" y="31750"/>
                  </a:moveTo>
                  <a:lnTo>
                    <a:pt x="393700" y="31750"/>
                  </a:lnTo>
                  <a:lnTo>
                    <a:pt x="393700" y="44450"/>
                  </a:lnTo>
                  <a:lnTo>
                    <a:pt x="406400" y="44450"/>
                  </a:lnTo>
                  <a:lnTo>
                    <a:pt x="406400" y="31750"/>
                  </a:lnTo>
                  <a:close/>
                </a:path>
                <a:path w="1141729" h="76200">
                  <a:moveTo>
                    <a:pt x="431800" y="31750"/>
                  </a:moveTo>
                  <a:lnTo>
                    <a:pt x="419100" y="31750"/>
                  </a:lnTo>
                  <a:lnTo>
                    <a:pt x="419100" y="44450"/>
                  </a:lnTo>
                  <a:lnTo>
                    <a:pt x="431800" y="44450"/>
                  </a:lnTo>
                  <a:lnTo>
                    <a:pt x="431800" y="31750"/>
                  </a:lnTo>
                  <a:close/>
                </a:path>
                <a:path w="1141729" h="76200">
                  <a:moveTo>
                    <a:pt x="457200" y="31750"/>
                  </a:moveTo>
                  <a:lnTo>
                    <a:pt x="444500" y="31750"/>
                  </a:lnTo>
                  <a:lnTo>
                    <a:pt x="444500" y="44450"/>
                  </a:lnTo>
                  <a:lnTo>
                    <a:pt x="457200" y="44450"/>
                  </a:lnTo>
                  <a:lnTo>
                    <a:pt x="457200" y="31750"/>
                  </a:lnTo>
                  <a:close/>
                </a:path>
                <a:path w="1141729" h="76200">
                  <a:moveTo>
                    <a:pt x="482600" y="31750"/>
                  </a:moveTo>
                  <a:lnTo>
                    <a:pt x="469900" y="31750"/>
                  </a:lnTo>
                  <a:lnTo>
                    <a:pt x="469900" y="44450"/>
                  </a:lnTo>
                  <a:lnTo>
                    <a:pt x="482600" y="44450"/>
                  </a:lnTo>
                  <a:lnTo>
                    <a:pt x="482600" y="31750"/>
                  </a:lnTo>
                  <a:close/>
                </a:path>
                <a:path w="1141729" h="76200">
                  <a:moveTo>
                    <a:pt x="508000" y="31750"/>
                  </a:moveTo>
                  <a:lnTo>
                    <a:pt x="495300" y="31750"/>
                  </a:lnTo>
                  <a:lnTo>
                    <a:pt x="495300" y="44450"/>
                  </a:lnTo>
                  <a:lnTo>
                    <a:pt x="508000" y="44450"/>
                  </a:lnTo>
                  <a:lnTo>
                    <a:pt x="508000" y="31750"/>
                  </a:lnTo>
                  <a:close/>
                </a:path>
                <a:path w="1141729" h="76200">
                  <a:moveTo>
                    <a:pt x="533400" y="31750"/>
                  </a:moveTo>
                  <a:lnTo>
                    <a:pt x="520700" y="31750"/>
                  </a:lnTo>
                  <a:lnTo>
                    <a:pt x="520700" y="44450"/>
                  </a:lnTo>
                  <a:lnTo>
                    <a:pt x="533400" y="44450"/>
                  </a:lnTo>
                  <a:lnTo>
                    <a:pt x="533400" y="31750"/>
                  </a:lnTo>
                  <a:close/>
                </a:path>
                <a:path w="1141729" h="76200">
                  <a:moveTo>
                    <a:pt x="558800" y="31750"/>
                  </a:moveTo>
                  <a:lnTo>
                    <a:pt x="546100" y="31750"/>
                  </a:lnTo>
                  <a:lnTo>
                    <a:pt x="546100" y="44450"/>
                  </a:lnTo>
                  <a:lnTo>
                    <a:pt x="558800" y="44450"/>
                  </a:lnTo>
                  <a:lnTo>
                    <a:pt x="558800" y="31750"/>
                  </a:lnTo>
                  <a:close/>
                </a:path>
                <a:path w="1141729" h="76200">
                  <a:moveTo>
                    <a:pt x="584200" y="31750"/>
                  </a:moveTo>
                  <a:lnTo>
                    <a:pt x="571500" y="31750"/>
                  </a:lnTo>
                  <a:lnTo>
                    <a:pt x="571500" y="44450"/>
                  </a:lnTo>
                  <a:lnTo>
                    <a:pt x="584200" y="44450"/>
                  </a:lnTo>
                  <a:lnTo>
                    <a:pt x="584200" y="31750"/>
                  </a:lnTo>
                  <a:close/>
                </a:path>
                <a:path w="1141729" h="76200">
                  <a:moveTo>
                    <a:pt x="609600" y="31750"/>
                  </a:moveTo>
                  <a:lnTo>
                    <a:pt x="596900" y="31750"/>
                  </a:lnTo>
                  <a:lnTo>
                    <a:pt x="596900" y="44450"/>
                  </a:lnTo>
                  <a:lnTo>
                    <a:pt x="609600" y="44450"/>
                  </a:lnTo>
                  <a:lnTo>
                    <a:pt x="609600" y="31750"/>
                  </a:lnTo>
                  <a:close/>
                </a:path>
                <a:path w="1141729" h="76200">
                  <a:moveTo>
                    <a:pt x="635000" y="31750"/>
                  </a:moveTo>
                  <a:lnTo>
                    <a:pt x="622300" y="31750"/>
                  </a:lnTo>
                  <a:lnTo>
                    <a:pt x="622300" y="44450"/>
                  </a:lnTo>
                  <a:lnTo>
                    <a:pt x="635000" y="44450"/>
                  </a:lnTo>
                  <a:lnTo>
                    <a:pt x="635000" y="31750"/>
                  </a:lnTo>
                  <a:close/>
                </a:path>
                <a:path w="1141729" h="76200">
                  <a:moveTo>
                    <a:pt x="660400" y="31750"/>
                  </a:moveTo>
                  <a:lnTo>
                    <a:pt x="647700" y="31750"/>
                  </a:lnTo>
                  <a:lnTo>
                    <a:pt x="647700" y="44450"/>
                  </a:lnTo>
                  <a:lnTo>
                    <a:pt x="660400" y="44450"/>
                  </a:lnTo>
                  <a:lnTo>
                    <a:pt x="660400" y="31750"/>
                  </a:lnTo>
                  <a:close/>
                </a:path>
                <a:path w="1141729" h="76200">
                  <a:moveTo>
                    <a:pt x="685800" y="31750"/>
                  </a:moveTo>
                  <a:lnTo>
                    <a:pt x="673100" y="31750"/>
                  </a:lnTo>
                  <a:lnTo>
                    <a:pt x="673100" y="44450"/>
                  </a:lnTo>
                  <a:lnTo>
                    <a:pt x="685800" y="44450"/>
                  </a:lnTo>
                  <a:lnTo>
                    <a:pt x="685800" y="31750"/>
                  </a:lnTo>
                  <a:close/>
                </a:path>
                <a:path w="1141729" h="76200">
                  <a:moveTo>
                    <a:pt x="711200" y="31750"/>
                  </a:moveTo>
                  <a:lnTo>
                    <a:pt x="698500" y="31750"/>
                  </a:lnTo>
                  <a:lnTo>
                    <a:pt x="698500" y="44450"/>
                  </a:lnTo>
                  <a:lnTo>
                    <a:pt x="711200" y="44450"/>
                  </a:lnTo>
                  <a:lnTo>
                    <a:pt x="711200" y="31750"/>
                  </a:lnTo>
                  <a:close/>
                </a:path>
                <a:path w="1141729" h="76200">
                  <a:moveTo>
                    <a:pt x="736600" y="31750"/>
                  </a:moveTo>
                  <a:lnTo>
                    <a:pt x="723900" y="31750"/>
                  </a:lnTo>
                  <a:lnTo>
                    <a:pt x="723900" y="44450"/>
                  </a:lnTo>
                  <a:lnTo>
                    <a:pt x="736600" y="44450"/>
                  </a:lnTo>
                  <a:lnTo>
                    <a:pt x="736600" y="31750"/>
                  </a:lnTo>
                  <a:close/>
                </a:path>
                <a:path w="1141729" h="76200">
                  <a:moveTo>
                    <a:pt x="762000" y="31750"/>
                  </a:moveTo>
                  <a:lnTo>
                    <a:pt x="749300" y="31750"/>
                  </a:lnTo>
                  <a:lnTo>
                    <a:pt x="749300" y="44450"/>
                  </a:lnTo>
                  <a:lnTo>
                    <a:pt x="762000" y="44450"/>
                  </a:lnTo>
                  <a:lnTo>
                    <a:pt x="762000" y="31750"/>
                  </a:lnTo>
                  <a:close/>
                </a:path>
                <a:path w="1141729" h="76200">
                  <a:moveTo>
                    <a:pt x="787400" y="31750"/>
                  </a:moveTo>
                  <a:lnTo>
                    <a:pt x="774700" y="31750"/>
                  </a:lnTo>
                  <a:lnTo>
                    <a:pt x="774700" y="44450"/>
                  </a:lnTo>
                  <a:lnTo>
                    <a:pt x="787400" y="44450"/>
                  </a:lnTo>
                  <a:lnTo>
                    <a:pt x="787400" y="31750"/>
                  </a:lnTo>
                  <a:close/>
                </a:path>
                <a:path w="1141729" h="76200">
                  <a:moveTo>
                    <a:pt x="812800" y="31750"/>
                  </a:moveTo>
                  <a:lnTo>
                    <a:pt x="800100" y="31750"/>
                  </a:lnTo>
                  <a:lnTo>
                    <a:pt x="800100" y="44450"/>
                  </a:lnTo>
                  <a:lnTo>
                    <a:pt x="812800" y="44450"/>
                  </a:lnTo>
                  <a:lnTo>
                    <a:pt x="812800" y="31750"/>
                  </a:lnTo>
                  <a:close/>
                </a:path>
                <a:path w="1141729" h="76200">
                  <a:moveTo>
                    <a:pt x="838200" y="31750"/>
                  </a:moveTo>
                  <a:lnTo>
                    <a:pt x="825500" y="31750"/>
                  </a:lnTo>
                  <a:lnTo>
                    <a:pt x="825500" y="44450"/>
                  </a:lnTo>
                  <a:lnTo>
                    <a:pt x="838200" y="44450"/>
                  </a:lnTo>
                  <a:lnTo>
                    <a:pt x="838200" y="31750"/>
                  </a:lnTo>
                  <a:close/>
                </a:path>
                <a:path w="1141729" h="76200">
                  <a:moveTo>
                    <a:pt x="863600" y="31750"/>
                  </a:moveTo>
                  <a:lnTo>
                    <a:pt x="850900" y="31750"/>
                  </a:lnTo>
                  <a:lnTo>
                    <a:pt x="850900" y="44450"/>
                  </a:lnTo>
                  <a:lnTo>
                    <a:pt x="863600" y="44450"/>
                  </a:lnTo>
                  <a:lnTo>
                    <a:pt x="863600" y="31750"/>
                  </a:lnTo>
                  <a:close/>
                </a:path>
                <a:path w="1141729" h="76200">
                  <a:moveTo>
                    <a:pt x="889000" y="31750"/>
                  </a:moveTo>
                  <a:lnTo>
                    <a:pt x="876300" y="31750"/>
                  </a:lnTo>
                  <a:lnTo>
                    <a:pt x="876300" y="44450"/>
                  </a:lnTo>
                  <a:lnTo>
                    <a:pt x="889000" y="44450"/>
                  </a:lnTo>
                  <a:lnTo>
                    <a:pt x="889000" y="31750"/>
                  </a:lnTo>
                  <a:close/>
                </a:path>
                <a:path w="1141729" h="76200">
                  <a:moveTo>
                    <a:pt x="914400" y="31750"/>
                  </a:moveTo>
                  <a:lnTo>
                    <a:pt x="901700" y="31750"/>
                  </a:lnTo>
                  <a:lnTo>
                    <a:pt x="901700" y="44450"/>
                  </a:lnTo>
                  <a:lnTo>
                    <a:pt x="914400" y="44450"/>
                  </a:lnTo>
                  <a:lnTo>
                    <a:pt x="914400" y="31750"/>
                  </a:lnTo>
                  <a:close/>
                </a:path>
                <a:path w="1141729" h="76200">
                  <a:moveTo>
                    <a:pt x="939800" y="31750"/>
                  </a:moveTo>
                  <a:lnTo>
                    <a:pt x="927100" y="31750"/>
                  </a:lnTo>
                  <a:lnTo>
                    <a:pt x="927100" y="44450"/>
                  </a:lnTo>
                  <a:lnTo>
                    <a:pt x="939800" y="44450"/>
                  </a:lnTo>
                  <a:lnTo>
                    <a:pt x="939800" y="31750"/>
                  </a:lnTo>
                  <a:close/>
                </a:path>
                <a:path w="1141729" h="76200">
                  <a:moveTo>
                    <a:pt x="965200" y="31750"/>
                  </a:moveTo>
                  <a:lnTo>
                    <a:pt x="952500" y="31750"/>
                  </a:lnTo>
                  <a:lnTo>
                    <a:pt x="952500" y="44450"/>
                  </a:lnTo>
                  <a:lnTo>
                    <a:pt x="965200" y="44450"/>
                  </a:lnTo>
                  <a:lnTo>
                    <a:pt x="965200" y="31750"/>
                  </a:lnTo>
                  <a:close/>
                </a:path>
                <a:path w="1141729" h="76200">
                  <a:moveTo>
                    <a:pt x="990600" y="31750"/>
                  </a:moveTo>
                  <a:lnTo>
                    <a:pt x="977900" y="31750"/>
                  </a:lnTo>
                  <a:lnTo>
                    <a:pt x="977900" y="44450"/>
                  </a:lnTo>
                  <a:lnTo>
                    <a:pt x="990600" y="44450"/>
                  </a:lnTo>
                  <a:lnTo>
                    <a:pt x="990600" y="31750"/>
                  </a:lnTo>
                  <a:close/>
                </a:path>
                <a:path w="1141729" h="76200">
                  <a:moveTo>
                    <a:pt x="1016000" y="31750"/>
                  </a:moveTo>
                  <a:lnTo>
                    <a:pt x="1003300" y="31750"/>
                  </a:lnTo>
                  <a:lnTo>
                    <a:pt x="1003300" y="44450"/>
                  </a:lnTo>
                  <a:lnTo>
                    <a:pt x="1016000" y="44450"/>
                  </a:lnTo>
                  <a:lnTo>
                    <a:pt x="1016000" y="31750"/>
                  </a:lnTo>
                  <a:close/>
                </a:path>
                <a:path w="1141729" h="76200">
                  <a:moveTo>
                    <a:pt x="1041400" y="31750"/>
                  </a:moveTo>
                  <a:lnTo>
                    <a:pt x="1028700" y="31750"/>
                  </a:lnTo>
                  <a:lnTo>
                    <a:pt x="1028700" y="44450"/>
                  </a:lnTo>
                  <a:lnTo>
                    <a:pt x="1041400" y="44450"/>
                  </a:lnTo>
                  <a:lnTo>
                    <a:pt x="1041400" y="31750"/>
                  </a:lnTo>
                  <a:close/>
                </a:path>
                <a:path w="1141729" h="76200">
                  <a:moveTo>
                    <a:pt x="1103249" y="0"/>
                  </a:moveTo>
                  <a:lnTo>
                    <a:pt x="1066800" y="36449"/>
                  </a:lnTo>
                  <a:lnTo>
                    <a:pt x="1066800" y="39750"/>
                  </a:lnTo>
                  <a:lnTo>
                    <a:pt x="1103249" y="76200"/>
                  </a:lnTo>
                  <a:lnTo>
                    <a:pt x="1134999" y="44450"/>
                  </a:lnTo>
                  <a:lnTo>
                    <a:pt x="1079500" y="44450"/>
                  </a:lnTo>
                  <a:lnTo>
                    <a:pt x="1079500" y="31750"/>
                  </a:lnTo>
                  <a:lnTo>
                    <a:pt x="1134999" y="31750"/>
                  </a:lnTo>
                  <a:lnTo>
                    <a:pt x="1103249" y="0"/>
                  </a:lnTo>
                  <a:close/>
                </a:path>
                <a:path w="1141729" h="76200">
                  <a:moveTo>
                    <a:pt x="1066800" y="31750"/>
                  </a:moveTo>
                  <a:lnTo>
                    <a:pt x="1054100" y="31750"/>
                  </a:lnTo>
                  <a:lnTo>
                    <a:pt x="1054100" y="44450"/>
                  </a:lnTo>
                  <a:lnTo>
                    <a:pt x="1066800" y="44450"/>
                  </a:lnTo>
                  <a:lnTo>
                    <a:pt x="1066800" y="39750"/>
                  </a:lnTo>
                  <a:lnTo>
                    <a:pt x="1065149" y="38100"/>
                  </a:lnTo>
                  <a:lnTo>
                    <a:pt x="1066800" y="36449"/>
                  </a:lnTo>
                  <a:lnTo>
                    <a:pt x="1066800" y="31750"/>
                  </a:lnTo>
                  <a:close/>
                </a:path>
                <a:path w="1141729" h="76200">
                  <a:moveTo>
                    <a:pt x="1092200" y="31750"/>
                  </a:moveTo>
                  <a:lnTo>
                    <a:pt x="1079500" y="31750"/>
                  </a:lnTo>
                  <a:lnTo>
                    <a:pt x="1079500" y="44450"/>
                  </a:lnTo>
                  <a:lnTo>
                    <a:pt x="1092200" y="44450"/>
                  </a:lnTo>
                  <a:lnTo>
                    <a:pt x="1092200" y="31750"/>
                  </a:lnTo>
                  <a:close/>
                </a:path>
                <a:path w="1141729" h="76200">
                  <a:moveTo>
                    <a:pt x="1134999" y="31750"/>
                  </a:moveTo>
                  <a:lnTo>
                    <a:pt x="1092200" y="31750"/>
                  </a:lnTo>
                  <a:lnTo>
                    <a:pt x="1092200" y="44450"/>
                  </a:lnTo>
                  <a:lnTo>
                    <a:pt x="1134999" y="44450"/>
                  </a:lnTo>
                  <a:lnTo>
                    <a:pt x="1141349" y="38100"/>
                  </a:lnTo>
                  <a:lnTo>
                    <a:pt x="1134999" y="31750"/>
                  </a:lnTo>
                  <a:close/>
                </a:path>
                <a:path w="1141729" h="76200">
                  <a:moveTo>
                    <a:pt x="1066800" y="36449"/>
                  </a:moveTo>
                  <a:lnTo>
                    <a:pt x="1065149" y="38100"/>
                  </a:lnTo>
                  <a:lnTo>
                    <a:pt x="1066800" y="39750"/>
                  </a:lnTo>
                  <a:lnTo>
                    <a:pt x="1066800" y="364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7877936" y="2415031"/>
            <a:ext cx="589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0.9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794628" y="813308"/>
            <a:ext cx="1100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Z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DNA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19527" y="57911"/>
            <a:ext cx="4564380" cy="123139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52776" y="194513"/>
            <a:ext cx="38620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latin typeface="Comic Sans MS"/>
                <a:cs typeface="Comic Sans MS"/>
              </a:rPr>
              <a:t>RNA’nın</a:t>
            </a:r>
            <a:r>
              <a:rPr sz="4400" spc="-80" dirty="0">
                <a:latin typeface="Comic Sans MS"/>
                <a:cs typeface="Comic Sans MS"/>
              </a:rPr>
              <a:t> </a:t>
            </a:r>
            <a:r>
              <a:rPr sz="4400" dirty="0">
                <a:latin typeface="Comic Sans MS"/>
                <a:cs typeface="Comic Sans MS"/>
              </a:rPr>
              <a:t>yapısı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926083"/>
            <a:ext cx="7833359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/>
                <a:cs typeface="Comic Sans MS"/>
              </a:rPr>
              <a:t>Riboz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şeker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(C2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pozisyonunda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hidroksil</a:t>
            </a:r>
            <a:r>
              <a:rPr sz="2400" spc="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grubu)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içerir.</a:t>
            </a:r>
            <a:endParaRPr sz="24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omic Sans MS"/>
                <a:cs typeface="Comic Sans MS"/>
              </a:rPr>
              <a:t>Ribonükleik</a:t>
            </a:r>
            <a:r>
              <a:rPr sz="2400" b="1" spc="-4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asit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71800" y="381000"/>
            <a:ext cx="33528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omic Sans MS"/>
                <a:cs typeface="Comic Sans MS"/>
              </a:rPr>
              <a:t>Bazı</a:t>
            </a:r>
            <a:r>
              <a:rPr sz="2800" spc="-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RNA</a:t>
            </a:r>
            <a:r>
              <a:rPr sz="2800" spc="-3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tipleri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00" y="2209800"/>
            <a:ext cx="14490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0000"/>
                </a:solidFill>
                <a:latin typeface="Comic Sans MS"/>
                <a:cs typeface="Comic Sans MS"/>
              </a:rPr>
              <a:t>tRNA</a:t>
            </a:r>
            <a:endParaRPr sz="3200" dirty="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4600" y="1371600"/>
            <a:ext cx="14122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5575" indent="-143510">
              <a:lnSpc>
                <a:spcPct val="100000"/>
              </a:lnSpc>
              <a:spcBef>
                <a:spcPts val="105"/>
              </a:spcBef>
              <a:buSzPct val="96875"/>
              <a:buFont typeface="Arial MT"/>
              <a:buChar char="•"/>
              <a:tabLst>
                <a:tab pos="156210" algn="l"/>
              </a:tabLst>
            </a:pPr>
            <a:r>
              <a:rPr sz="3200" b="1" dirty="0">
                <a:solidFill>
                  <a:srgbClr val="00AFEF"/>
                </a:solidFill>
                <a:latin typeface="Arial"/>
                <a:cs typeface="Arial"/>
              </a:rPr>
              <a:t>mRNA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05200" y="5334000"/>
            <a:ext cx="14084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6F2F9F"/>
                </a:solidFill>
                <a:latin typeface="Arial"/>
                <a:cs typeface="Arial"/>
              </a:rPr>
              <a:t>rRNA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742187"/>
            <a:ext cx="1844039" cy="1038225"/>
            <a:chOff x="0" y="742187"/>
            <a:chExt cx="1844039" cy="10382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2187"/>
              <a:ext cx="569976" cy="10378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79" y="824483"/>
              <a:ext cx="1661160" cy="89916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8739" y="919988"/>
            <a:ext cx="556895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333399"/>
                </a:solidFill>
                <a:latin typeface="Comic Sans MS"/>
                <a:cs typeface="Comic Sans MS"/>
              </a:rPr>
              <a:t>Kodon </a:t>
            </a:r>
            <a:r>
              <a:rPr sz="3200" spc="-5" dirty="0">
                <a:latin typeface="Comic Sans MS"/>
                <a:cs typeface="Comic Sans MS"/>
              </a:rPr>
              <a:t>–Tek bir </a:t>
            </a:r>
            <a:r>
              <a:rPr sz="3200" dirty="0">
                <a:latin typeface="Comic Sans MS"/>
                <a:cs typeface="Comic Sans MS"/>
              </a:rPr>
              <a:t>amino asidi 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belirleyen </a:t>
            </a:r>
            <a:r>
              <a:rPr sz="3200" dirty="0">
                <a:latin typeface="Comic Sans MS"/>
                <a:cs typeface="Comic Sans MS"/>
              </a:rPr>
              <a:t>ya da </a:t>
            </a:r>
            <a:r>
              <a:rPr sz="3200" spc="-5" dirty="0">
                <a:latin typeface="Comic Sans MS"/>
                <a:cs typeface="Comic Sans MS"/>
              </a:rPr>
              <a:t>bilgisini 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kodlayan ve </a:t>
            </a:r>
            <a:r>
              <a:rPr sz="3200" dirty="0">
                <a:latin typeface="Comic Sans MS"/>
                <a:cs typeface="Comic Sans MS"/>
              </a:rPr>
              <a:t>mRNA 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üzerindeki</a:t>
            </a:r>
            <a:r>
              <a:rPr sz="3200" spc="-4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nükleotid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üçlüsü.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82822" y="4452873"/>
            <a:ext cx="570230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333399"/>
                </a:solidFill>
                <a:latin typeface="Comic Sans MS"/>
                <a:cs typeface="Comic Sans MS"/>
              </a:rPr>
              <a:t>Amino</a:t>
            </a:r>
            <a:r>
              <a:rPr sz="2800" b="1" spc="10" dirty="0">
                <a:solidFill>
                  <a:srgbClr val="333399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333399"/>
                </a:solidFill>
                <a:latin typeface="Comic Sans MS"/>
                <a:cs typeface="Comic Sans MS"/>
              </a:rPr>
              <a:t>asit</a:t>
            </a:r>
            <a:r>
              <a:rPr sz="2800" b="1" spc="15" dirty="0">
                <a:solidFill>
                  <a:srgbClr val="333399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–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Protein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oluşturmak </a:t>
            </a:r>
            <a:r>
              <a:rPr sz="2800" spc="-8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üzere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birbirlerine</a:t>
            </a:r>
            <a:r>
              <a:rPr sz="2800" spc="5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bağlanan</a:t>
            </a:r>
            <a:endParaRPr sz="28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Comic Sans MS"/>
                <a:cs typeface="Comic Sans MS"/>
              </a:rPr>
              <a:t>protein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yapıtaşlarından</a:t>
            </a:r>
            <a:r>
              <a:rPr sz="2800" spc="5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her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biri.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68473" y="3789298"/>
            <a:ext cx="1100455" cy="959485"/>
          </a:xfrm>
          <a:custGeom>
            <a:avLst/>
            <a:gdLst/>
            <a:ahLst/>
            <a:cxnLst/>
            <a:rect l="l" t="t" r="r" b="b"/>
            <a:pathLst>
              <a:path w="1100454" h="959485">
                <a:moveTo>
                  <a:pt x="164819" y="100777"/>
                </a:moveTo>
                <a:lnTo>
                  <a:pt x="123245" y="148744"/>
                </a:lnTo>
                <a:lnTo>
                  <a:pt x="1058799" y="959103"/>
                </a:lnTo>
                <a:lnTo>
                  <a:pt x="1100327" y="911098"/>
                </a:lnTo>
                <a:lnTo>
                  <a:pt x="164819" y="100777"/>
                </a:lnTo>
                <a:close/>
              </a:path>
              <a:path w="1100454" h="959485">
                <a:moveTo>
                  <a:pt x="0" y="0"/>
                </a:moveTo>
                <a:lnTo>
                  <a:pt x="81661" y="196723"/>
                </a:lnTo>
                <a:lnTo>
                  <a:pt x="123245" y="148744"/>
                </a:lnTo>
                <a:lnTo>
                  <a:pt x="99313" y="128015"/>
                </a:lnTo>
                <a:lnTo>
                  <a:pt x="140843" y="80009"/>
                </a:lnTo>
                <a:lnTo>
                  <a:pt x="182819" y="80009"/>
                </a:lnTo>
                <a:lnTo>
                  <a:pt x="206375" y="52831"/>
                </a:lnTo>
                <a:lnTo>
                  <a:pt x="0" y="0"/>
                </a:lnTo>
                <a:close/>
              </a:path>
              <a:path w="1100454" h="959485">
                <a:moveTo>
                  <a:pt x="140843" y="80009"/>
                </a:moveTo>
                <a:lnTo>
                  <a:pt x="99313" y="128015"/>
                </a:lnTo>
                <a:lnTo>
                  <a:pt x="123245" y="148744"/>
                </a:lnTo>
                <a:lnTo>
                  <a:pt x="164819" y="100777"/>
                </a:lnTo>
                <a:lnTo>
                  <a:pt x="140843" y="80009"/>
                </a:lnTo>
                <a:close/>
              </a:path>
              <a:path w="1100454" h="959485">
                <a:moveTo>
                  <a:pt x="182819" y="80009"/>
                </a:moveTo>
                <a:lnTo>
                  <a:pt x="140843" y="80009"/>
                </a:lnTo>
                <a:lnTo>
                  <a:pt x="164819" y="100777"/>
                </a:lnTo>
                <a:lnTo>
                  <a:pt x="182819" y="800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27221" y="5538622"/>
            <a:ext cx="206121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100"/>
              </a:spcBef>
              <a:buSzPct val="96875"/>
              <a:buFont typeface="Wingdings"/>
              <a:buChar char=""/>
              <a:tabLst>
                <a:tab pos="333375" algn="l"/>
              </a:tabLst>
            </a:pPr>
            <a:r>
              <a:rPr sz="3200" b="1" spc="-5" dirty="0">
                <a:latin typeface="Arial"/>
                <a:cs typeface="Arial"/>
              </a:rPr>
              <a:t>Evrensel</a:t>
            </a:r>
            <a:endParaRPr sz="3200">
              <a:latin typeface="Arial"/>
              <a:cs typeface="Arial"/>
            </a:endParaRPr>
          </a:p>
          <a:p>
            <a:pPr marL="332740" indent="-320675">
              <a:lnSpc>
                <a:spcPct val="100000"/>
              </a:lnSpc>
              <a:spcBef>
                <a:spcPts val="5"/>
              </a:spcBef>
              <a:buSzPct val="96875"/>
              <a:buFont typeface="Wingdings"/>
              <a:buChar char=""/>
              <a:tabLst>
                <a:tab pos="333375" algn="l"/>
              </a:tabLst>
            </a:pPr>
            <a:r>
              <a:rPr sz="3200" b="1" dirty="0">
                <a:latin typeface="Arial"/>
                <a:cs typeface="Arial"/>
              </a:rPr>
              <a:t>Dej</a:t>
            </a:r>
            <a:r>
              <a:rPr sz="3200" b="1" spc="-20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n</a:t>
            </a:r>
            <a:r>
              <a:rPr sz="3200" b="1" spc="-10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5899200"/>
            <a:ext cx="26657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*Genetik</a:t>
            </a:r>
            <a:r>
              <a:rPr sz="3200" b="1" spc="-1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kod*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2742" y="1064513"/>
            <a:ext cx="789241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Hücredeki bilgi aktarım reaksiyonlarının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tamamın</a:t>
            </a:r>
            <a:r>
              <a:rPr sz="3200" dirty="0">
                <a:latin typeface="Comic Sans MS"/>
                <a:cs typeface="Comic Sans MS"/>
              </a:rPr>
              <a:t>a</a:t>
            </a:r>
            <a:r>
              <a:rPr sz="3200" spc="-5" dirty="0">
                <a:latin typeface="Comic Sans MS"/>
                <a:cs typeface="Comic Sans MS"/>
              </a:rPr>
              <a:t> </a:t>
            </a:r>
            <a:r>
              <a:rPr sz="3200" b="1" dirty="0">
                <a:latin typeface="Comic Sans MS"/>
                <a:cs typeface="Comic Sans MS"/>
              </a:rPr>
              <a:t>santr</a:t>
            </a:r>
            <a:r>
              <a:rPr sz="3200" b="1" spc="-15" dirty="0">
                <a:latin typeface="Comic Sans MS"/>
                <a:cs typeface="Comic Sans MS"/>
              </a:rPr>
              <a:t>a</a:t>
            </a:r>
            <a:r>
              <a:rPr sz="3200" b="1" dirty="0">
                <a:latin typeface="Comic Sans MS"/>
                <a:cs typeface="Comic Sans MS"/>
              </a:rPr>
              <a:t>l</a:t>
            </a:r>
            <a:r>
              <a:rPr sz="3200" b="1" spc="-10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dog</a:t>
            </a:r>
            <a:r>
              <a:rPr sz="3200" b="1" spc="-10" dirty="0">
                <a:latin typeface="Comic Sans MS"/>
                <a:cs typeface="Comic Sans MS"/>
              </a:rPr>
              <a:t>m</a:t>
            </a:r>
            <a:r>
              <a:rPr sz="3200" b="1" dirty="0">
                <a:latin typeface="Comic Sans MS"/>
                <a:cs typeface="Comic Sans MS"/>
              </a:rPr>
              <a:t>a</a:t>
            </a:r>
            <a:r>
              <a:rPr sz="3200" b="1" spc="-434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denir.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26411" y="194513"/>
            <a:ext cx="51149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Comic Sans MS"/>
                <a:cs typeface="Comic Sans MS"/>
              </a:rPr>
              <a:t>SANTRAL</a:t>
            </a:r>
            <a:r>
              <a:rPr sz="4400" spc="-100" dirty="0">
                <a:latin typeface="Comic Sans MS"/>
                <a:cs typeface="Comic Sans MS"/>
              </a:rPr>
              <a:t> </a:t>
            </a:r>
            <a:r>
              <a:rPr sz="4400" dirty="0">
                <a:latin typeface="Comic Sans MS"/>
                <a:cs typeface="Comic Sans MS"/>
              </a:rPr>
              <a:t>DOGMA</a:t>
            </a:r>
            <a:endParaRPr sz="4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7304" y="194513"/>
            <a:ext cx="30289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latin typeface="Comic Sans MS"/>
                <a:cs typeface="Comic Sans MS"/>
              </a:rPr>
              <a:t>Replikasyon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5000" y="1600200"/>
            <a:ext cx="29705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 algn="ctr">
              <a:lnSpc>
                <a:spcPct val="100000"/>
              </a:lnSpc>
              <a:spcBef>
                <a:spcPts val="105"/>
              </a:spcBef>
              <a:buFont typeface="Comic Sans MS"/>
              <a:buChar char="•"/>
              <a:tabLst>
                <a:tab pos="354965" algn="l"/>
                <a:tab pos="355600" algn="l"/>
                <a:tab pos="2035175" algn="l"/>
              </a:tabLst>
            </a:pPr>
            <a:r>
              <a:rPr sz="3200" b="1" dirty="0">
                <a:latin typeface="Comic Sans MS"/>
                <a:cs typeface="Comic Sans MS"/>
              </a:rPr>
              <a:t>DNA</a:t>
            </a:r>
            <a:r>
              <a:rPr sz="3200" b="1" spc="-10" dirty="0">
                <a:latin typeface="Comic Sans MS"/>
                <a:cs typeface="Comic Sans MS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→	</a:t>
            </a:r>
            <a:r>
              <a:rPr sz="3200" b="1" dirty="0">
                <a:latin typeface="Comic Sans MS"/>
                <a:cs typeface="Comic Sans MS"/>
              </a:rPr>
              <a:t>DNA</a:t>
            </a:r>
            <a:endParaRPr sz="32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4300" y="194513"/>
            <a:ext cx="38588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latin typeface="Comic Sans MS"/>
                <a:cs typeface="Comic Sans MS"/>
              </a:rPr>
              <a:t>Transkripsiyon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0597" y="994663"/>
            <a:ext cx="29368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Comic Sans MS"/>
              <a:buChar char="•"/>
              <a:tabLst>
                <a:tab pos="354965" algn="l"/>
                <a:tab pos="355600" algn="l"/>
                <a:tab pos="2035175" algn="l"/>
              </a:tabLst>
            </a:pPr>
            <a:r>
              <a:rPr sz="3200" b="1" dirty="0">
                <a:latin typeface="Comic Sans MS"/>
                <a:cs typeface="Comic Sans MS"/>
              </a:rPr>
              <a:t>DNA</a:t>
            </a:r>
            <a:r>
              <a:rPr sz="3200" b="1" spc="-10" dirty="0">
                <a:latin typeface="Comic Sans MS"/>
                <a:cs typeface="Comic Sans MS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→	</a:t>
            </a:r>
            <a:r>
              <a:rPr sz="3200" b="1" spc="-5" dirty="0">
                <a:latin typeface="Comic Sans MS"/>
                <a:cs typeface="Comic Sans MS"/>
              </a:rPr>
              <a:t>RNA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7217" y="1398778"/>
            <a:ext cx="8052434" cy="450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953135" indent="-342900">
              <a:lnSpc>
                <a:spcPct val="100000"/>
              </a:lnSpc>
              <a:spcBef>
                <a:spcPts val="10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000" b="1" spc="-5" dirty="0">
                <a:latin typeface="Comic Sans MS"/>
                <a:cs typeface="Comic Sans MS"/>
              </a:rPr>
              <a:t>1800’lü yılların </a:t>
            </a:r>
            <a:r>
              <a:rPr sz="3000" b="1" dirty="0">
                <a:latin typeface="Comic Sans MS"/>
                <a:cs typeface="Comic Sans MS"/>
              </a:rPr>
              <a:t>ortalarında </a:t>
            </a:r>
            <a:r>
              <a:rPr sz="3000" b="1" spc="-5" dirty="0">
                <a:latin typeface="Comic Sans MS"/>
                <a:cs typeface="Comic Sans MS"/>
              </a:rPr>
              <a:t>Mendel’in </a:t>
            </a:r>
            <a:r>
              <a:rPr sz="3000" b="1" spc="-1295" dirty="0">
                <a:latin typeface="Comic Sans MS"/>
                <a:cs typeface="Comic Sans MS"/>
              </a:rPr>
              <a:t> </a:t>
            </a:r>
            <a:r>
              <a:rPr sz="3000" b="1" spc="-5" dirty="0">
                <a:latin typeface="Comic Sans MS"/>
                <a:cs typeface="Comic Sans MS"/>
              </a:rPr>
              <a:t>çalışmaları:</a:t>
            </a:r>
            <a:endParaRPr sz="3000">
              <a:latin typeface="Comic Sans MS"/>
              <a:cs typeface="Comic Sans MS"/>
            </a:endParaRPr>
          </a:p>
          <a:p>
            <a:pPr marL="354965" marR="5080" indent="-342900">
              <a:lnSpc>
                <a:spcPct val="100000"/>
              </a:lnSpc>
              <a:spcBef>
                <a:spcPts val="720"/>
              </a:spcBef>
            </a:pPr>
            <a:r>
              <a:rPr sz="3000" i="1" spc="-5" dirty="0">
                <a:solidFill>
                  <a:srgbClr val="015197"/>
                </a:solidFill>
                <a:latin typeface="Comic Sans MS"/>
                <a:cs typeface="Comic Sans MS"/>
              </a:rPr>
              <a:t>“karakterlerin </a:t>
            </a:r>
            <a:r>
              <a:rPr sz="3000" i="1" dirty="0">
                <a:solidFill>
                  <a:srgbClr val="015197"/>
                </a:solidFill>
                <a:latin typeface="Comic Sans MS"/>
                <a:cs typeface="Comic Sans MS"/>
              </a:rPr>
              <a:t>aktarıldığı </a:t>
            </a:r>
            <a:r>
              <a:rPr sz="3000" b="1" i="1" u="heavy" spc="-5" dirty="0">
                <a:solidFill>
                  <a:srgbClr val="015197"/>
                </a:solidFill>
                <a:uFill>
                  <a:solidFill>
                    <a:srgbClr val="015197"/>
                  </a:solidFill>
                </a:uFill>
                <a:latin typeface="Comic Sans MS"/>
                <a:cs typeface="Comic Sans MS"/>
              </a:rPr>
              <a:t>birim faktörler </a:t>
            </a:r>
            <a:r>
              <a:rPr sz="3000" i="1" spc="-5" dirty="0">
                <a:solidFill>
                  <a:srgbClr val="015197"/>
                </a:solidFill>
                <a:latin typeface="Comic Sans MS"/>
                <a:cs typeface="Comic Sans MS"/>
              </a:rPr>
              <a:t>var </a:t>
            </a:r>
            <a:r>
              <a:rPr sz="3000" i="1" spc="-885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3000" i="1" spc="-5" dirty="0">
                <a:solidFill>
                  <a:srgbClr val="015197"/>
                </a:solidFill>
                <a:latin typeface="Comic Sans MS"/>
                <a:cs typeface="Comic Sans MS"/>
              </a:rPr>
              <a:t>ve</a:t>
            </a:r>
            <a:r>
              <a:rPr sz="3000" i="1" spc="-15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3000" i="1" spc="-5" dirty="0">
                <a:solidFill>
                  <a:srgbClr val="015197"/>
                </a:solidFill>
                <a:latin typeface="Comic Sans MS"/>
                <a:cs typeface="Comic Sans MS"/>
              </a:rPr>
              <a:t>tesadüfi</a:t>
            </a:r>
            <a:r>
              <a:rPr sz="3000" i="1" spc="-10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3000" i="1" spc="-5" dirty="0">
                <a:solidFill>
                  <a:srgbClr val="015197"/>
                </a:solidFill>
                <a:latin typeface="Comic Sans MS"/>
                <a:cs typeface="Comic Sans MS"/>
              </a:rPr>
              <a:t>olarak</a:t>
            </a:r>
            <a:r>
              <a:rPr sz="3000" i="1" spc="20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3000" i="1" dirty="0">
                <a:solidFill>
                  <a:srgbClr val="015197"/>
                </a:solidFill>
                <a:latin typeface="Comic Sans MS"/>
                <a:cs typeface="Comic Sans MS"/>
              </a:rPr>
              <a:t>yavrulara</a:t>
            </a:r>
            <a:r>
              <a:rPr sz="3000" i="1" spc="5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3000" i="1" spc="-5" dirty="0">
                <a:solidFill>
                  <a:srgbClr val="015197"/>
                </a:solidFill>
                <a:latin typeface="Comic Sans MS"/>
                <a:cs typeface="Comic Sans MS"/>
              </a:rPr>
              <a:t>geçiyorlar”</a:t>
            </a:r>
            <a:endParaRPr sz="3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Comic Sans MS"/>
              <a:cs typeface="Comic Sans MS"/>
            </a:endParaRPr>
          </a:p>
          <a:p>
            <a:pPr marL="354965" marR="462915" indent="-342900">
              <a:lnSpc>
                <a:spcPct val="100000"/>
              </a:lnSpc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000" b="1" spc="-5" dirty="0">
                <a:latin typeface="Comic Sans MS"/>
                <a:cs typeface="Comic Sans MS"/>
              </a:rPr>
              <a:t>1940’lara kadar kalıtım </a:t>
            </a:r>
            <a:r>
              <a:rPr sz="3000" b="1" dirty="0">
                <a:latin typeface="Comic Sans MS"/>
                <a:cs typeface="Comic Sans MS"/>
              </a:rPr>
              <a:t>materyalinin </a:t>
            </a:r>
            <a:r>
              <a:rPr sz="3000" b="1" spc="5" dirty="0">
                <a:latin typeface="Comic Sans MS"/>
                <a:cs typeface="Comic Sans MS"/>
              </a:rPr>
              <a:t> </a:t>
            </a:r>
            <a:r>
              <a:rPr sz="30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protein</a:t>
            </a:r>
            <a:r>
              <a:rPr sz="3000" b="1" u="heavy" spc="-2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30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veya</a:t>
            </a:r>
            <a:r>
              <a:rPr sz="3000" b="1" u="heavy" spc="-2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30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amino</a:t>
            </a:r>
            <a:r>
              <a:rPr sz="3000" b="1" u="heavy" spc="-2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30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asitler</a:t>
            </a:r>
            <a:r>
              <a:rPr sz="3000" b="1" u="heavy" spc="-2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30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düşünülüyor</a:t>
            </a:r>
            <a:r>
              <a:rPr sz="3000" b="1" spc="-10" dirty="0">
                <a:latin typeface="Comic Sans MS"/>
                <a:cs typeface="Comic Sans MS"/>
              </a:rPr>
              <a:t>:</a:t>
            </a:r>
            <a:endParaRPr sz="3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3000" i="1" spc="-5" dirty="0">
                <a:latin typeface="Comic Sans MS"/>
                <a:cs typeface="Comic Sans MS"/>
              </a:rPr>
              <a:t>“</a:t>
            </a:r>
            <a:r>
              <a:rPr sz="3000" i="1" spc="-5" dirty="0">
                <a:solidFill>
                  <a:srgbClr val="015197"/>
                </a:solidFill>
                <a:latin typeface="Comic Sans MS"/>
                <a:cs typeface="Comic Sans MS"/>
              </a:rPr>
              <a:t>DNA’da</a:t>
            </a:r>
            <a:r>
              <a:rPr sz="3000" i="1" spc="-15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3000" i="1" dirty="0">
                <a:solidFill>
                  <a:srgbClr val="015197"/>
                </a:solidFill>
                <a:latin typeface="Comic Sans MS"/>
                <a:cs typeface="Comic Sans MS"/>
              </a:rPr>
              <a:t>sadece</a:t>
            </a:r>
            <a:r>
              <a:rPr sz="3000" i="1" spc="-20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3000" i="1" dirty="0">
                <a:solidFill>
                  <a:srgbClr val="015197"/>
                </a:solidFill>
                <a:latin typeface="Comic Sans MS"/>
                <a:cs typeface="Comic Sans MS"/>
              </a:rPr>
              <a:t>4</a:t>
            </a:r>
            <a:r>
              <a:rPr sz="3000" i="1" spc="-10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3000" i="1" spc="-5" dirty="0">
                <a:solidFill>
                  <a:srgbClr val="015197"/>
                </a:solidFill>
                <a:latin typeface="Comic Sans MS"/>
                <a:cs typeface="Comic Sans MS"/>
              </a:rPr>
              <a:t>nükleotid</a:t>
            </a:r>
            <a:r>
              <a:rPr sz="3000" i="1" spc="-10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3000" i="1" dirty="0">
                <a:solidFill>
                  <a:srgbClr val="015197"/>
                </a:solidFill>
                <a:latin typeface="Comic Sans MS"/>
                <a:cs typeface="Comic Sans MS"/>
              </a:rPr>
              <a:t>var</a:t>
            </a:r>
            <a:r>
              <a:rPr sz="3000" i="1" spc="-5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3000" i="1" dirty="0">
                <a:solidFill>
                  <a:srgbClr val="015197"/>
                </a:solidFill>
                <a:latin typeface="Comic Sans MS"/>
                <a:cs typeface="Comic Sans MS"/>
              </a:rPr>
              <a:t>ama</a:t>
            </a:r>
            <a:r>
              <a:rPr sz="3000" i="1" spc="-5" dirty="0">
                <a:solidFill>
                  <a:srgbClr val="015197"/>
                </a:solidFill>
                <a:latin typeface="Comic Sans MS"/>
                <a:cs typeface="Comic Sans MS"/>
              </a:rPr>
              <a:t> amino</a:t>
            </a:r>
            <a:endParaRPr sz="3000">
              <a:latin typeface="Comic Sans MS"/>
              <a:cs typeface="Comic Sans MS"/>
            </a:endParaRPr>
          </a:p>
          <a:p>
            <a:pPr marL="354965">
              <a:lnSpc>
                <a:spcPct val="100000"/>
              </a:lnSpc>
            </a:pPr>
            <a:r>
              <a:rPr sz="3000" i="1" dirty="0">
                <a:solidFill>
                  <a:srgbClr val="015197"/>
                </a:solidFill>
                <a:latin typeface="Comic Sans MS"/>
                <a:cs typeface="Comic Sans MS"/>
              </a:rPr>
              <a:t>asitler</a:t>
            </a:r>
            <a:r>
              <a:rPr sz="3000" i="1" spc="-20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3000" i="1" spc="-5" dirty="0">
                <a:solidFill>
                  <a:srgbClr val="015197"/>
                </a:solidFill>
                <a:latin typeface="Comic Sans MS"/>
                <a:cs typeface="Comic Sans MS"/>
              </a:rPr>
              <a:t>20</a:t>
            </a:r>
            <a:r>
              <a:rPr sz="3000" i="1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3000" i="1" spc="-5" dirty="0">
                <a:solidFill>
                  <a:srgbClr val="015197"/>
                </a:solidFill>
                <a:latin typeface="Comic Sans MS"/>
                <a:cs typeface="Comic Sans MS"/>
              </a:rPr>
              <a:t>çeşit</a:t>
            </a:r>
            <a:r>
              <a:rPr sz="3000" i="1" spc="-10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3000" i="1" spc="-5" dirty="0">
                <a:solidFill>
                  <a:srgbClr val="015197"/>
                </a:solidFill>
                <a:latin typeface="Comic Sans MS"/>
                <a:cs typeface="Comic Sans MS"/>
              </a:rPr>
              <a:t>ve</a:t>
            </a:r>
            <a:r>
              <a:rPr sz="3000" i="1" spc="-10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3000" i="1" spc="-5" dirty="0">
                <a:solidFill>
                  <a:srgbClr val="015197"/>
                </a:solidFill>
                <a:latin typeface="Comic Sans MS"/>
                <a:cs typeface="Comic Sans MS"/>
              </a:rPr>
              <a:t>çok</a:t>
            </a:r>
            <a:r>
              <a:rPr sz="3000" i="1" dirty="0">
                <a:solidFill>
                  <a:srgbClr val="015197"/>
                </a:solidFill>
                <a:latin typeface="Comic Sans MS"/>
                <a:cs typeface="Comic Sans MS"/>
              </a:rPr>
              <a:t> sayıda</a:t>
            </a:r>
            <a:r>
              <a:rPr sz="3000" i="1" spc="-10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3000" i="1" dirty="0">
                <a:solidFill>
                  <a:srgbClr val="015197"/>
                </a:solidFill>
                <a:latin typeface="Comic Sans MS"/>
                <a:cs typeface="Comic Sans MS"/>
              </a:rPr>
              <a:t>protein</a:t>
            </a:r>
            <a:r>
              <a:rPr sz="3000" i="1" spc="-15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3000" i="1" spc="-10" dirty="0">
                <a:solidFill>
                  <a:srgbClr val="015197"/>
                </a:solidFill>
                <a:latin typeface="Comic Sans MS"/>
                <a:cs typeface="Comic Sans MS"/>
              </a:rPr>
              <a:t>var!!!”</a:t>
            </a:r>
            <a:endParaRPr sz="3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3257" y="194513"/>
            <a:ext cx="31153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omic Sans MS"/>
                <a:cs typeface="Comic Sans MS"/>
              </a:rPr>
              <a:t>Transla</a:t>
            </a:r>
            <a:r>
              <a:rPr sz="4400" b="0" spc="-15" dirty="0">
                <a:latin typeface="Comic Sans MS"/>
                <a:cs typeface="Comic Sans MS"/>
              </a:rPr>
              <a:t>s</a:t>
            </a:r>
            <a:r>
              <a:rPr sz="4400" b="0" dirty="0">
                <a:latin typeface="Comic Sans MS"/>
                <a:cs typeface="Comic Sans MS"/>
              </a:rPr>
              <a:t>y</a:t>
            </a:r>
            <a:r>
              <a:rPr sz="4400" b="0" spc="-20" dirty="0">
                <a:latin typeface="Comic Sans MS"/>
                <a:cs typeface="Comic Sans MS"/>
              </a:rPr>
              <a:t>o</a:t>
            </a:r>
            <a:r>
              <a:rPr sz="4400" b="0" dirty="0">
                <a:latin typeface="Comic Sans MS"/>
                <a:cs typeface="Comic Sans MS"/>
              </a:rPr>
              <a:t>n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0597" y="994663"/>
            <a:ext cx="39084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Comic Sans MS"/>
              <a:buChar char="•"/>
              <a:tabLst>
                <a:tab pos="354965" algn="l"/>
                <a:tab pos="355600" algn="l"/>
                <a:tab pos="2001520" algn="l"/>
              </a:tabLst>
            </a:pPr>
            <a:r>
              <a:rPr sz="3200" b="1" spc="-5" dirty="0">
                <a:latin typeface="Comic Sans MS"/>
                <a:cs typeface="Comic Sans MS"/>
              </a:rPr>
              <a:t>RN</a:t>
            </a:r>
            <a:r>
              <a:rPr sz="3200" b="1" dirty="0">
                <a:latin typeface="Comic Sans MS"/>
                <a:cs typeface="Comic Sans MS"/>
              </a:rPr>
              <a:t>A</a:t>
            </a:r>
            <a:r>
              <a:rPr sz="3200" b="1" spc="-10" dirty="0">
                <a:latin typeface="Comic Sans MS"/>
                <a:cs typeface="Comic Sans MS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→	</a:t>
            </a:r>
            <a:r>
              <a:rPr sz="3200" b="1" dirty="0">
                <a:latin typeface="Comic Sans MS"/>
                <a:cs typeface="Comic Sans MS"/>
              </a:rPr>
              <a:t>PROTEİN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72668" y="0"/>
            <a:ext cx="6821805" cy="1210310"/>
            <a:chOff x="772668" y="0"/>
            <a:chExt cx="6821805" cy="12103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6648" y="0"/>
              <a:ext cx="4091940" cy="7223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2668" y="310895"/>
              <a:ext cx="6821424" cy="89915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2342" y="0"/>
            <a:ext cx="631634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6334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omic Sans MS"/>
                <a:cs typeface="Comic Sans MS"/>
              </a:rPr>
              <a:t>Griffith’in </a:t>
            </a:r>
            <a:r>
              <a:rPr sz="3200" spc="-5" dirty="0">
                <a:latin typeface="Comic Sans MS"/>
                <a:cs typeface="Comic Sans MS"/>
              </a:rPr>
              <a:t>deneyi: 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Transformasyon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prensibi</a:t>
            </a:r>
            <a:r>
              <a:rPr sz="3200" spc="-5" dirty="0">
                <a:latin typeface="Comic Sans MS"/>
                <a:cs typeface="Comic Sans MS"/>
              </a:rPr>
              <a:t> (1928)</a:t>
            </a:r>
            <a:endParaRPr sz="3200" dirty="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38400" y="5105400"/>
            <a:ext cx="4038600" cy="3821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i="1" spc="-5" dirty="0" smtClean="0">
                <a:latin typeface="Arial"/>
                <a:cs typeface="Arial"/>
              </a:rPr>
              <a:t>Bir kalıtım materyali var !!!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05612" y="0"/>
            <a:ext cx="7760334" cy="1341120"/>
            <a:chOff x="705612" y="0"/>
            <a:chExt cx="7760334" cy="13411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5612" y="0"/>
              <a:ext cx="1676400" cy="8534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48612" y="0"/>
              <a:ext cx="885444" cy="8534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0656" y="0"/>
              <a:ext cx="2231136" cy="8534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73652" y="0"/>
              <a:ext cx="1135379" cy="8534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75632" y="0"/>
              <a:ext cx="2191512" cy="8534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09003" y="0"/>
              <a:ext cx="1956816" cy="8534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72840" y="441959"/>
              <a:ext cx="1825752" cy="89916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0055" marR="5080" indent="-296799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omic Sans MS"/>
                <a:cs typeface="Comic Sans MS"/>
              </a:rPr>
              <a:t>Avery, </a:t>
            </a:r>
            <a:r>
              <a:rPr sz="3200" dirty="0">
                <a:latin typeface="Comic Sans MS"/>
                <a:cs typeface="Comic Sans MS"/>
              </a:rPr>
              <a:t>MacLeod </a:t>
            </a:r>
            <a:r>
              <a:rPr sz="3200" spc="-5" dirty="0">
                <a:latin typeface="Comic Sans MS"/>
                <a:cs typeface="Comic Sans MS"/>
              </a:rPr>
              <a:t>ve </a:t>
            </a:r>
            <a:r>
              <a:rPr sz="3200" dirty="0">
                <a:latin typeface="Comic Sans MS"/>
                <a:cs typeface="Comic Sans MS"/>
              </a:rPr>
              <a:t>McCarty </a:t>
            </a:r>
            <a:r>
              <a:rPr sz="3200" spc="-5" dirty="0">
                <a:latin typeface="Comic Sans MS"/>
                <a:cs typeface="Comic Sans MS"/>
              </a:rPr>
              <a:t>deneyi: </a:t>
            </a:r>
            <a:r>
              <a:rPr sz="3200" spc="-137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(1944)</a:t>
            </a:r>
            <a:endParaRPr sz="3200" dirty="0">
              <a:latin typeface="Comic Sans MS"/>
              <a:cs typeface="Comic Sans MS"/>
            </a:endParaRPr>
          </a:p>
        </p:txBody>
      </p:sp>
      <p:sp>
        <p:nvSpPr>
          <p:cNvPr id="24" name="23 Metin kutusu"/>
          <p:cNvSpPr txBox="1"/>
          <p:nvPr/>
        </p:nvSpPr>
        <p:spPr>
          <a:xfrm>
            <a:off x="0" y="5410200"/>
            <a:ext cx="50292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Kalıtım materyali DNA!!! </a:t>
            </a:r>
          </a:p>
          <a:p>
            <a:pPr algn="ctr"/>
            <a:r>
              <a:rPr lang="tr-TR" sz="2400" b="1" dirty="0" smtClean="0"/>
              <a:t>1.Kanıt 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70532" y="0"/>
            <a:ext cx="5396865" cy="1318260"/>
            <a:chOff x="1970532" y="0"/>
            <a:chExt cx="5396865" cy="13182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0532" y="0"/>
              <a:ext cx="2066544" cy="8458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4739" y="0"/>
              <a:ext cx="1065276" cy="8458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81855" y="0"/>
              <a:ext cx="1696212" cy="8458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72684" y="0"/>
              <a:ext cx="1894332" cy="8458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42004" y="446531"/>
              <a:ext cx="1652016" cy="871727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1345" marR="5080" indent="-18719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Hershey</a:t>
            </a:r>
            <a:r>
              <a:rPr spc="15" dirty="0"/>
              <a:t> </a:t>
            </a:r>
            <a:r>
              <a:rPr spc="-10" dirty="0"/>
              <a:t>ve</a:t>
            </a:r>
            <a:r>
              <a:rPr spc="-20" dirty="0"/>
              <a:t> </a:t>
            </a:r>
            <a:r>
              <a:rPr spc="-5" dirty="0"/>
              <a:t>Chase deneyi: </a:t>
            </a:r>
            <a:r>
              <a:rPr spc="-844" dirty="0"/>
              <a:t> </a:t>
            </a:r>
            <a:r>
              <a:rPr spc="-10" dirty="0"/>
              <a:t>(1952)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8739" y="2726512"/>
            <a:ext cx="13779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32S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izotopu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ile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işaretli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protein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4816220"/>
            <a:ext cx="13912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32P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izotopu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işaretli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DNA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1981200" y="5791200"/>
            <a:ext cx="50292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Kalıtım materyali DNA!!! </a:t>
            </a:r>
          </a:p>
          <a:p>
            <a:pPr algn="ctr"/>
            <a:r>
              <a:rPr lang="tr-TR" sz="2400" b="1" dirty="0" smtClean="0"/>
              <a:t>2.Kanıt 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280236"/>
            <a:ext cx="30403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15197"/>
                </a:solidFill>
                <a:latin typeface="Comic Sans MS"/>
                <a:cs typeface="Comic Sans MS"/>
              </a:rPr>
              <a:t>Chargaff</a:t>
            </a:r>
            <a:r>
              <a:rPr sz="3200" spc="-95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15197"/>
                </a:solidFill>
                <a:latin typeface="Comic Sans MS"/>
                <a:cs typeface="Comic Sans MS"/>
              </a:rPr>
              <a:t>kuralı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1863090"/>
            <a:ext cx="8331200" cy="361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4525" marR="26606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643890" algn="l"/>
                <a:tab pos="645160" algn="l"/>
              </a:tabLst>
            </a:pPr>
            <a:r>
              <a:rPr sz="2400" spc="-5" dirty="0">
                <a:latin typeface="Comic Sans MS"/>
                <a:cs typeface="Comic Sans MS"/>
              </a:rPr>
              <a:t>Bir organizmadaki tüm </a:t>
            </a:r>
            <a:r>
              <a:rPr sz="2400" dirty="0">
                <a:latin typeface="Comic Sans MS"/>
                <a:cs typeface="Comic Sans MS"/>
              </a:rPr>
              <a:t>hücreler </a:t>
            </a:r>
            <a:r>
              <a:rPr sz="2400" spc="-5" dirty="0">
                <a:latin typeface="Comic Sans MS"/>
                <a:cs typeface="Comic Sans MS"/>
              </a:rPr>
              <a:t>aynı tip DNA 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içerirlerken, DNA’daki baz oranları tür içinde </a:t>
            </a:r>
            <a:r>
              <a:rPr sz="2400" dirty="0">
                <a:latin typeface="Comic Sans MS"/>
                <a:cs typeface="Comic Sans MS"/>
              </a:rPr>
              <a:t>hemen </a:t>
            </a:r>
            <a:r>
              <a:rPr sz="2400" spc="-70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hemen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aynıdır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ve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bu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oran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türler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arasında farklılık</a:t>
            </a:r>
            <a:endParaRPr sz="2400">
              <a:latin typeface="Comic Sans MS"/>
              <a:cs typeface="Comic Sans MS"/>
            </a:endParaRPr>
          </a:p>
          <a:p>
            <a:pPr marL="644525">
              <a:lnSpc>
                <a:spcPct val="100000"/>
              </a:lnSpc>
              <a:tabLst>
                <a:tab pos="4204335" algn="l"/>
              </a:tabLst>
            </a:pPr>
            <a:r>
              <a:rPr sz="2400" spc="-5" dirty="0">
                <a:latin typeface="Comic Sans MS"/>
                <a:cs typeface="Comic Sans MS"/>
              </a:rPr>
              <a:t>gösterir.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(A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=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T,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C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=G	ve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+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G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=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T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+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C)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015197"/>
                </a:solidFill>
                <a:latin typeface="Comic Sans MS"/>
                <a:cs typeface="Comic Sans MS"/>
              </a:rPr>
              <a:t>Meselson</a:t>
            </a:r>
            <a:r>
              <a:rPr sz="3200" b="1" spc="-10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015197"/>
                </a:solidFill>
                <a:latin typeface="Comic Sans MS"/>
                <a:cs typeface="Comic Sans MS"/>
              </a:rPr>
              <a:t>ve</a:t>
            </a:r>
            <a:r>
              <a:rPr sz="3200" b="1" spc="-25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015197"/>
                </a:solidFill>
                <a:latin typeface="Comic Sans MS"/>
                <a:cs typeface="Comic Sans MS"/>
              </a:rPr>
              <a:t>Stahl</a:t>
            </a:r>
            <a:r>
              <a:rPr sz="3200" b="1" spc="-15" dirty="0">
                <a:solidFill>
                  <a:srgbClr val="015197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015197"/>
                </a:solidFill>
                <a:latin typeface="Comic Sans MS"/>
                <a:cs typeface="Comic Sans MS"/>
              </a:rPr>
              <a:t>deneyi</a:t>
            </a:r>
            <a:endParaRPr sz="3200">
              <a:latin typeface="Comic Sans MS"/>
              <a:cs typeface="Comic Sans MS"/>
            </a:endParaRPr>
          </a:p>
          <a:p>
            <a:pPr marL="644525" marR="5080" indent="-342900">
              <a:lnSpc>
                <a:spcPct val="100000"/>
              </a:lnSpc>
              <a:spcBef>
                <a:spcPts val="3360"/>
              </a:spcBef>
              <a:buChar char="•"/>
              <a:tabLst>
                <a:tab pos="643890" algn="l"/>
                <a:tab pos="645160" algn="l"/>
              </a:tabLst>
            </a:pPr>
            <a:r>
              <a:rPr sz="2400" spc="-5" dirty="0">
                <a:latin typeface="Comic Sans MS"/>
                <a:cs typeface="Comic Sans MS"/>
              </a:rPr>
              <a:t>DNA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her hücre</a:t>
            </a:r>
            <a:r>
              <a:rPr sz="2400" b="1" spc="-2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bölünmesi</a:t>
            </a:r>
            <a:r>
              <a:rPr sz="2400" b="1" dirty="0">
                <a:latin typeface="Comic Sans MS"/>
                <a:cs typeface="Comic Sans MS"/>
              </a:rPr>
              <a:t> </a:t>
            </a:r>
            <a:r>
              <a:rPr sz="2400" b="1" spc="-10" dirty="0">
                <a:latin typeface="Comic Sans MS"/>
                <a:cs typeface="Comic Sans MS"/>
              </a:rPr>
              <a:t>sırasında</a:t>
            </a:r>
            <a:r>
              <a:rPr sz="2400" b="1" spc="1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kopyalanır</a:t>
            </a:r>
            <a:r>
              <a:rPr sz="2400" b="1" spc="1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ve</a:t>
            </a:r>
            <a:r>
              <a:rPr sz="2400" b="1" spc="-1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bu </a:t>
            </a:r>
            <a:r>
              <a:rPr sz="2400" b="1" spc="-103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yarı</a:t>
            </a:r>
            <a:r>
              <a:rPr sz="2400" b="1" spc="-1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korunumludur</a:t>
            </a:r>
            <a:r>
              <a:rPr sz="2400" b="1" spc="1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(yarı</a:t>
            </a:r>
            <a:r>
              <a:rPr sz="2400" spc="-5" dirty="0">
                <a:latin typeface="Comic Sans MS"/>
                <a:cs typeface="Comic Sans MS"/>
              </a:rPr>
              <a:t> korunumlu).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6492" y="1072896"/>
            <a:ext cx="5520055" cy="1560830"/>
            <a:chOff x="126492" y="1072896"/>
            <a:chExt cx="5520055" cy="15608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492" y="1072896"/>
              <a:ext cx="5519928" cy="10119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2668" y="1621536"/>
              <a:ext cx="4030979" cy="10119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7560" y="1184528"/>
            <a:ext cx="47523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8495" marR="5080" indent="-64643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  <a:latin typeface="Comic Sans MS"/>
                <a:cs typeface="Comic Sans MS"/>
              </a:rPr>
              <a:t>Genetik</a:t>
            </a:r>
            <a:r>
              <a:rPr sz="3600" spc="-2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600" dirty="0">
                <a:solidFill>
                  <a:srgbClr val="000000"/>
                </a:solidFill>
                <a:latin typeface="Comic Sans MS"/>
                <a:cs typeface="Comic Sans MS"/>
              </a:rPr>
              <a:t>materyal</a:t>
            </a:r>
            <a:r>
              <a:rPr sz="3600" spc="-5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600" dirty="0">
                <a:solidFill>
                  <a:srgbClr val="000000"/>
                </a:solidFill>
                <a:latin typeface="Comic Sans MS"/>
                <a:cs typeface="Comic Sans MS"/>
              </a:rPr>
              <a:t>her </a:t>
            </a:r>
            <a:r>
              <a:rPr sz="3600" spc="-154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Comic Sans MS"/>
                <a:cs typeface="Comic Sans MS"/>
              </a:rPr>
              <a:t>zaman</a:t>
            </a:r>
            <a:r>
              <a:rPr sz="3600" spc="-2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600" dirty="0">
                <a:solidFill>
                  <a:srgbClr val="000000"/>
                </a:solidFill>
                <a:latin typeface="Comic Sans MS"/>
                <a:cs typeface="Comic Sans MS"/>
              </a:rPr>
              <a:t>DNA’mı?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065" y="2777079"/>
            <a:ext cx="4095115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RNA</a:t>
            </a:r>
            <a:r>
              <a:rPr sz="3200" spc="-3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içeren</a:t>
            </a:r>
            <a:r>
              <a:rPr sz="3200" spc="-3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viruslar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Retroviruslar…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1446" y="912113"/>
            <a:ext cx="79076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  <a:latin typeface="Comic Sans MS"/>
                <a:cs typeface="Comic Sans MS"/>
              </a:rPr>
              <a:t>Genetik</a:t>
            </a:r>
            <a:r>
              <a:rPr sz="4400" spc="-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4400" spc="-5" dirty="0">
                <a:solidFill>
                  <a:srgbClr val="000000"/>
                </a:solidFill>
                <a:latin typeface="Comic Sans MS"/>
                <a:cs typeface="Comic Sans MS"/>
              </a:rPr>
              <a:t>materyalin</a:t>
            </a:r>
            <a:r>
              <a:rPr sz="4400" spc="-2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4400" dirty="0">
                <a:solidFill>
                  <a:srgbClr val="000000"/>
                </a:solidFill>
                <a:latin typeface="Comic Sans MS"/>
                <a:cs typeface="Comic Sans MS"/>
              </a:rPr>
              <a:t>özellikleri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1904466"/>
            <a:ext cx="6826250" cy="23666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Replikasyon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Bilgi</a:t>
            </a:r>
            <a:r>
              <a:rPr sz="3200" spc="-3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depolama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Depolanmış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bilgiyi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ifade</a:t>
            </a:r>
            <a:r>
              <a:rPr sz="3200" spc="-3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etme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Mutasyonlar</a:t>
            </a:r>
            <a:r>
              <a:rPr sz="3200" spc="-3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ile varyasyon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sağlama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406</Words>
  <Application>Microsoft Office PowerPoint</Application>
  <PresentationFormat>Ekran Gösterisi (4:3)</PresentationFormat>
  <Paragraphs>106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Office Theme</vt:lpstr>
      <vt:lpstr>Temel Genetik  Kavramlar-6</vt:lpstr>
      <vt:lpstr>Slayt 2</vt:lpstr>
      <vt:lpstr>Slayt 3</vt:lpstr>
      <vt:lpstr>Griffith’in deneyi:  Transformasyon prensibi (1928)</vt:lpstr>
      <vt:lpstr>Avery, MacLeod ve McCarty deneyi:  (1944)</vt:lpstr>
      <vt:lpstr>Hershey ve Chase deneyi:  (1952)</vt:lpstr>
      <vt:lpstr>Chargaff kuralı</vt:lpstr>
      <vt:lpstr>Genetik materyal her  zaman DNA’mı?</vt:lpstr>
      <vt:lpstr>Genetik materyalin özellikleri</vt:lpstr>
      <vt:lpstr>DNA’nın yapısı</vt:lpstr>
      <vt:lpstr>Slayt 11</vt:lpstr>
      <vt:lpstr>Slayt 12</vt:lpstr>
      <vt:lpstr>Slayt 13</vt:lpstr>
      <vt:lpstr>Slayt 14</vt:lpstr>
      <vt:lpstr>Slayt 15</vt:lpstr>
      <vt:lpstr>DNA: Karşılıklı iki polinükleotit zincirinden oluşur  ve Deoksiribonükleik asit’in kısaltmasıdır.</vt:lpstr>
      <vt:lpstr>Slayt 17</vt:lpstr>
      <vt:lpstr>James Watson, Francis Crick, Maurice Wilkins</vt:lpstr>
      <vt:lpstr>Slayt 19</vt:lpstr>
      <vt:lpstr>DNA'nın Değişik Formları</vt:lpstr>
      <vt:lpstr>RNA’nın yapısı</vt:lpstr>
      <vt:lpstr>Slayt 22</vt:lpstr>
      <vt:lpstr>Bazı RNA tipleri</vt:lpstr>
      <vt:lpstr>Slayt 24</vt:lpstr>
      <vt:lpstr>Slayt 25</vt:lpstr>
      <vt:lpstr>SANTRAL DOGMA</vt:lpstr>
      <vt:lpstr>Replikasyon</vt:lpstr>
      <vt:lpstr>Transkripsiyon</vt:lpstr>
      <vt:lpstr>Slayt 29</vt:lpstr>
      <vt:lpstr>Translasyon</vt:lpstr>
      <vt:lpstr>Slayt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dell</cp:lastModifiedBy>
  <cp:revision>14</cp:revision>
  <dcterms:created xsi:type="dcterms:W3CDTF">2021-10-19T08:43:23Z</dcterms:created>
  <dcterms:modified xsi:type="dcterms:W3CDTF">2021-11-05T10:33:27Z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2015-10-16T00:00:00Z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2021-10-19T00:00:00Z</vt:filetime>
  </property>
</Properties>
</file>