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92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18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70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558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03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106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280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7965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810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98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5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6AA8E-4E25-4BE1-87A8-B46D1CFA536D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F4A2D-F81C-4374-8348-BE178E0CC3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8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/>
              <a:t>Fransız Devrimi (1789)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18. yüzyıl boyunca aristokratik devlet </a:t>
            </a:r>
            <a:r>
              <a:rPr lang="tr-TR" dirty="0"/>
              <a:t>(özellikle savaş finansmanları için) </a:t>
            </a:r>
            <a:r>
              <a:rPr lang="tr-TR" dirty="0" smtClean="0"/>
              <a:t>burjuvaziye mali </a:t>
            </a:r>
            <a:r>
              <a:rPr lang="tr-TR" dirty="0"/>
              <a:t>anlamda giderek daha çok bağımlı hale </a:t>
            </a:r>
            <a:r>
              <a:rPr lang="tr-TR" dirty="0" smtClean="0"/>
              <a:t>gelmiştir.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Mali/ekonomik anlamda güçlenen burjuvazinin siyasal alanlardan yoksun bırakılması önemli </a:t>
            </a:r>
            <a:r>
              <a:rPr lang="tr-TR" dirty="0"/>
              <a:t>bir sorun teşkil etmeye başlamıştır. 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Halkın geri kalanları için de savaşlar, ağır vergiler, işsizlik, yoksulluk, saray harcamaları ve keyfi yönetim ciddi bir rahatsızlık kaynağı haline gelmiştir.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Devrim bu koşulların sonucunda </a:t>
            </a:r>
            <a:r>
              <a:rPr lang="tr-TR" b="1" dirty="0"/>
              <a:t>yaygın bir ayaklanma </a:t>
            </a:r>
            <a:r>
              <a:rPr lang="tr-TR" dirty="0"/>
              <a:t>olarak  gerçekleşmiştir 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1365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İnsan </a:t>
            </a:r>
            <a:r>
              <a:rPr lang="tr-TR" b="1" dirty="0"/>
              <a:t>ve Yurttaş Hakları Bildirisi </a:t>
            </a:r>
            <a:r>
              <a:rPr lang="tr-TR" b="1" dirty="0" smtClean="0"/>
              <a:t>(1789)</a:t>
            </a:r>
            <a:endParaRPr lang="tr-TR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Tüm insanların eşit olduğu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Yasa önünde eşitlik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Düşünce özgürlüğü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Basın özgürlüğü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Özel mülkiyetin dokunulmazlığı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Dengeli vergi dağılımı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İç gümrük duvarlarının indirilmesi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Direnme hakkı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304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İnsan </a:t>
            </a:r>
            <a:r>
              <a:rPr lang="tr-TR" b="1" dirty="0"/>
              <a:t>ve Yurttaş Hakları Bildirisi (1789)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Eşitlik, Özgürlük, Kardeşlik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J. </a:t>
            </a:r>
            <a:r>
              <a:rPr lang="tr-TR" dirty="0" smtClean="0"/>
              <a:t>Locke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Siyasal Eşitlik (Demokratik Haklar)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Liberal Ekonomi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6612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İnsan </a:t>
            </a:r>
            <a:r>
              <a:rPr lang="tr-TR" b="1" dirty="0"/>
              <a:t>ve Yurttaş Hakları Bildirisi </a:t>
            </a:r>
            <a:r>
              <a:rPr lang="tr-TR" b="1" dirty="0" smtClean="0"/>
              <a:t>(1789)</a:t>
            </a: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Varsıl, beyaz, erkekleri kapsıyor.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Kadınlar ve işçilere tanınmıyor kimi haklar</a:t>
            </a:r>
            <a:r>
              <a:rPr lang="tr-TR" dirty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7877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Devrim Sonrası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Öfkeliler (yoksullar)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Jakobenler (burjuva radikaller, küçük burjuvazi)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err="1" smtClean="0"/>
              <a:t>Jirondenler</a:t>
            </a:r>
            <a:r>
              <a:rPr lang="tr-TR" dirty="0" smtClean="0"/>
              <a:t> (burjuva liberal ve ılımlılar, büyük sermaye sahipleri)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2944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Devrim Sonrası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Meşruti Monarşi (1789-92)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Terör Dönemi (1793-94)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err="1" smtClean="0"/>
              <a:t>Direktuvar</a:t>
            </a:r>
            <a:r>
              <a:rPr lang="tr-TR" dirty="0" smtClean="0"/>
              <a:t> Dönemi (1794-1799)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7298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Fransız </a:t>
            </a:r>
            <a:r>
              <a:rPr lang="tr-TR" b="1" dirty="0"/>
              <a:t>Devrimi (1789</a:t>
            </a:r>
            <a:r>
              <a:rPr lang="tr-TR" b="1" dirty="0" smtClean="0"/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err="1" smtClean="0"/>
              <a:t>Babeuf</a:t>
            </a:r>
            <a:r>
              <a:rPr lang="tr-TR" dirty="0" smtClean="0"/>
              <a:t>  </a:t>
            </a:r>
            <a:r>
              <a:rPr lang="tr-TR" dirty="0" smtClean="0"/>
              <a:t>(Eşitlerin manifestosu</a:t>
            </a:r>
            <a:r>
              <a:rPr lang="tr-TR" dirty="0" smtClean="0"/>
              <a:t>) (1796)</a:t>
            </a: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-herkes </a:t>
            </a:r>
            <a:r>
              <a:rPr lang="tr-TR" dirty="0"/>
              <a:t>eşit doğar demek yetmez, yaşamında da eşit </a:t>
            </a:r>
            <a:r>
              <a:rPr lang="tr-TR" dirty="0" smtClean="0"/>
              <a:t>olmalıdır</a:t>
            </a:r>
            <a:r>
              <a:rPr lang="tr-TR" dirty="0"/>
              <a:t> </a:t>
            </a: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/>
              <a:t>-</a:t>
            </a:r>
            <a:r>
              <a:rPr lang="tr-TR" dirty="0" smtClean="0"/>
              <a:t>toprakta </a:t>
            </a:r>
            <a:r>
              <a:rPr lang="tr-TR" dirty="0"/>
              <a:t>özel mülkiyet olmaz, toprak kimsenin malı </a:t>
            </a:r>
            <a:r>
              <a:rPr lang="tr-TR" dirty="0" smtClean="0"/>
              <a:t>değildir</a:t>
            </a:r>
            <a:r>
              <a:rPr lang="tr-TR" dirty="0"/>
              <a:t> </a:t>
            </a: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/>
              <a:t>-</a:t>
            </a:r>
            <a:r>
              <a:rPr lang="tr-TR" dirty="0" smtClean="0"/>
              <a:t>birçok </a:t>
            </a:r>
            <a:r>
              <a:rPr lang="tr-TR" dirty="0"/>
              <a:t>insanın, bir azınlığın emrinde ve keyfi için </a:t>
            </a:r>
            <a:r>
              <a:rPr lang="tr-TR" dirty="0" smtClean="0"/>
              <a:t>çalışması son bulmalıdır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-eğitim-öğretim herkes için olmalı</a:t>
            </a:r>
            <a:r>
              <a:rPr lang="tr-TR" dirty="0"/>
              <a:t/>
            </a:r>
            <a:br>
              <a:rPr lang="tr-TR" dirty="0"/>
            </a:b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27325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18. Yüzyıl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966" y="524107"/>
            <a:ext cx="11608419" cy="6779941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Devrim Sonrası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Napolyon Dönemi (1794-1815)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70696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257</Words>
  <Application>Microsoft Office PowerPoint</Application>
  <PresentationFormat>Geniş ekran</PresentationFormat>
  <Paragraphs>315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18. Yüzyıl</vt:lpstr>
      <vt:lpstr>18. Yüzyıl</vt:lpstr>
      <vt:lpstr>18. Yüzyıl</vt:lpstr>
      <vt:lpstr>18. Yüzyıl</vt:lpstr>
      <vt:lpstr>18. Yüzyıl</vt:lpstr>
      <vt:lpstr>18. Yüzyıl</vt:lpstr>
      <vt:lpstr>18. Yüzyıl</vt:lpstr>
      <vt:lpstr>18. Yüzyıl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 Yüzyıl</dc:title>
  <dc:creator>Windows Kullanıcısı</dc:creator>
  <cp:lastModifiedBy>Windows Kullanıcısı</cp:lastModifiedBy>
  <cp:revision>3</cp:revision>
  <dcterms:created xsi:type="dcterms:W3CDTF">2019-05-08T18:58:58Z</dcterms:created>
  <dcterms:modified xsi:type="dcterms:W3CDTF">2019-05-08T19:04:23Z</dcterms:modified>
</cp:coreProperties>
</file>