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tr-TR" dirty="0"/>
              <a:t>GENEL ÖĞRETİM YÖNTEMLERİ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>
            <a:normAutofit lnSpcReduction="10000"/>
          </a:bodyPr>
          <a:lstStyle/>
          <a:p>
            <a:pPr algn="l"/>
            <a:r>
              <a:rPr lang="tr-TR" dirty="0"/>
              <a:t>1- Anlatım yöntemi</a:t>
            </a:r>
          </a:p>
          <a:p>
            <a:pPr algn="l"/>
            <a:r>
              <a:rPr lang="tr-TR" dirty="0"/>
              <a:t>2-Gösteri(Demonstrasyon)yöntemi</a:t>
            </a:r>
          </a:p>
          <a:p>
            <a:pPr algn="l"/>
            <a:r>
              <a:rPr lang="tr-TR" dirty="0"/>
              <a:t>3- Gezi- gözlem yöntemi</a:t>
            </a:r>
          </a:p>
          <a:p>
            <a:pPr algn="l"/>
            <a:r>
              <a:rPr lang="tr-TR" dirty="0"/>
              <a:t>4- Rol oynama yöntemi</a:t>
            </a:r>
          </a:p>
          <a:p>
            <a:pPr algn="l"/>
            <a:r>
              <a:rPr lang="tr-TR" dirty="0"/>
              <a:t>5- Örnek olay incelemesi yöntemi</a:t>
            </a:r>
          </a:p>
          <a:p>
            <a:pPr algn="l"/>
            <a:r>
              <a:rPr lang="tr-TR" dirty="0"/>
              <a:t>6- Grup tartışması yöntemi</a:t>
            </a:r>
          </a:p>
          <a:p>
            <a:pPr algn="l"/>
            <a:r>
              <a:rPr lang="tr-TR" dirty="0"/>
              <a:t>7- Problem Çözme yöntemi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4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Gösteri                             (Demonstrasyon</a:t>
            </a:r>
            <a:r>
              <a:rPr lang="tr-TR" dirty="0"/>
              <a:t>)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sz="4000" dirty="0"/>
              <a:t>Öğretmenin öğrencilerin önünde bir şeyin nasıl yapılacağını göstermek ya da bir prensibi açıklamak için yaptığı işlemdir.</a:t>
            </a:r>
          </a:p>
        </p:txBody>
      </p:sp>
    </p:spTree>
    <p:extLst>
      <p:ext uri="{BB962C8B-B14F-4D97-AF65-F5344CB8AC3E}">
        <p14:creationId xmlns:p14="http://schemas.microsoft.com/office/powerpoint/2010/main" val="58871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Gösteri yönteminin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Gösteri; kelimelerin yetersiz olduğu fikirler, hareketler, prensipler ve kavramların açıklaması için kullanılır.</a:t>
            </a:r>
          </a:p>
          <a:p>
            <a:pPr>
              <a:lnSpc>
                <a:spcPct val="90000"/>
              </a:lnSpc>
            </a:pPr>
            <a:r>
              <a:rPr lang="tr-TR" dirty="0"/>
              <a:t>Öğrencilere olayın gerçek oluşumunu hem görerek, hem de işiterek öğrenme imkanı sağlar</a:t>
            </a:r>
          </a:p>
          <a:p>
            <a:pPr>
              <a:lnSpc>
                <a:spcPct val="90000"/>
              </a:lnSpc>
            </a:pPr>
            <a:r>
              <a:rPr lang="tr-TR" dirty="0"/>
              <a:t>İyi bir gösteri öğrencilerin her zaman dikkatini çeker.</a:t>
            </a:r>
          </a:p>
        </p:txBody>
      </p:sp>
    </p:spTree>
    <p:extLst>
      <p:ext uri="{BB962C8B-B14F-4D97-AF65-F5344CB8AC3E}">
        <p14:creationId xmlns:p14="http://schemas.microsoft.com/office/powerpoint/2010/main" val="349133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Gösteri yönteminin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3600" dirty="0" smtClean="0"/>
              <a:t>Öğrenciler de gösteri yönetebilirler, böylece beceri ve davranışları gelişir.</a:t>
            </a:r>
          </a:p>
          <a:p>
            <a:pPr>
              <a:lnSpc>
                <a:spcPct val="90000"/>
              </a:lnSpc>
            </a:pPr>
            <a:r>
              <a:rPr lang="tr-TR" sz="3600" dirty="0" smtClean="0"/>
              <a:t>İşlemin standartlarını ortaya koyar</a:t>
            </a:r>
          </a:p>
          <a:p>
            <a:pPr>
              <a:lnSpc>
                <a:spcPct val="90000"/>
              </a:lnSpc>
            </a:pPr>
            <a:r>
              <a:rPr lang="tr-TR" sz="3600" dirty="0" smtClean="0"/>
              <a:t>Özellikle beceri sahasında yararlıdır.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86282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SINIRLILIKLARI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Öğretmenin çok fazla planlama ve hazırlık yapmasını gerektirir</a:t>
            </a:r>
            <a:r>
              <a:rPr lang="tr-TR" dirty="0" smtClean="0"/>
              <a:t>.</a:t>
            </a:r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Öğretmen dönütlere dikkat edilmeksizin göster-anlat ilkesini uygularsa etkisiz </a:t>
            </a:r>
            <a:r>
              <a:rPr lang="tr-TR" dirty="0" smtClean="0"/>
              <a:t>olur.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Çok kalabalık sınıflarda uygulanmaz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777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SINIRLILIKLARI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Bir gösterinin görsel kısmı ile anlatım kısmının uyumlu olması </a:t>
            </a:r>
            <a:r>
              <a:rPr lang="tr-TR" dirty="0" smtClean="0"/>
              <a:t>gerekir.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Bilişsel ya da yüksek seviyeli duygusal öğrenmede kullanımı güçtür.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878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Yöntemi iyi kullanım için </a:t>
            </a:r>
            <a:r>
              <a:rPr lang="tr-TR" dirty="0" smtClean="0"/>
              <a:t>tavsiyeler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Gösteri için gereksinme duyulan materyali planlama ve geliştirme için gerekli zaman harcama</a:t>
            </a:r>
          </a:p>
          <a:p>
            <a:pPr>
              <a:lnSpc>
                <a:spcPct val="90000"/>
              </a:lnSpc>
            </a:pPr>
            <a:r>
              <a:rPr lang="tr-TR" dirty="0"/>
              <a:t>Zaman limitini gözlemek için önceden provasını yapmak gerekir.</a:t>
            </a:r>
          </a:p>
          <a:p>
            <a:pPr>
              <a:lnSpc>
                <a:spcPct val="90000"/>
              </a:lnSpc>
            </a:pPr>
            <a:r>
              <a:rPr lang="tr-TR" dirty="0"/>
              <a:t>Gösteri esnasında kullanılacak tüm materyallerin el altında bulunması gerekir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16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Yöntemi iyi kullanım için tavsiyeler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Dönüt sağlama için sorulardan </a:t>
            </a:r>
            <a:r>
              <a:rPr lang="tr-TR" dirty="0" smtClean="0"/>
              <a:t>yararlanma.</a:t>
            </a:r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Gösteri sonunda basamakların bir özetini verme ya da oluşumuna ilişkin özet </a:t>
            </a:r>
            <a:r>
              <a:rPr lang="tr-TR" dirty="0" smtClean="0"/>
              <a:t>verme.</a:t>
            </a:r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Öğrencilere gösteriyi aynen </a:t>
            </a:r>
            <a:r>
              <a:rPr lang="tr-TR" dirty="0" smtClean="0"/>
              <a:t>yaptırma.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561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Teşekkürler…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266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229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GENEL ÖĞRETİM YÖNTEMLERİ</vt:lpstr>
      <vt:lpstr>Gösteri                             (Demonstrasyon) Yöntemi</vt:lpstr>
      <vt:lpstr>Gösteri yönteminin Faydaları</vt:lpstr>
      <vt:lpstr>Gösteri yönteminin Faydaları</vt:lpstr>
      <vt:lpstr>SINIRLILIKLARI</vt:lpstr>
      <vt:lpstr>SINIRLILIKLARI</vt:lpstr>
      <vt:lpstr>Yöntemi iyi kullanım için tavsiyeler</vt:lpstr>
      <vt:lpstr>Yöntemi iyi kullanım için tavsiyeler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ÖĞRETİM YÖNTEMLERİ</dc:title>
  <dc:creator>Nevin Gündüz</dc:creator>
  <cp:lastModifiedBy>Nevin Gündüz</cp:lastModifiedBy>
  <cp:revision>4</cp:revision>
  <dcterms:created xsi:type="dcterms:W3CDTF">2018-02-15T21:00:11Z</dcterms:created>
  <dcterms:modified xsi:type="dcterms:W3CDTF">2018-02-15T22:24:13Z</dcterms:modified>
</cp:coreProperties>
</file>