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-96" y="-1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24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492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686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1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761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43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4875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094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89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8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811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050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96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177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888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0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466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12/14/2018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8735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3251" y="913498"/>
            <a:ext cx="12192000" cy="2692586"/>
          </a:xfrm>
        </p:spPr>
        <p:txBody>
          <a:bodyPr>
            <a:normAutofit/>
          </a:bodyPr>
          <a:lstStyle/>
          <a:p>
            <a:pPr algn="ctr"/>
            <a:r>
              <a:rPr lang="tr-TR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OTEL İŞLETMECİLİĞİ </a:t>
            </a:r>
            <a:endParaRPr lang="tr-TR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3251" y="4091435"/>
            <a:ext cx="9001462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Konaklama işletmeleri ve otel işletmeciliği</a:t>
            </a:r>
            <a:endParaRPr lang="tr-TR" sz="2800" b="1" dirty="0">
              <a:solidFill>
                <a:srgbClr val="00B0F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89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6684135" cy="6858000"/>
          </a:xfrm>
        </p:spPr>
      </p:pic>
      <p:pic>
        <p:nvPicPr>
          <p:cNvPr id="5" name="Resim 4" descr="Ekran Kırpm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4133" y="2305318"/>
            <a:ext cx="5507867" cy="4552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69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363878"/>
            <a:ext cx="12192000" cy="67931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Konaklamanın Tarihçesi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90919"/>
            <a:ext cx="12192000" cy="5467082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Dünyada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Konaklama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Konaklamanın tarihi geçmişi şüphesiz insanlık tarihi kadar eskidir.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Gerek yiyecek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bulma, göç gibi zorunluluklar ve gerekse insanların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yaradılışında var olan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gezme, görme, eğlenme, güzeli arama, seyahat etme,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sağlık, dinlenme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gibi yer değiştirmeye sebep olan etmenlerle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bulundukları yerden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başka yerlere yerleşmeleri sonucu konaklamaya ihtiyaç duymuştur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İlk çağlardaki seyahatlerden Robert W. Macintosh, </a:t>
            </a:r>
            <a:r>
              <a:rPr lang="tr-TR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Tourism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Principles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Practices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Philophies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adlı kitabında bahseder. Sümerler seyahati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keşfedenler olarak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nitelenir. Çünkü onlar yazıyı ve tekerleği ilk bulan uygarlık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olarak kabul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edilmektedir. Böylece seyahatlerin tarihinin M.Ö. 4000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yıllarında başladığı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söylenebilir. İnsanlar seyahatlerinde ulaşım ve konaklama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için takas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usulüyle yani malla ödeme yapmakta idiler. Modern anlamda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turizm olgusu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Eski Yunan'da daha yoğun ve belirgin bir biçimde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görülmeye başlanmıştır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8997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168713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Olimpiyatların başlangıcı olarak kabul edilen M.Ö.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776 yıllarında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sayfiyelere gitmek, kaplıcalardan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faydalanmak, kutsal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mekanları ziyaret ve spor müsabakalarını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izlemek zamanın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popüler katılımlarındandı. Diğer taraftan Eski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Mısır M.Ö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3000 yıllarında dahi diğer bölgelerden gelen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turistler için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adeta bir Mekke idi.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0"/>
            <a:ext cx="682580" cy="4378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0" y="2176529"/>
            <a:ext cx="12192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Antik Hint yazıtlarından rahiplerin ve tapınaklardaki kutsal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kişilerin yolcuları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ağırladıkları anlaşılmaktadır. Yapılan uzak yolculuklar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merak unsurunun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yanı sıra politik, diplomatik ya da askeri nedenlerle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gerçekleşmekte ve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insanlar barınma gereksinimlerini han ya da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kervansaraylarda karşılamaktaydılar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İnsan yaşamıyla ilgili pek çok değişimde olduğu</a:t>
            </a:r>
          </a:p>
          <a:p>
            <a:pPr algn="just"/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gibi, insanların konaklama gereksinimlerinin karşılanması ile ilgili değişikliklerinin</a:t>
            </a:r>
          </a:p>
          <a:p>
            <a:pPr algn="just"/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ardında da üretim biçiminin ortaya koyduğu nedenler yatmaktadır. M.Ö. VI. yüzyıla gelinceye kadar barınma ve yeme-içme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ihtiyacı duyan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insan sayısı sınırlıdır. Fakat Lidyalıların parayı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bulmaları, paranın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yaygın bir değişim aracı haline gelmesi ve ticaretin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artış göstermesiyle insanlar daha fazla seyahat bulunmaya başlamışlardır. Bu gelişmeler</a:t>
            </a:r>
          </a:p>
          <a:p>
            <a:pPr algn="just"/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hanlara duyulan ihtiyacın artmasına ve hanların daha yeni işlevler kazanmasına neden olmuştur. 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7130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-1"/>
            <a:ext cx="12192000" cy="62977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Roma İmparatorluğu döneminde (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yaklaşık M.Ö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200-M.S. 500) öğrenciler, sanatçılar ve tüccarlar için taverna ve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hanlar yapılmıştır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Bu yapıların insanların konaklama ihtiyacının yanı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sıra hayvanlar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için ahırları da kapsadığı görülmektedir. Daha sonraki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dönemlerde ise, seyahat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edenlere yiyecek-içecek imkanlarının da sağlandığı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Romalı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rahiplerin yönettiği 'Roma </a:t>
            </a:r>
            <a:r>
              <a:rPr lang="tr-TR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Hospice'ler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gelişmiştir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Ortaçağda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konaklama kavramı daha da gelişerek ayrı bir boyut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kazanmıştır. Birçok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yerde manastırlar da yolculara konaklama,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yiyecek-içecek sağlamakla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kalınmamış ayrı binalar inşa edilmiştir. Bu dönemde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Hristiyanların,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yolcuları ağırlamalarını düzenleyen bazı yasalar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çıkarılmıştır. Bunların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 ilginci yolcunun aynı yerde üç günden fazla kalmamak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şartıyla ücretsiz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yemek yemesidir. Ancak ağırlama olayı bu şekilde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1282 yılına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kadar sürmüştür. Bu tarihten sonra İtalya ve Fransa'da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şehrin (Roma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Paris) ileri gelenleri toplanarak bunun bir ticaret haline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gelmesine karar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vermişlerdir. Daha sonra da, hanlara lisans verilerek şarap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satılmasına izin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verilmiştir.</a:t>
            </a:r>
          </a:p>
        </p:txBody>
      </p:sp>
    </p:spTree>
    <p:extLst>
      <p:ext uri="{BB962C8B-B14F-4D97-AF65-F5344CB8AC3E}">
        <p14:creationId xmlns:p14="http://schemas.microsoft.com/office/powerpoint/2010/main" val="289062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1907’de </a:t>
            </a:r>
            <a:r>
              <a:rPr lang="tr-TR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Elsworth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tr-TR" sz="2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Statles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açılan ‘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Buffalo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Statler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’ girişimidir. Bu kişi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aynı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zamanda modern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ticari otelcilik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endüstrisinin kurucusu ve birden fazla yere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otel açarak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'otel zinciri' kavramını ortaya atan ilk girişimcidir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1900-1960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yılları arasında otelcilik alanında her biri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belli ihtiyaçlara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cevap veren dört değişik tür ortaya çıkmıştır :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Ticari veya geçici oteller: Seyyar satıcılara ve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orta sınıf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turistlerin ihtiyaçlarını karşılayan işletmeler.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İkametgah otelleri: Uzun süre kalacaklara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özellikle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kendilerine ait bir evde kalmak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istemeyen yaşlılara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hizmet eden işletmeler.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Lüks oteller: Pek çok insanın bütçe sınırını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aşan fiyatlar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karşılığında, otelcilik hizmetlerinde mutfak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konfor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olarak en gelişmiş olanakları sunan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özellikle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zengin kesime hitap eden işletmeler.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Tatil otelleri: Orta sınıfın bütçesine uygun 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fiyat karşılığında </a:t>
            </a: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konfor, yemek ve eğlence açısından</a:t>
            </a:r>
          </a:p>
          <a:p>
            <a:pPr marL="0" indent="0" algn="just">
              <a:buNone/>
            </a:pPr>
            <a:r>
              <a:rPr lang="tr-T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hizmet veren işletmeler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Yukarıdaki değişik türdeki otel işletmeleri , hancılığın sona ermesine ve konaklama alanında yeni bir dönemin başlamasına sebep olmuştur.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90152"/>
            <a:ext cx="656822" cy="4893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0" y="1210615"/>
            <a:ext cx="656822" cy="553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239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184597"/>
            <a:ext cx="12192000" cy="910107"/>
          </a:xfrm>
        </p:spPr>
        <p:txBody>
          <a:bodyPr>
            <a:normAutofit/>
          </a:bodyPr>
          <a:lstStyle/>
          <a:p>
            <a:r>
              <a:rPr lang="tr-T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Türkiye' de Konaklama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49088"/>
            <a:ext cx="12192000" cy="55089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Türkiye'de konaklama hizmetlerinin geçmişi eski hanlara ve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kervansaraylara dayanmaktadır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Orhun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Kitabelerinde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moyanlık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 denilen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konaklama yerlerinden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bahsedilmektedir. 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Moyanlık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aslında Türklerin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yardım ve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hayır yurdu olarak kurdukları bir konaklama ve geceleme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tesisleridir. Çünkü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Türkler misafirperverlikleriyle tanınmış bir millettir. </a:t>
            </a:r>
            <a:r>
              <a:rPr lang="tr-TR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Moyanlık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ile bugünkü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'otel' olarak adlandırılan konaklama işletmelerinin ilkini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Türkler kurmuşlardır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Sonraları 'kervansaray, han' adlarıyla anılan bu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müesseseler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Anadolu'da Selçuklular ve Osmanlılarca en mükemmel düzeye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ulaştırılmıştır. </a:t>
            </a:r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Yolların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uğrak ve kavşak noktalarına kurulan kervansaraylar,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seyahat eden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insanların hayvanlarıyla birlikte konaklama, yeme-içme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ihtiyaçlarını karşılayabilecekleri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hayvanlarını değiştirebilecekleri; saldırılara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olumsuz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doğa koşullarına karşı mukavemetli, çoğunlukla su ve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ormana yakın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yerlerdir.</a:t>
            </a:r>
          </a:p>
        </p:txBody>
      </p:sp>
    </p:spTree>
    <p:extLst>
      <p:ext uri="{BB962C8B-B14F-4D97-AF65-F5344CB8AC3E}">
        <p14:creationId xmlns:p14="http://schemas.microsoft.com/office/powerpoint/2010/main" val="65117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Bölgenin coğrafi ve güvenlik koşullarına göre kare ya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 U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şeklinde inşa edilirler ve şu birimleri barındırırlardı: Su sarnıçları,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şadırvan, mescit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hamam, revir, bakkal dükkanları, aşhane, kiler,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depolar, ahırlar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gibi mekanlar nalbant, saraç, demirci, arabacı, ayakkabı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tamircileri gibi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zanaatkarların iş yerleri mevcuttu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Kervansaraylar, ülke ekonomisinin bel kemiğini oluşturan ticaret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unsurunun  en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önemli öğeleridir. Selçuklular devrinde kervan yollarında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yapılmış olan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 kervansaraylar mimari özellikleri ile ülkenin sanat ve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mimarideki ihtişamını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 yansıtmaktaydılar. Bunlara Kuşadası'ndaki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Öküz Mehmet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Paşa Kervansarayı, Konya-Aksaray yolu üzerindeki Sultan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Han, Nevşehir'deki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Sarı Han, Antalya'daki Alara Han, Evdir Han gibi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örnekler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verilebilir. Bu kervansaraylardan bir kısmı bugün otel ya da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restoran olarak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kullanılmaktadır. Seyahat edenlere ve tüccarlara konaklama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barınma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imkanını sağlayan yerler olmanın yanı sıra toplumun ileri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seviyesini de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gösteren sosyal tesislerdi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Dağ başlarında, ıssız ovalarda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bazen tek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başına devletin huzur ve güvenini temsil eden bir abide gibi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kendini gösterirdi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7140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Özellikle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18. yüzyılda kervansarayları finanse eden vakıfların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ekonomik yönden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zayıflamaları nedeniyle kervansaray yapımı azalmış ve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Tanzimat'tan sonra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tamamen terk edilmesiyle de gelir sağlama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esasına dayalı şehir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içi hanların yapımına hız verilmiştir.      </a:t>
            </a:r>
            <a:endParaRPr lang="tr-T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 algn="just">
              <a:buNone/>
            </a:pP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Hanlarla kervansarayları ayıran özellikler şunlardır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Kervansaraylar vakıflarca işletilen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hayır-hasenat kuruluşlarıdır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Hanlar özel teşebbüse ait ticari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konaklama tesisleridir.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Kervansaraylarda yatma odaları kapalı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değildir, mahremiyeti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yoktur. Hanlarda ise aileler için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özel odalar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bulunur.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Kervansaraylar yerleşim birimlerinin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dışında kurulmalarına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karşın hanlar, yerleşim birimlerinde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kurulmuşlardır.</a:t>
            </a:r>
          </a:p>
          <a:p>
            <a:pPr marL="0" indent="0" algn="just">
              <a:buNone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• Ülkemizde kervansaraylara Selçuklular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devrinde rastlarken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hanları, daha ziyade 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Osmanlılar döneminde </a:t>
            </a: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görmekteyiz.</a:t>
            </a:r>
          </a:p>
        </p:txBody>
      </p:sp>
      <p:sp>
        <p:nvSpPr>
          <p:cNvPr id="4" name="Sağ Ok 3"/>
          <p:cNvSpPr/>
          <p:nvPr/>
        </p:nvSpPr>
        <p:spPr>
          <a:xfrm>
            <a:off x="0" y="2021982"/>
            <a:ext cx="721217" cy="5537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043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Ekran Kırpma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4744" y="2768958"/>
            <a:ext cx="5147255" cy="4089043"/>
          </a:xfrm>
        </p:spPr>
      </p:pic>
      <p:pic>
        <p:nvPicPr>
          <p:cNvPr id="4" name="Resim 3" descr="Ekran Kırpm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04474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939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94</TotalTime>
  <Words>997</Words>
  <Application>Microsoft Office PowerPoint</Application>
  <PresentationFormat>Özel</PresentationFormat>
  <Paragraphs>38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Damask</vt:lpstr>
      <vt:lpstr>OTEL İŞLETMECİLİĞİ </vt:lpstr>
      <vt:lpstr>Konaklamanın Tarihçesi</vt:lpstr>
      <vt:lpstr>PowerPoint Sunusu</vt:lpstr>
      <vt:lpstr>PowerPoint Sunusu</vt:lpstr>
      <vt:lpstr>PowerPoint Sunusu</vt:lpstr>
      <vt:lpstr>Türkiye' de Konaklama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OTEL İŞLETMECİLİĞİ</dc:title>
  <dc:creator>kemal</dc:creator>
  <cp:lastModifiedBy>kumsaal</cp:lastModifiedBy>
  <cp:revision>11</cp:revision>
  <dcterms:created xsi:type="dcterms:W3CDTF">2018-08-31T09:32:13Z</dcterms:created>
  <dcterms:modified xsi:type="dcterms:W3CDTF">2018-12-14T17:25:02Z</dcterms:modified>
</cp:coreProperties>
</file>