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5/9/2020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YARDIMCI EYLEMLER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Be, </a:t>
            </a:r>
            <a:r>
              <a:rPr lang="tr-TR" dirty="0" err="1" smtClean="0"/>
              <a:t>Have</a:t>
            </a:r>
            <a:r>
              <a:rPr lang="tr-TR" dirty="0" smtClean="0"/>
              <a:t>, Do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995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Yardımcı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Yardımcı eylem, bir tümcedeki ana eylemin gösterdiği bilgiye </a:t>
            </a:r>
            <a:r>
              <a:rPr lang="tr-TR" dirty="0" err="1" smtClean="0"/>
              <a:t>dilbilgisel</a:t>
            </a:r>
            <a:r>
              <a:rPr lang="tr-TR" dirty="0" smtClean="0"/>
              <a:t> ya da işlevsel bir içerek eklemek için kullanılan eylemdir.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write</a:t>
            </a:r>
            <a:r>
              <a:rPr lang="tr-TR" dirty="0" smtClean="0"/>
              <a:t>, </a:t>
            </a:r>
            <a:r>
              <a:rPr lang="tr-TR" dirty="0" err="1" smtClean="0"/>
              <a:t>go</a:t>
            </a:r>
            <a:r>
              <a:rPr lang="tr-TR" dirty="0" smtClean="0"/>
              <a:t>, buy, </a:t>
            </a:r>
            <a:r>
              <a:rPr lang="tr-TR" dirty="0" err="1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132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«BE» YARDIMCI EYLEMİ VE GENİŞ ZAMAN ORTACI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İngilizcede «be» yardımcı eylemi geniş ve geçmiş zaman ortaçlarıyla kullanılabilmektedir. Geniş zaman ortacıyla kullanıldığında olayın şimdi gerçekleştiğini, geçmiş zaman ortacıyla kullanıldığında ise olayın geçmişte belirli bir zamanda gerçekleştiğini gösterir.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		My </a:t>
            </a:r>
            <a:r>
              <a:rPr lang="tr-TR" dirty="0" err="1" smtClean="0"/>
              <a:t>friend</a:t>
            </a:r>
            <a:r>
              <a:rPr lang="tr-TR" dirty="0" smtClean="0"/>
              <a:t> is </a:t>
            </a:r>
            <a:r>
              <a:rPr lang="tr-TR" dirty="0" err="1" smtClean="0"/>
              <a:t>walking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me.</a:t>
            </a:r>
          </a:p>
          <a:p>
            <a:pPr marL="0" indent="0" algn="just">
              <a:buNone/>
            </a:pPr>
            <a:r>
              <a:rPr lang="tr-TR" dirty="0" smtClean="0"/>
              <a:t>			My </a:t>
            </a:r>
            <a:r>
              <a:rPr lang="tr-TR" dirty="0" err="1" smtClean="0"/>
              <a:t>friend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walking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me. </a:t>
            </a:r>
          </a:p>
        </p:txBody>
      </p:sp>
    </p:spTree>
    <p:extLst>
      <p:ext uri="{BB962C8B-B14F-4D97-AF65-F5344CB8AC3E}">
        <p14:creationId xmlns:p14="http://schemas.microsoft.com/office/powerpoint/2010/main" val="2755981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«HAVE» YARDIMCI EYLEMİ VE GEÇMİŞ ZAMAN ORTACI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İngilizcede </a:t>
            </a:r>
            <a:r>
              <a:rPr lang="tr-TR" dirty="0" smtClean="0"/>
              <a:t>«</a:t>
            </a:r>
            <a:r>
              <a:rPr lang="tr-TR" dirty="0" err="1" smtClean="0"/>
              <a:t>have</a:t>
            </a:r>
            <a:r>
              <a:rPr lang="tr-TR" dirty="0" smtClean="0"/>
              <a:t>» </a:t>
            </a:r>
            <a:r>
              <a:rPr lang="tr-TR" dirty="0"/>
              <a:t>yardımcı eylemi geniş ve geçmiş zaman ortaçlarıyla kullanılabilmektedir.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		He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already</a:t>
            </a:r>
            <a:r>
              <a:rPr lang="tr-TR" dirty="0" smtClean="0"/>
              <a:t> set </a:t>
            </a:r>
            <a:r>
              <a:rPr lang="tr-TR" dirty="0" err="1" smtClean="0"/>
              <a:t>out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			He had set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hours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arrived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5968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KİPLİK BELİRTEÇLERİ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Kip belirteçleri tümceye olasılık anlamı ya da </a:t>
            </a:r>
            <a:r>
              <a:rPr lang="tr-TR" dirty="0" err="1" smtClean="0"/>
              <a:t>varsayımsal</a:t>
            </a:r>
            <a:r>
              <a:rPr lang="tr-TR" dirty="0" smtClean="0"/>
              <a:t> anlam katar.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		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</a:t>
            </a:r>
            <a:r>
              <a:rPr lang="tr-TR" dirty="0" err="1" smtClean="0"/>
              <a:t>something</a:t>
            </a:r>
            <a:r>
              <a:rPr lang="tr-TR" dirty="0" smtClean="0"/>
              <a:t> </a:t>
            </a:r>
            <a:r>
              <a:rPr lang="tr-TR" dirty="0" err="1" smtClean="0"/>
              <a:t>horrible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r>
              <a:rPr lang="tr-TR" dirty="0" smtClean="0"/>
              <a:t>			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</a:t>
            </a:r>
            <a:r>
              <a:rPr lang="tr-TR" dirty="0" err="1" smtClean="0"/>
              <a:t>something</a:t>
            </a:r>
            <a:r>
              <a:rPr lang="tr-TR" dirty="0" smtClean="0"/>
              <a:t> </a:t>
            </a:r>
            <a:r>
              <a:rPr lang="tr-TR" dirty="0" err="1" smtClean="0"/>
              <a:t>horrible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2383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KİPLİK BELİRTEÇLERİ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80" y="3043646"/>
            <a:ext cx="7798526" cy="2168434"/>
          </a:xfrm>
        </p:spPr>
      </p:pic>
    </p:spTree>
    <p:extLst>
      <p:ext uri="{BB962C8B-B14F-4D97-AF65-F5344CB8AC3E}">
        <p14:creationId xmlns:p14="http://schemas.microsoft.com/office/powerpoint/2010/main" val="26546996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42</TotalTime>
  <Words>126</Words>
  <Application>Microsoft Office PowerPoint</Application>
  <PresentationFormat>Geniş ekran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Rockwell</vt:lpstr>
      <vt:lpstr>Rockwell Condensed</vt:lpstr>
      <vt:lpstr>Wingdings</vt:lpstr>
      <vt:lpstr>Wood Type Yazı Tipi</vt:lpstr>
      <vt:lpstr>YARDIMCI EYLEMLER</vt:lpstr>
      <vt:lpstr>Yardımcı EYLEMLER</vt:lpstr>
      <vt:lpstr>«BE» YARDIMCI EYLEMİ VE GENİŞ ZAMAN ORTACI</vt:lpstr>
      <vt:lpstr>«HAVE» YARDIMCI EYLEMİ VE GEÇMİŞ ZAMAN ORTACI</vt:lpstr>
      <vt:lpstr>KİPLİK BELİRTEÇLERİ</vt:lpstr>
      <vt:lpstr>KİPLİK BELİRTEÇLERİ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YARDIMCI EYLEMLER</dc:title>
  <dc:creator>teknik</dc:creator>
  <cp:lastModifiedBy>teknik</cp:lastModifiedBy>
  <cp:revision>9</cp:revision>
  <dcterms:created xsi:type="dcterms:W3CDTF">2020-05-09T19:41:54Z</dcterms:created>
  <dcterms:modified xsi:type="dcterms:W3CDTF">2020-05-09T20:24:44Z</dcterms:modified>
</cp:coreProperties>
</file>