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6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62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7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75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1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5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0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06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9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7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07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A0B2-BEB8-4B2C-8D85-BF1584F6FFD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E4B5-3D78-436F-B685-4E325E98C4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56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ÖZEL EĞİTİMDE ÖNLEME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Özel eğitim alanında önleme kapsamlı ve önemli bir konu olup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disiplinlerarası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çalışmayı gerektirmektedir. 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Özel eğitimde önleme çalışmaları bireyden bireye farklılık göstermekle birlikte; 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8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Bireylerde oluşabilecek zedelenmeyi, zedelenmeye bağlı yetersizliği ve yetersizliğe bağlı ortaya çıkacak özür-engel durumunu önleme,</a:t>
            </a:r>
            <a:endParaRPr lang="tr-TR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Herhangi bir nedenle meydana gelmiş olan zedelenmenin derecesini arttırmama, aynı düzeyde tutabilme,</a:t>
            </a:r>
            <a:endParaRPr lang="tr-TR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tr-TR" sz="32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50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Zedelenme anına kadar kazanmış olduğu becerilerini kaybettirmeme,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Bireyin zedelenmiş özelliği dışında kalan özelliklerinden en etkin ve sağlıklı biçimde yararlanmasını ifade etmektedir.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Doğum öncesi ve doğum sonrası oluşabilecek engelin önlenmesi için şu öneriler sunulabilir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0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Bütün gebeler hastane ve ana-çocuk sağlıklarında gebeliğin başladığı tarihten itibaren aylık kontrole alınmalıdır.</a:t>
            </a:r>
            <a:endParaRPr lang="tr-TR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Fötüsde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bir engel olma ihtimali olan durumlarda gebelik durdurularak aileye danışmanlık verilmelidir. </a:t>
            </a:r>
            <a:endParaRPr lang="tr-TR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tr-TR" sz="32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43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Yeni doğan her bebek yaşamın ilk birkaç gününde mutlaka muayene edilmelidir.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Her çocuğun büyüme ve gelişmesi izlenmelidir. Gecikme olan durumlarda aile ile işbirliğine girilmelidir.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 programda doktorlar, hemşireler, çocuk gelişimcileri, psikologlar ve kreşlerde çalışan çocuk bakıcıları birlikte bulunmalıdır.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22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Süt çocuklarında aşıların zamanında yapılması gerekmektedir. Böylece çocuk ağır komplikasyonlara sebep olabilecek enfeksiyon hastalıklarından da korunmuş olabilir.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Okulöncesi ve ilkokul döneminde çocukların kazalardan ve zehirlenmelerden korunmaları gereklidir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75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Anaokulu eğitim programları erken başlatılmalıdır. Bu programlar çocuğun engelinin erken fark edilmesine ve zamanında müdahale edilmesine yardımcı olmaktadır.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Engelli çocuklar eğitime teşhis konduktan hemen sonra başlatılmalıdır.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4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Engelli çocukların aileleri toplumda yalnız bırakılmamalı ve danışmanlık servisleri kurulmalıdır.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Engelli çocukların kendi bağımsızlıklarını kazanarak meslek sahibi olmaları için gerekli fırsatlar tanınmalıdır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61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 fontAlgn="base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None/>
            </a:pPr>
            <a:endParaRPr lang="tr-TR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 fontAlgn="base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None/>
            </a:pPr>
            <a:r>
              <a:rPr lang="tr-T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 fontAlgn="base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None/>
            </a:pPr>
            <a:r>
              <a:rPr lang="tr-T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</a:t>
            </a:r>
            <a:r>
              <a:rPr lang="tr-T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N. ve Gürsoy, F. 2007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 gerektiren çocuklar ve özel eğitime giriş.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İstanbul: </a:t>
            </a:r>
            <a:r>
              <a:rPr lang="tr-T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Morpa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Kültür Yayınları.</a:t>
            </a:r>
            <a:endParaRPr lang="tr-TR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2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273</Words>
  <Application>Microsoft Office PowerPoint</Application>
  <PresentationFormat>Geniş ekran</PresentationFormat>
  <Paragraphs>22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</dc:creator>
  <cp:lastModifiedBy>figen</cp:lastModifiedBy>
  <cp:revision>3</cp:revision>
  <dcterms:created xsi:type="dcterms:W3CDTF">2020-04-29T22:12:03Z</dcterms:created>
  <dcterms:modified xsi:type="dcterms:W3CDTF">2020-04-29T22:40:00Z</dcterms:modified>
</cp:coreProperties>
</file>