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7" r:id="rId3"/>
    <p:sldId id="258" r:id="rId4"/>
    <p:sldId id="266" r:id="rId5"/>
    <p:sldId id="259" r:id="rId6"/>
    <p:sldId id="260" r:id="rId7"/>
    <p:sldId id="261" r:id="rId8"/>
    <p:sldId id="262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628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770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75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18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942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77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09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062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2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72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6073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BA0B2-BEB8-4B2C-8D85-BF1584F6FFD4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5E4B5-3D78-436F-B685-4E325E98C4C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562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</a:pP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ÖZEL EĞİTİMDE ÖNLEME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Özel eğitim alanında önleme kapsamlı ve önemli bir konu olup 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disiplinlerarası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çalışmayı gerektirmektedir. 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Özel eğitimde önleme çalışmaları bireyden bireye farklılık göstermekle birlikte; 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08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Bireylerde oluşabilecek zedelenmeyi, zedelenmeye bağlı yetersizliği ve yetersizliğe bağlı ortaya çıkacak özür-engel durumunu önleme,</a:t>
            </a:r>
            <a:endParaRPr lang="tr-TR" sz="3200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Herhangi bir nedenle meydana gelmiş olan zedelenmenin derecesini arttırmama, aynı düzeyde tutabilme,</a:t>
            </a:r>
            <a:endParaRPr lang="tr-TR" sz="3200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tr-TR" sz="3200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50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Zedelenme anına kadar kazanmış olduğu becerilerini kaybettirmeme,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Bireyin zedelenmiş özelliği dışında kalan özelliklerinden en etkin ve sağlıklı biçimde yararlanmasını ifade etmektedir.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Doğum öncesi ve doğum sonrası oluşabilecek engelin önlenmesi için şu öneriler sunulabilir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208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Bütün gebeler hastane ve ana-çocuk sağlıklarında gebeliğin başladığı tarihten itibaren aylık kontrole alınmalıdır.</a:t>
            </a:r>
            <a:endParaRPr lang="tr-TR" sz="3200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sz="3200" dirty="0" err="1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Fötüsde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bir engel olma ihtimali olan durumlarda gebelik durdurularak aileye danışmanlık verilmelidir. </a:t>
            </a:r>
            <a:endParaRPr lang="tr-TR" sz="3200" i="1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tr-TR" sz="3200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432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Yeni doğan her bebek yaşamın ilk birkaç gününde mutlaka muayene edilmelidir.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 çocuğun büyüme ve gelişmesi izlenmelidir. Gecikme olan durumlarda aile ile işbirliğine girilmelidir.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Hazırlanacak programda doktorlar, hemşireler, çocuk gelişimcileri, psikologlar ve kreşlerde çalışan çocuk bakıcıları birlikte bulunmalıdır.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422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Süt çocuklarında aşıların zamanında yapılması gerekmektedir. Böylece çocuk ağır komplikasyonlara sebep olabilecek enfeksiyon hastalıklarından da korunmuş olabilir.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Okulöncesi ve ilkokul döneminde çocukların kazalardan ve zehirlenmelerden korunmaları gereklidir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6750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Anaokulu eğitim programları erken başlatılmalıdır. Bu programlar çocuğun engelinin erken fark edilmesine ve zamanında müdahale edilmesine yardımcı olmaktadır.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Engelli çocuklar eğitime teşhis konduktan hemen sonra başlatılmalıdır.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47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Engelli çocukların aileleri toplumda yalnız bırakılmamalı ve danışmanlık servisleri kurulmalıdır.</a:t>
            </a:r>
            <a:endParaRPr lang="tr-TR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Engelli çocukların kendi bağımsızlıklarını kazanarak meslek sahibi olmaları için gerekli fırsatlar tanınmalıdır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2618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0" fontAlgn="base">
              <a:lnSpc>
                <a:spcPct val="100000"/>
              </a:lnSpc>
              <a:spcBef>
                <a:spcPts val="750"/>
              </a:spcBef>
              <a:buClr>
                <a:srgbClr val="FE8637"/>
              </a:buClr>
              <a:buSzPct val="80000"/>
              <a:buNone/>
            </a:pPr>
            <a:endParaRPr lang="tr-TR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 fontAlgn="base">
              <a:lnSpc>
                <a:spcPct val="100000"/>
              </a:lnSpc>
              <a:spcBef>
                <a:spcPts val="750"/>
              </a:spcBef>
              <a:buClr>
                <a:srgbClr val="FE8637"/>
              </a:buClr>
              <a:buSzPct val="80000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1" indent="0" fontAlgn="base">
              <a:lnSpc>
                <a:spcPct val="100000"/>
              </a:lnSpc>
              <a:spcBef>
                <a:spcPts val="750"/>
              </a:spcBef>
              <a:buClr>
                <a:srgbClr val="FE8637"/>
              </a:buClr>
              <a:buSzPct val="80000"/>
              <a:buNone/>
            </a:pPr>
            <a:r>
              <a:rPr lang="tr-TR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Aral</a:t>
            </a:r>
            <a:r>
              <a:rPr lang="tr-TR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N. ve Gürsoy, F. 2007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Özel eğitim gerektiren çocuklar ve özel eğitime giriş.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İstanbul: </a:t>
            </a:r>
            <a:r>
              <a:rPr lang="tr-TR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Morpa</a:t>
            </a:r>
            <a:r>
              <a:rPr lang="tr-TR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Kültür Yayınları.</a:t>
            </a:r>
            <a:endParaRPr lang="tr-TR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23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273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figen</dc:creator>
  <cp:lastModifiedBy>figen</cp:lastModifiedBy>
  <cp:revision>3</cp:revision>
  <dcterms:created xsi:type="dcterms:W3CDTF">2020-04-29T22:12:03Z</dcterms:created>
  <dcterms:modified xsi:type="dcterms:W3CDTF">2020-04-29T22:40:00Z</dcterms:modified>
</cp:coreProperties>
</file>