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6.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Maurya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İmparatoru Kral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Aşoka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Maurya</a:t>
            </a:r>
            <a:r>
              <a:rPr lang="tr-TR" dirty="0"/>
              <a:t> İmparatorluğu’nun devlet yönetim biçimi, tıpkı </a:t>
            </a:r>
            <a:r>
              <a:rPr lang="tr-TR" dirty="0" err="1"/>
              <a:t>Çandragupta</a:t>
            </a:r>
            <a:r>
              <a:rPr lang="tr-TR" dirty="0"/>
              <a:t> döneminde olduğu gibi, toprağın çeşitli idari birimlere bölünerek yönetilme esasına dayanmaktadır. Bu idari birimlerin yönetimini elinde bulunduran ve </a:t>
            </a:r>
            <a:r>
              <a:rPr lang="tr-TR" dirty="0" err="1"/>
              <a:t>Prādeşikalar</a:t>
            </a:r>
            <a:r>
              <a:rPr lang="tr-TR" dirty="0"/>
              <a:t> olarak bilinen eyalet valileri, doğrudan kral tarafından görevlendirilmiş özel yetkili ve en üst düzeydeki memurlar olarak bilinmektedir.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tr-TR" dirty="0"/>
              <a:t>Bunların yanı sıra yazıtlarda, </a:t>
            </a:r>
            <a:r>
              <a:rPr lang="tr-TR" dirty="0" err="1"/>
              <a:t>Rācakula</a:t>
            </a:r>
            <a:r>
              <a:rPr lang="tr-TR" dirty="0"/>
              <a:t>, </a:t>
            </a:r>
            <a:r>
              <a:rPr lang="tr-TR" dirty="0" err="1"/>
              <a:t>Yūta</a:t>
            </a:r>
            <a:r>
              <a:rPr lang="tr-TR" dirty="0"/>
              <a:t> ve </a:t>
            </a:r>
            <a:r>
              <a:rPr lang="tr-TR" dirty="0" err="1"/>
              <a:t>Mahāmātra</a:t>
            </a:r>
            <a:r>
              <a:rPr lang="tr-TR" dirty="0"/>
              <a:t> adı verilen üç farklı memur sınıfından daha bahsedilmektedir. Bu memurlar </a:t>
            </a:r>
            <a:r>
              <a:rPr lang="tr-TR" dirty="0" err="1"/>
              <a:t>Prādeşikaların</a:t>
            </a:r>
            <a:r>
              <a:rPr lang="tr-TR" dirty="0"/>
              <a:t> emrinde, nüfusları altında olan toprak parçasının yönetiminde ve halkın idaresinden sorumludurlar. </a:t>
            </a:r>
            <a:r>
              <a:rPr lang="tr-TR" dirty="0" err="1"/>
              <a:t>Aşoka</a:t>
            </a:r>
            <a:r>
              <a:rPr lang="tr-TR" dirty="0"/>
              <a:t> yazıtlarında </a:t>
            </a:r>
            <a:r>
              <a:rPr lang="tr-TR" dirty="0" err="1"/>
              <a:t>Rācakulaların</a:t>
            </a:r>
            <a:r>
              <a:rPr lang="tr-TR" dirty="0"/>
              <a:t> hanedanlık mensubu kişiler arasından seçilen bilgili ve kültürlü kişiler olduğu kaydedilmiştir. </a:t>
            </a:r>
            <a:r>
              <a:rPr lang="tr-TR" dirty="0" err="1"/>
              <a:t>Yūtaların</a:t>
            </a:r>
            <a:r>
              <a:rPr lang="tr-TR" dirty="0"/>
              <a:t> ise yardımcıları olan </a:t>
            </a:r>
            <a:r>
              <a:rPr lang="tr-TR" dirty="0" err="1"/>
              <a:t>Upayūtalar</a:t>
            </a:r>
            <a:r>
              <a:rPr lang="tr-TR" dirty="0"/>
              <a:t> ile birlikte, görevli oldukları bölgenin gelir ve giderlerinden sorumlu, hazineden sorumlu memurlar olduğu düşünülmektedir. </a:t>
            </a:r>
            <a:r>
              <a:rPr lang="tr-TR" dirty="0" err="1"/>
              <a:t>Mahāmātraların</a:t>
            </a:r>
            <a:r>
              <a:rPr lang="tr-TR" dirty="0"/>
              <a:t> ise eyaletlerin bir alt idari birimi olan parçanın yöneticisi olduğu bilinmektedir.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Bindusara’dan</a:t>
            </a:r>
            <a:r>
              <a:rPr lang="tr-TR" dirty="0"/>
              <a:t> sonra yerine, Hint tarihinin en büyük krallarından biri olarak gösterilen kral </a:t>
            </a:r>
            <a:r>
              <a:rPr lang="tr-TR" dirty="0" err="1"/>
              <a:t>Aşoka</a:t>
            </a:r>
            <a:r>
              <a:rPr lang="tr-TR" dirty="0"/>
              <a:t> tahta geçmiştir. Onun sözü edilen büyüklüğü, fiziksel boyutları ya da imparatorluğunun her geçen gün daha da genişleyen sınırlarıyla ilişkili değildir. </a:t>
            </a:r>
            <a:r>
              <a:rPr lang="tr-TR" dirty="0" err="1"/>
              <a:t>Aşoka</a:t>
            </a:r>
            <a:r>
              <a:rPr lang="tr-TR" dirty="0"/>
              <a:t>, bir kral olarak sahip olduğu meziyetler ve karakterindeki olumlu özellikleri sebebiyle bu şekilde anılmaktadır. Adından övgüyle bahsedilen ve halkının sevgisini kazanmış olan </a:t>
            </a:r>
            <a:r>
              <a:rPr lang="tr-TR" dirty="0" err="1"/>
              <a:t>Aşoka</a:t>
            </a:r>
            <a:r>
              <a:rPr lang="tr-TR" dirty="0"/>
              <a:t>, </a:t>
            </a:r>
            <a:r>
              <a:rPr lang="tr-TR" dirty="0" err="1"/>
              <a:t>Maurya</a:t>
            </a:r>
            <a:r>
              <a:rPr lang="tr-TR" dirty="0"/>
              <a:t> İmparatorluğu’na en parlak dönemini yaşatmış olan kraldır. 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Aşoka</a:t>
            </a:r>
            <a:r>
              <a:rPr lang="tr-TR" dirty="0"/>
              <a:t>, henüz genç bir prensken dahi kendini ispat etmiş, başarılı bir asker ve devlet adamıydı. </a:t>
            </a:r>
            <a:r>
              <a:rPr lang="tr-TR" dirty="0" err="1"/>
              <a:t>Uccain</a:t>
            </a:r>
            <a:r>
              <a:rPr lang="tr-TR" dirty="0"/>
              <a:t> valisiyken daha büyük ve önemli bir merkez olan </a:t>
            </a:r>
            <a:r>
              <a:rPr lang="tr-TR" dirty="0" err="1"/>
              <a:t>Takshila’da</a:t>
            </a:r>
            <a:r>
              <a:rPr lang="tr-TR" dirty="0"/>
              <a:t> görevlendirilmiş ve çıkan ayaklanmayı bastırmıştır. Tahta çıktıktan sonra ise, dedesinin yolundan gitmiş ve imparatorluğun sınırlarını yeni fethettiği yerlerle genişletmiştir.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Ancak Kaya Fermanlarında ünlü </a:t>
            </a:r>
            <a:r>
              <a:rPr lang="tr-TR" dirty="0" err="1"/>
              <a:t>Kalinga</a:t>
            </a:r>
            <a:r>
              <a:rPr lang="tr-TR" dirty="0"/>
              <a:t> savaşı hariç, onun fethettiği yerler ve kazandığı zaferlerle ilgili herhangi bir açıklama yer almamaktadır. Öyle ki Kaya Fermanı </a:t>
            </a:r>
            <a:r>
              <a:rPr lang="tr-TR" dirty="0" err="1"/>
              <a:t>XIII’de</a:t>
            </a:r>
            <a:r>
              <a:rPr lang="tr-TR" dirty="0"/>
              <a:t> yer alan kayıtlarda;  “</a:t>
            </a:r>
            <a:r>
              <a:rPr lang="tr-TR" i="1" dirty="0"/>
              <a:t>Orada (</a:t>
            </a:r>
            <a:r>
              <a:rPr lang="tr-TR" i="1" dirty="0" err="1"/>
              <a:t>Kalinga’dan</a:t>
            </a:r>
            <a:r>
              <a:rPr lang="tr-TR" i="1" dirty="0"/>
              <a:t>) yaklaşık yüz elli bin kişi esir alındı ve yüz binlerce kişi de savaş meydanında acımasızca öldürüldü.” </a:t>
            </a:r>
            <a:r>
              <a:rPr lang="tr-TR" dirty="0"/>
              <a:t>gibi ifadeler yer almaktadır. Bu savaştan sonra </a:t>
            </a:r>
            <a:r>
              <a:rPr lang="tr-TR" dirty="0" err="1"/>
              <a:t>Kalinga’nın</a:t>
            </a:r>
            <a:r>
              <a:rPr lang="tr-TR" dirty="0"/>
              <a:t> tamamı fethedildi ve </a:t>
            </a:r>
            <a:r>
              <a:rPr lang="tr-TR" dirty="0" err="1"/>
              <a:t>Aşoka</a:t>
            </a:r>
            <a:r>
              <a:rPr lang="tr-TR" dirty="0"/>
              <a:t>, hâkimiyet alanının en geniş sınırlarına ulaştı.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Zira bu zafer, </a:t>
            </a:r>
            <a:r>
              <a:rPr lang="tr-TR" dirty="0" err="1"/>
              <a:t>Aşoka’nın</a:t>
            </a:r>
            <a:r>
              <a:rPr lang="tr-TR" dirty="0"/>
              <a:t> daha geniş sınırlara ulaşma hayalinde de önemli değişikliklere sebep olmuş ve artık yayılmacı ya da işgalci politikasını tamamıyla değiştirmiştir. Onun bugünkü </a:t>
            </a:r>
            <a:r>
              <a:rPr lang="tr-TR" dirty="0" err="1"/>
              <a:t>Orissa</a:t>
            </a:r>
            <a:r>
              <a:rPr lang="tr-TR" dirty="0"/>
              <a:t> bölgesindeki feodal bir beye karşı verdiği bu mücadele, </a:t>
            </a:r>
            <a:r>
              <a:rPr lang="tr-TR" dirty="0" err="1"/>
              <a:t>Buddhizm</a:t>
            </a:r>
            <a:r>
              <a:rPr lang="tr-TR" dirty="0"/>
              <a:t> Tarihini de yakından etkilemiş ve </a:t>
            </a:r>
            <a:r>
              <a:rPr lang="tr-TR" dirty="0" err="1"/>
              <a:t>Buddhizm</a:t>
            </a:r>
            <a:r>
              <a:rPr lang="tr-TR" dirty="0"/>
              <a:t> ilk defa bir imparatorluğun resmi dini haline gelmiştir.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Buddhist</a:t>
            </a:r>
            <a:r>
              <a:rPr lang="tr-TR" dirty="0"/>
              <a:t> geleneğe ait anlatımların bazılarında, </a:t>
            </a:r>
            <a:r>
              <a:rPr lang="tr-TR" dirty="0" err="1"/>
              <a:t>Aşoka’nın</a:t>
            </a:r>
            <a:r>
              <a:rPr lang="tr-TR" dirty="0"/>
              <a:t> </a:t>
            </a:r>
            <a:r>
              <a:rPr lang="tr-TR" dirty="0" err="1"/>
              <a:t>Kalinga</a:t>
            </a:r>
            <a:r>
              <a:rPr lang="tr-TR" dirty="0"/>
              <a:t> savaşından kısa bir süre önce </a:t>
            </a:r>
            <a:r>
              <a:rPr lang="tr-TR" dirty="0" err="1"/>
              <a:t>Buddhist</a:t>
            </a:r>
            <a:r>
              <a:rPr lang="tr-TR" dirty="0"/>
              <a:t> keşiş </a:t>
            </a:r>
            <a:r>
              <a:rPr lang="tr-TR" dirty="0" err="1"/>
              <a:t>Upagupta’nın</a:t>
            </a:r>
            <a:r>
              <a:rPr lang="tr-TR" dirty="0"/>
              <a:t> müridi olduğu ve onun vaazlarından etkilenerek </a:t>
            </a:r>
            <a:r>
              <a:rPr lang="tr-TR" dirty="0" err="1"/>
              <a:t>Buddhizm’i</a:t>
            </a:r>
            <a:r>
              <a:rPr lang="tr-TR" dirty="0"/>
              <a:t> tercih ettiği aktarılmaktadır. Bu ifadeler, büyük ölçüde Kaya Fermanlarında da doğrulanır. Kaya Fermanı </a:t>
            </a:r>
            <a:r>
              <a:rPr lang="tr-TR" dirty="0" err="1"/>
              <a:t>XVIII’de</a:t>
            </a:r>
            <a:r>
              <a:rPr lang="tr-TR" dirty="0"/>
              <a:t> ise, </a:t>
            </a:r>
            <a:r>
              <a:rPr lang="tr-TR" dirty="0" err="1"/>
              <a:t>Aşoka’nın</a:t>
            </a:r>
            <a:r>
              <a:rPr lang="tr-TR" dirty="0"/>
              <a:t> savaş meydanında gördüklerinden derinden etkilendiği ve bu durumdan duyduğu derin vicdan azabı dile getirilmektedir. Bazı araştırmacılar, dokunaklı bir dille yazılmış olan bu fermanın, bizzat </a:t>
            </a:r>
            <a:r>
              <a:rPr lang="tr-TR" dirty="0" err="1"/>
              <a:t>Aşoka’nın</a:t>
            </a:r>
            <a:r>
              <a:rPr lang="tr-TR" dirty="0"/>
              <a:t> kendisi tarafından kaydettirildiğini ileri sürmektedir.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Aşoka’nın</a:t>
            </a:r>
            <a:r>
              <a:rPr lang="tr-TR" dirty="0"/>
              <a:t>, </a:t>
            </a:r>
            <a:r>
              <a:rPr lang="tr-TR" dirty="0" err="1"/>
              <a:t>Buddhizm’in</a:t>
            </a:r>
            <a:r>
              <a:rPr lang="tr-TR" dirty="0"/>
              <a:t> uygulamaya dayanan dinsel öğreti ve kurallarından çok, etik ve ahlaki yönüyle ilgilendiği anlaşılmaktadır. Şiddete dayalı duygularla beslenen kişiliği yerini, hayırsever etkinliklerle mutlu olan, stres atan bir hale bırakmıştır. </a:t>
            </a:r>
            <a:r>
              <a:rPr lang="tr-TR" dirty="0" err="1"/>
              <a:t>Buddhist</a:t>
            </a:r>
            <a:r>
              <a:rPr lang="tr-TR" dirty="0"/>
              <a:t> inancı kabul ettikten yaklaşık bir yıl sonra, </a:t>
            </a:r>
            <a:r>
              <a:rPr lang="tr-TR" dirty="0" err="1"/>
              <a:t>Samgha</a:t>
            </a:r>
            <a:r>
              <a:rPr lang="tr-TR" dirty="0"/>
              <a:t> yani </a:t>
            </a:r>
            <a:r>
              <a:rPr lang="tr-TR" dirty="0" err="1"/>
              <a:t>Buddhist</a:t>
            </a:r>
            <a:r>
              <a:rPr lang="tr-TR" dirty="0"/>
              <a:t> keşişler örgütünü ziyaret ettiği, onlarla birlikte zaman geçirdiği, dönem </a:t>
            </a:r>
            <a:r>
              <a:rPr lang="tr-TR" dirty="0" err="1"/>
              <a:t>dönem</a:t>
            </a:r>
            <a:r>
              <a:rPr lang="tr-TR" dirty="0"/>
              <a:t> birlikte yaşadığı ve </a:t>
            </a:r>
            <a:r>
              <a:rPr lang="tr-TR" dirty="0" err="1"/>
              <a:t>Buddhist</a:t>
            </a:r>
            <a:r>
              <a:rPr lang="tr-TR" dirty="0"/>
              <a:t> misyonerlik faaliyetleriyle bizzat ilgilendiği de kaydedilmiştir.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Maurya</a:t>
            </a:r>
            <a:r>
              <a:rPr lang="tr-TR" dirty="0"/>
              <a:t> İmparatorluğu’nun sınırları hakkındaki bilgilerimiz, </a:t>
            </a:r>
            <a:r>
              <a:rPr lang="tr-TR" dirty="0" err="1"/>
              <a:t>Aşoka</a:t>
            </a:r>
            <a:r>
              <a:rPr lang="tr-TR" dirty="0"/>
              <a:t> dönemi itibarıyla daha belirgin bir hale gelmiş; Kaya fermanlarının Hint coğrafyasındaki yayılışı, imparatorluğun ulaştığı sınırları belirlenmesinde oldukça önemli bir yer tutmuştur.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Buna göre </a:t>
            </a:r>
            <a:r>
              <a:rPr lang="tr-TR" dirty="0" err="1"/>
              <a:t>Maurya</a:t>
            </a:r>
            <a:r>
              <a:rPr lang="tr-TR" dirty="0"/>
              <a:t> İmparatorluğu’nun sınırları, bugünkü Hindistan’ın güney uç kısmı hariç, bütün Hint alt kıtasını kaplayacak bir biçimde genişlemiş, kuzeyde ise </a:t>
            </a:r>
            <a:r>
              <a:rPr lang="tr-TR" dirty="0" err="1"/>
              <a:t>Hindikuş</a:t>
            </a:r>
            <a:r>
              <a:rPr lang="tr-TR" dirty="0"/>
              <a:t> Dağlarının güney yamaçlarına kadar ulaşmıştır. Bu coğrafi sınırlar, Hindistan tarihindeki Hint menşeli bir imparatorluğun sahip olduğu en geniş sınırlar olarak bilinmektedir.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1358</TotalTime>
  <Words>744</Words>
  <Application>Microsoft Office PowerPoint</Application>
  <PresentationFormat>Ekran Gösterisi (4:3)</PresentationFormat>
  <Paragraphs>28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216 ORTAÇAĞ HİNDİSTAN TARİHİ VE KÜLTÜRÜ  6. Hafta  Maurya İmparatoru Kral Aşoka I      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143</cp:revision>
  <dcterms:created xsi:type="dcterms:W3CDTF">2014-11-21T09:52:05Z</dcterms:created>
  <dcterms:modified xsi:type="dcterms:W3CDTF">2020-02-24T20:13:09Z</dcterms:modified>
</cp:coreProperties>
</file>