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E6A541-C018-4606-87FC-918C7AEB30A0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2E09226-A8A7-4D43-9B7A-58A4961F05DE}">
      <dgm:prSet/>
      <dgm:spPr/>
      <dgm:t>
        <a:bodyPr/>
        <a:lstStyle/>
        <a:p>
          <a:pPr rtl="0"/>
          <a:r>
            <a:rPr lang="tr-TR" dirty="0" smtClean="0"/>
            <a:t>Din sosyolojisi sosyolojinin bir alt dalıdır. </a:t>
          </a:r>
          <a:endParaRPr lang="tr-TR" dirty="0"/>
        </a:p>
      </dgm:t>
    </dgm:pt>
    <dgm:pt modelId="{F28E3046-4F81-458E-87F8-B8168B10C1A0}" type="parTrans" cxnId="{F86F82D7-3C4F-4FBC-B635-83E8861DEC68}">
      <dgm:prSet/>
      <dgm:spPr/>
      <dgm:t>
        <a:bodyPr/>
        <a:lstStyle/>
        <a:p>
          <a:endParaRPr lang="tr-TR"/>
        </a:p>
      </dgm:t>
    </dgm:pt>
    <dgm:pt modelId="{51E69CCE-16E4-417C-8C41-62AD9D77FB07}" type="sibTrans" cxnId="{F86F82D7-3C4F-4FBC-B635-83E8861DEC68}">
      <dgm:prSet/>
      <dgm:spPr/>
      <dgm:t>
        <a:bodyPr/>
        <a:lstStyle/>
        <a:p>
          <a:endParaRPr lang="tr-TR"/>
        </a:p>
      </dgm:t>
    </dgm:pt>
    <dgm:pt modelId="{7C3CD37F-9B5D-4106-A164-87DAE5162A50}">
      <dgm:prSet/>
      <dgm:spPr/>
      <dgm:t>
        <a:bodyPr/>
        <a:lstStyle/>
        <a:p>
          <a:pPr rtl="0"/>
          <a:r>
            <a:rPr lang="tr-TR" smtClean="0"/>
            <a:t>Konusu itibariyle farklılık taşısa da yöntem, kuramsal yaklaşım ve tarihsel gelişim bakımından genel sosyoloji ile sürekli bağlantı içerisindedir.</a:t>
          </a:r>
          <a:endParaRPr lang="tr-TR"/>
        </a:p>
      </dgm:t>
    </dgm:pt>
    <dgm:pt modelId="{4427C26B-F2A8-4900-82C9-F7D61ED7C5DD}" type="parTrans" cxnId="{609E52D6-9BE9-4566-80D2-844F0242B4A1}">
      <dgm:prSet/>
      <dgm:spPr/>
      <dgm:t>
        <a:bodyPr/>
        <a:lstStyle/>
        <a:p>
          <a:endParaRPr lang="tr-TR"/>
        </a:p>
      </dgm:t>
    </dgm:pt>
    <dgm:pt modelId="{570DE34C-0B1E-4AA8-92CF-408F16DAE536}" type="sibTrans" cxnId="{609E52D6-9BE9-4566-80D2-844F0242B4A1}">
      <dgm:prSet/>
      <dgm:spPr/>
      <dgm:t>
        <a:bodyPr/>
        <a:lstStyle/>
        <a:p>
          <a:endParaRPr lang="tr-TR"/>
        </a:p>
      </dgm:t>
    </dgm:pt>
    <dgm:pt modelId="{73A5C187-1A3F-4692-B5AE-C47EEA0FF23A}" type="pres">
      <dgm:prSet presAssocID="{C5E6A541-C018-4606-87FC-918C7AEB30A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9009DB6B-DD3C-44AE-8282-A1294F95F4B5}" type="pres">
      <dgm:prSet presAssocID="{72E09226-A8A7-4D43-9B7A-58A4961F05DE}" presName="circle1" presStyleLbl="node1" presStyleIdx="0" presStyleCnt="2"/>
      <dgm:spPr/>
    </dgm:pt>
    <dgm:pt modelId="{AF3D5E38-2BF0-4A6C-A33B-D9D7B6B502B6}" type="pres">
      <dgm:prSet presAssocID="{72E09226-A8A7-4D43-9B7A-58A4961F05DE}" presName="space" presStyleCnt="0"/>
      <dgm:spPr/>
    </dgm:pt>
    <dgm:pt modelId="{C3358416-DA87-4D0A-843D-EDC5585DDBFB}" type="pres">
      <dgm:prSet presAssocID="{72E09226-A8A7-4D43-9B7A-58A4961F05DE}" presName="rect1" presStyleLbl="alignAcc1" presStyleIdx="0" presStyleCnt="2"/>
      <dgm:spPr/>
    </dgm:pt>
    <dgm:pt modelId="{B2630A22-5E8B-4C02-920C-2A82F1BAF135}" type="pres">
      <dgm:prSet presAssocID="{7C3CD37F-9B5D-4106-A164-87DAE5162A50}" presName="vertSpace2" presStyleLbl="node1" presStyleIdx="0" presStyleCnt="2"/>
      <dgm:spPr/>
    </dgm:pt>
    <dgm:pt modelId="{18D11B19-D89B-466B-9294-59CC944E9AB1}" type="pres">
      <dgm:prSet presAssocID="{7C3CD37F-9B5D-4106-A164-87DAE5162A50}" presName="circle2" presStyleLbl="node1" presStyleIdx="1" presStyleCnt="2"/>
      <dgm:spPr/>
    </dgm:pt>
    <dgm:pt modelId="{9453DBF6-28CF-4E9C-B949-8402823A928A}" type="pres">
      <dgm:prSet presAssocID="{7C3CD37F-9B5D-4106-A164-87DAE5162A50}" presName="rect2" presStyleLbl="alignAcc1" presStyleIdx="1" presStyleCnt="2"/>
      <dgm:spPr/>
    </dgm:pt>
    <dgm:pt modelId="{69B7D759-2AB0-4345-90B3-4DD4411929B3}" type="pres">
      <dgm:prSet presAssocID="{72E09226-A8A7-4D43-9B7A-58A4961F05DE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A7029406-D4D5-4AE8-8365-F73271A42D5A}" type="pres">
      <dgm:prSet presAssocID="{7C3CD37F-9B5D-4106-A164-87DAE5162A50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D5669CE4-7179-4E0E-BCD2-5A9A922254A9}" type="presOf" srcId="{72E09226-A8A7-4D43-9B7A-58A4961F05DE}" destId="{C3358416-DA87-4D0A-843D-EDC5585DDBFB}" srcOrd="0" destOrd="0" presId="urn:microsoft.com/office/officeart/2005/8/layout/target3"/>
    <dgm:cxn modelId="{ABA11C4C-5560-490A-9AE7-7ED233178D42}" type="presOf" srcId="{7C3CD37F-9B5D-4106-A164-87DAE5162A50}" destId="{9453DBF6-28CF-4E9C-B949-8402823A928A}" srcOrd="0" destOrd="0" presId="urn:microsoft.com/office/officeart/2005/8/layout/target3"/>
    <dgm:cxn modelId="{F55E55F5-32AA-4FD4-A0A9-9D6B34CA8AF5}" type="presOf" srcId="{C5E6A541-C018-4606-87FC-918C7AEB30A0}" destId="{73A5C187-1A3F-4692-B5AE-C47EEA0FF23A}" srcOrd="0" destOrd="0" presId="urn:microsoft.com/office/officeart/2005/8/layout/target3"/>
    <dgm:cxn modelId="{F86F82D7-3C4F-4FBC-B635-83E8861DEC68}" srcId="{C5E6A541-C018-4606-87FC-918C7AEB30A0}" destId="{72E09226-A8A7-4D43-9B7A-58A4961F05DE}" srcOrd="0" destOrd="0" parTransId="{F28E3046-4F81-458E-87F8-B8168B10C1A0}" sibTransId="{51E69CCE-16E4-417C-8C41-62AD9D77FB07}"/>
    <dgm:cxn modelId="{A2EC6D92-A382-4F51-8967-98E8D9163AE1}" type="presOf" srcId="{72E09226-A8A7-4D43-9B7A-58A4961F05DE}" destId="{69B7D759-2AB0-4345-90B3-4DD4411929B3}" srcOrd="1" destOrd="0" presId="urn:microsoft.com/office/officeart/2005/8/layout/target3"/>
    <dgm:cxn modelId="{609E52D6-9BE9-4566-80D2-844F0242B4A1}" srcId="{C5E6A541-C018-4606-87FC-918C7AEB30A0}" destId="{7C3CD37F-9B5D-4106-A164-87DAE5162A50}" srcOrd="1" destOrd="0" parTransId="{4427C26B-F2A8-4900-82C9-F7D61ED7C5DD}" sibTransId="{570DE34C-0B1E-4AA8-92CF-408F16DAE536}"/>
    <dgm:cxn modelId="{1971AE97-28BD-4B53-B7F6-909DFA465D0A}" type="presOf" srcId="{7C3CD37F-9B5D-4106-A164-87DAE5162A50}" destId="{A7029406-D4D5-4AE8-8365-F73271A42D5A}" srcOrd="1" destOrd="0" presId="urn:microsoft.com/office/officeart/2005/8/layout/target3"/>
    <dgm:cxn modelId="{19C6C513-4A6D-4C2F-B4B3-0CA41BF01184}" type="presParOf" srcId="{73A5C187-1A3F-4692-B5AE-C47EEA0FF23A}" destId="{9009DB6B-DD3C-44AE-8282-A1294F95F4B5}" srcOrd="0" destOrd="0" presId="urn:microsoft.com/office/officeart/2005/8/layout/target3"/>
    <dgm:cxn modelId="{89192A43-9657-4F49-9B1E-5FB2D825AB7C}" type="presParOf" srcId="{73A5C187-1A3F-4692-B5AE-C47EEA0FF23A}" destId="{AF3D5E38-2BF0-4A6C-A33B-D9D7B6B502B6}" srcOrd="1" destOrd="0" presId="urn:microsoft.com/office/officeart/2005/8/layout/target3"/>
    <dgm:cxn modelId="{DE831533-0060-4502-8FEB-EC18608DC8C6}" type="presParOf" srcId="{73A5C187-1A3F-4692-B5AE-C47EEA0FF23A}" destId="{C3358416-DA87-4D0A-843D-EDC5585DDBFB}" srcOrd="2" destOrd="0" presId="urn:microsoft.com/office/officeart/2005/8/layout/target3"/>
    <dgm:cxn modelId="{1E74F382-BF6F-47C4-995C-FFADA421DA75}" type="presParOf" srcId="{73A5C187-1A3F-4692-B5AE-C47EEA0FF23A}" destId="{B2630A22-5E8B-4C02-920C-2A82F1BAF135}" srcOrd="3" destOrd="0" presId="urn:microsoft.com/office/officeart/2005/8/layout/target3"/>
    <dgm:cxn modelId="{75DF27A6-5D94-4D6E-B0DF-770A1378DFC2}" type="presParOf" srcId="{73A5C187-1A3F-4692-B5AE-C47EEA0FF23A}" destId="{18D11B19-D89B-466B-9294-59CC944E9AB1}" srcOrd="4" destOrd="0" presId="urn:microsoft.com/office/officeart/2005/8/layout/target3"/>
    <dgm:cxn modelId="{6CF02F0C-F48F-4990-A18D-EC3341635B4E}" type="presParOf" srcId="{73A5C187-1A3F-4692-B5AE-C47EEA0FF23A}" destId="{9453DBF6-28CF-4E9C-B949-8402823A928A}" srcOrd="5" destOrd="0" presId="urn:microsoft.com/office/officeart/2005/8/layout/target3"/>
    <dgm:cxn modelId="{A84FA899-7D7E-4236-ACFA-F30A9BFD9AC7}" type="presParOf" srcId="{73A5C187-1A3F-4692-B5AE-C47EEA0FF23A}" destId="{69B7D759-2AB0-4345-90B3-4DD4411929B3}" srcOrd="6" destOrd="0" presId="urn:microsoft.com/office/officeart/2005/8/layout/target3"/>
    <dgm:cxn modelId="{DE93BD54-91E5-4D3A-AADD-1DE5C4F56144}" type="presParOf" srcId="{73A5C187-1A3F-4692-B5AE-C47EEA0FF23A}" destId="{A7029406-D4D5-4AE8-8365-F73271A42D5A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8C260A-4A95-4393-8F5C-ED404B463ED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22DC7D5-E489-4DA6-859C-8AA88A2B6AB5}">
      <dgm:prSet/>
      <dgm:spPr/>
      <dgm:t>
        <a:bodyPr/>
        <a:lstStyle/>
        <a:p>
          <a:pPr rtl="0"/>
          <a:r>
            <a:rPr lang="tr-TR" smtClean="0"/>
            <a:t>Din sosyolojisi ifadesi ilk defa Emile Durkheim tarafından kullanılmıştır.</a:t>
          </a:r>
          <a:endParaRPr lang="tr-TR"/>
        </a:p>
      </dgm:t>
    </dgm:pt>
    <dgm:pt modelId="{35D59DEF-D45A-4690-9100-6CD87C515242}" type="parTrans" cxnId="{0991D817-B9B1-4CF9-AFB1-5EAB3A061745}">
      <dgm:prSet/>
      <dgm:spPr/>
      <dgm:t>
        <a:bodyPr/>
        <a:lstStyle/>
        <a:p>
          <a:endParaRPr lang="tr-TR"/>
        </a:p>
      </dgm:t>
    </dgm:pt>
    <dgm:pt modelId="{67CAE73A-6BEE-4EBA-947C-AAF4A61C2DC8}" type="sibTrans" cxnId="{0991D817-B9B1-4CF9-AFB1-5EAB3A061745}">
      <dgm:prSet/>
      <dgm:spPr/>
      <dgm:t>
        <a:bodyPr/>
        <a:lstStyle/>
        <a:p>
          <a:endParaRPr lang="tr-TR"/>
        </a:p>
      </dgm:t>
    </dgm:pt>
    <dgm:pt modelId="{F178A6C4-5429-4B58-A727-B196F87BDFE4}">
      <dgm:prSet/>
      <dgm:spPr/>
      <dgm:t>
        <a:bodyPr/>
        <a:lstStyle/>
        <a:p>
          <a:pPr rtl="0"/>
          <a:r>
            <a:rPr lang="tr-TR" dirty="0" smtClean="0"/>
            <a:t>Din sosyolojisi </a:t>
          </a:r>
          <a:r>
            <a:rPr lang="tr-TR" dirty="0" err="1" smtClean="0"/>
            <a:t>Max</a:t>
          </a:r>
          <a:r>
            <a:rPr lang="tr-TR" dirty="0" smtClean="0"/>
            <a:t> </a:t>
          </a:r>
          <a:r>
            <a:rPr lang="tr-TR" dirty="0" err="1" smtClean="0"/>
            <a:t>weber</a:t>
          </a:r>
          <a:r>
            <a:rPr lang="tr-TR" dirty="0" smtClean="0"/>
            <a:t> tarafından sistematik bir disiplin haline getirilmiştir.</a:t>
          </a:r>
          <a:endParaRPr lang="tr-TR" dirty="0"/>
        </a:p>
      </dgm:t>
    </dgm:pt>
    <dgm:pt modelId="{DE3129F2-F402-49BB-A719-3090761691BE}" type="parTrans" cxnId="{973F4AE7-D99C-42B5-8D41-A8382B823803}">
      <dgm:prSet/>
      <dgm:spPr/>
      <dgm:t>
        <a:bodyPr/>
        <a:lstStyle/>
        <a:p>
          <a:endParaRPr lang="tr-TR"/>
        </a:p>
      </dgm:t>
    </dgm:pt>
    <dgm:pt modelId="{A2E2481F-AE92-467E-9BBB-2E0741793FB9}" type="sibTrans" cxnId="{973F4AE7-D99C-42B5-8D41-A8382B823803}">
      <dgm:prSet/>
      <dgm:spPr/>
      <dgm:t>
        <a:bodyPr/>
        <a:lstStyle/>
        <a:p>
          <a:endParaRPr lang="tr-TR"/>
        </a:p>
      </dgm:t>
    </dgm:pt>
    <dgm:pt modelId="{F42FCD90-2F14-41AA-8917-02491A547D26}" type="pres">
      <dgm:prSet presAssocID="{EA8C260A-4A95-4393-8F5C-ED404B463EDF}" presName="compositeShape" presStyleCnt="0">
        <dgm:presLayoutVars>
          <dgm:chMax val="7"/>
          <dgm:dir/>
          <dgm:resizeHandles val="exact"/>
        </dgm:presLayoutVars>
      </dgm:prSet>
      <dgm:spPr/>
    </dgm:pt>
    <dgm:pt modelId="{70EC93EB-74DC-4DC8-803C-BD5C0340D4F2}" type="pres">
      <dgm:prSet presAssocID="{F22DC7D5-E489-4DA6-859C-8AA88A2B6AB5}" presName="circ1" presStyleLbl="vennNode1" presStyleIdx="0" presStyleCnt="2"/>
      <dgm:spPr/>
    </dgm:pt>
    <dgm:pt modelId="{3DBE969D-46EE-4CF8-BBD3-9A251F59DEBB}" type="pres">
      <dgm:prSet presAssocID="{F22DC7D5-E489-4DA6-859C-8AA88A2B6AB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4752ACC-D032-49C8-AC59-E6C97F79EFD3}" type="pres">
      <dgm:prSet presAssocID="{F178A6C4-5429-4B58-A727-B196F87BDFE4}" presName="circ2" presStyleLbl="vennNode1" presStyleIdx="1" presStyleCnt="2"/>
      <dgm:spPr/>
    </dgm:pt>
    <dgm:pt modelId="{E6BD551A-E1BB-4B3B-93CD-467EE08B2A5F}" type="pres">
      <dgm:prSet presAssocID="{F178A6C4-5429-4B58-A727-B196F87BDFE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9E053A06-3DAA-4144-ACBC-3A2C69F6FEBB}" type="presOf" srcId="{F22DC7D5-E489-4DA6-859C-8AA88A2B6AB5}" destId="{70EC93EB-74DC-4DC8-803C-BD5C0340D4F2}" srcOrd="0" destOrd="0" presId="urn:microsoft.com/office/officeart/2005/8/layout/venn1"/>
    <dgm:cxn modelId="{E443AF41-73CE-473D-BEDD-A2BE4DAFAA16}" type="presOf" srcId="{F178A6C4-5429-4B58-A727-B196F87BDFE4}" destId="{E6BD551A-E1BB-4B3B-93CD-467EE08B2A5F}" srcOrd="1" destOrd="0" presId="urn:microsoft.com/office/officeart/2005/8/layout/venn1"/>
    <dgm:cxn modelId="{44752C7E-E84A-46B4-A166-F0F129189850}" type="presOf" srcId="{F178A6C4-5429-4B58-A727-B196F87BDFE4}" destId="{D4752ACC-D032-49C8-AC59-E6C97F79EFD3}" srcOrd="0" destOrd="0" presId="urn:microsoft.com/office/officeart/2005/8/layout/venn1"/>
    <dgm:cxn modelId="{0991D817-B9B1-4CF9-AFB1-5EAB3A061745}" srcId="{EA8C260A-4A95-4393-8F5C-ED404B463EDF}" destId="{F22DC7D5-E489-4DA6-859C-8AA88A2B6AB5}" srcOrd="0" destOrd="0" parTransId="{35D59DEF-D45A-4690-9100-6CD87C515242}" sibTransId="{67CAE73A-6BEE-4EBA-947C-AAF4A61C2DC8}"/>
    <dgm:cxn modelId="{9E5457BE-CDFC-4BD8-B2AA-56BB9127ADD7}" type="presOf" srcId="{EA8C260A-4A95-4393-8F5C-ED404B463EDF}" destId="{F42FCD90-2F14-41AA-8917-02491A547D26}" srcOrd="0" destOrd="0" presId="urn:microsoft.com/office/officeart/2005/8/layout/venn1"/>
    <dgm:cxn modelId="{45858217-E7F0-46F7-AAF5-E4AA532DA376}" type="presOf" srcId="{F22DC7D5-E489-4DA6-859C-8AA88A2B6AB5}" destId="{3DBE969D-46EE-4CF8-BBD3-9A251F59DEBB}" srcOrd="1" destOrd="0" presId="urn:microsoft.com/office/officeart/2005/8/layout/venn1"/>
    <dgm:cxn modelId="{973F4AE7-D99C-42B5-8D41-A8382B823803}" srcId="{EA8C260A-4A95-4393-8F5C-ED404B463EDF}" destId="{F178A6C4-5429-4B58-A727-B196F87BDFE4}" srcOrd="1" destOrd="0" parTransId="{DE3129F2-F402-49BB-A719-3090761691BE}" sibTransId="{A2E2481F-AE92-467E-9BBB-2E0741793FB9}"/>
    <dgm:cxn modelId="{13D3B740-0B45-4560-8103-0D2853B5B82C}" type="presParOf" srcId="{F42FCD90-2F14-41AA-8917-02491A547D26}" destId="{70EC93EB-74DC-4DC8-803C-BD5C0340D4F2}" srcOrd="0" destOrd="0" presId="urn:microsoft.com/office/officeart/2005/8/layout/venn1"/>
    <dgm:cxn modelId="{C0C7B538-48DC-4538-9B0C-454212DC0789}" type="presParOf" srcId="{F42FCD90-2F14-41AA-8917-02491A547D26}" destId="{3DBE969D-46EE-4CF8-BBD3-9A251F59DEBB}" srcOrd="1" destOrd="0" presId="urn:microsoft.com/office/officeart/2005/8/layout/venn1"/>
    <dgm:cxn modelId="{9BF54328-821A-4B0C-9B09-09177963A994}" type="presParOf" srcId="{F42FCD90-2F14-41AA-8917-02491A547D26}" destId="{D4752ACC-D032-49C8-AC59-E6C97F79EFD3}" srcOrd="2" destOrd="0" presId="urn:microsoft.com/office/officeart/2005/8/layout/venn1"/>
    <dgm:cxn modelId="{3B8139FA-3024-44FF-A4CA-DD6D9AEC6B00}" type="presParOf" srcId="{F42FCD90-2F14-41AA-8917-02491A547D26}" destId="{E6BD551A-E1BB-4B3B-93CD-467EE08B2A5F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9D8E9E-4B53-4767-933C-63FF6927A31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D073980-0525-4DAB-A24F-B3F26E3291C3}">
      <dgm:prSet/>
      <dgm:spPr/>
      <dgm:t>
        <a:bodyPr/>
        <a:lstStyle/>
        <a:p>
          <a:pPr rtl="0"/>
          <a:r>
            <a:rPr lang="tr-TR" smtClean="0"/>
            <a:t>Ayrı bir disiplin olarak din sosyolojisi </a:t>
          </a:r>
          <a:br>
            <a:rPr lang="tr-TR" smtClean="0"/>
          </a:br>
          <a:endParaRPr lang="tr-TR"/>
        </a:p>
      </dgm:t>
    </dgm:pt>
    <dgm:pt modelId="{D81CC76D-E4B1-42CD-A29B-72DC2BE19BCB}" type="parTrans" cxnId="{68D6DFDC-D8C3-45F4-B3E3-3005534B0FE9}">
      <dgm:prSet/>
      <dgm:spPr/>
      <dgm:t>
        <a:bodyPr/>
        <a:lstStyle/>
        <a:p>
          <a:endParaRPr lang="tr-TR"/>
        </a:p>
      </dgm:t>
    </dgm:pt>
    <dgm:pt modelId="{8B1490E0-AB62-41E2-8621-916880D0CD8D}" type="sibTrans" cxnId="{68D6DFDC-D8C3-45F4-B3E3-3005534B0FE9}">
      <dgm:prSet/>
      <dgm:spPr/>
      <dgm:t>
        <a:bodyPr/>
        <a:lstStyle/>
        <a:p>
          <a:endParaRPr lang="tr-TR"/>
        </a:p>
      </dgm:t>
    </dgm:pt>
    <dgm:pt modelId="{2D8BB890-C0B2-446D-AAAC-7500F8CBF8D0}" type="pres">
      <dgm:prSet presAssocID="{C59D8E9E-4B53-4767-933C-63FF6927A313}" presName="linear" presStyleCnt="0">
        <dgm:presLayoutVars>
          <dgm:animLvl val="lvl"/>
          <dgm:resizeHandles val="exact"/>
        </dgm:presLayoutVars>
      </dgm:prSet>
      <dgm:spPr/>
    </dgm:pt>
    <dgm:pt modelId="{45A68BF3-38DD-4EC9-96EE-3132906C2B51}" type="pres">
      <dgm:prSet presAssocID="{BD073980-0525-4DAB-A24F-B3F26E3291C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C7E9D8C-FCB7-49DC-B12E-E483F0917D20}" type="presOf" srcId="{BD073980-0525-4DAB-A24F-B3F26E3291C3}" destId="{45A68BF3-38DD-4EC9-96EE-3132906C2B51}" srcOrd="0" destOrd="0" presId="urn:microsoft.com/office/officeart/2005/8/layout/vList2"/>
    <dgm:cxn modelId="{2250DB49-0B89-4145-A9CE-A92F7428A4F5}" type="presOf" srcId="{C59D8E9E-4B53-4767-933C-63FF6927A313}" destId="{2D8BB890-C0B2-446D-AAAC-7500F8CBF8D0}" srcOrd="0" destOrd="0" presId="urn:microsoft.com/office/officeart/2005/8/layout/vList2"/>
    <dgm:cxn modelId="{68D6DFDC-D8C3-45F4-B3E3-3005534B0FE9}" srcId="{C59D8E9E-4B53-4767-933C-63FF6927A313}" destId="{BD073980-0525-4DAB-A24F-B3F26E3291C3}" srcOrd="0" destOrd="0" parTransId="{D81CC76D-E4B1-42CD-A29B-72DC2BE19BCB}" sibTransId="{8B1490E0-AB62-41E2-8621-916880D0CD8D}"/>
    <dgm:cxn modelId="{64604915-F0AA-450A-8C54-E7F860E55D9C}" type="presParOf" srcId="{2D8BB890-C0B2-446D-AAAC-7500F8CBF8D0}" destId="{45A68BF3-38DD-4EC9-96EE-3132906C2B5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F1E0FF-101B-452E-8CE1-7232F74D902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78E5A76-48B3-42E7-ACC4-312BC4B1845D}">
      <dgm:prSet/>
      <dgm:spPr/>
      <dgm:t>
        <a:bodyPr/>
        <a:lstStyle/>
        <a:p>
          <a:pPr rtl="0"/>
          <a:r>
            <a:rPr lang="tr-TR" dirty="0" smtClean="0"/>
            <a:t>evrimci dönem</a:t>
          </a:r>
          <a:endParaRPr lang="tr-TR" dirty="0"/>
        </a:p>
      </dgm:t>
    </dgm:pt>
    <dgm:pt modelId="{41677F2F-8EB3-4047-A030-B4061F875393}" type="parTrans" cxnId="{A04ECFF4-FEBB-41A9-98EB-CFC19A2412B9}">
      <dgm:prSet/>
      <dgm:spPr/>
      <dgm:t>
        <a:bodyPr/>
        <a:lstStyle/>
        <a:p>
          <a:endParaRPr lang="tr-TR"/>
        </a:p>
      </dgm:t>
    </dgm:pt>
    <dgm:pt modelId="{EE97B95C-2BE3-4621-AC6D-430D0413F090}" type="sibTrans" cxnId="{A04ECFF4-FEBB-41A9-98EB-CFC19A2412B9}">
      <dgm:prSet/>
      <dgm:spPr/>
      <dgm:t>
        <a:bodyPr/>
        <a:lstStyle/>
        <a:p>
          <a:endParaRPr lang="tr-TR"/>
        </a:p>
      </dgm:t>
    </dgm:pt>
    <dgm:pt modelId="{55ED96B4-59B1-4C3E-B313-8302B80A3F37}">
      <dgm:prSet/>
      <dgm:spPr/>
      <dgm:t>
        <a:bodyPr/>
        <a:lstStyle/>
        <a:p>
          <a:pPr rtl="0"/>
          <a:r>
            <a:rPr lang="tr-TR" smtClean="0"/>
            <a:t>Büyük sosyolojik kuramlar</a:t>
          </a:r>
          <a:endParaRPr lang="tr-TR"/>
        </a:p>
      </dgm:t>
    </dgm:pt>
    <dgm:pt modelId="{6CC0FBAD-5A4D-4CBE-9B7C-68BEE02F135F}" type="parTrans" cxnId="{A7C8F553-CF68-47AA-8B3C-B561ADD24857}">
      <dgm:prSet/>
      <dgm:spPr/>
      <dgm:t>
        <a:bodyPr/>
        <a:lstStyle/>
        <a:p>
          <a:endParaRPr lang="tr-TR"/>
        </a:p>
      </dgm:t>
    </dgm:pt>
    <dgm:pt modelId="{5AB35BC8-E23A-415C-A07D-E9B4FA6E3F8B}" type="sibTrans" cxnId="{A7C8F553-CF68-47AA-8B3C-B561ADD24857}">
      <dgm:prSet/>
      <dgm:spPr/>
      <dgm:t>
        <a:bodyPr/>
        <a:lstStyle/>
        <a:p>
          <a:endParaRPr lang="tr-TR"/>
        </a:p>
      </dgm:t>
    </dgm:pt>
    <dgm:pt modelId="{2FFE953B-B569-46D0-99E0-36D9819DBA0D}">
      <dgm:prSet/>
      <dgm:spPr/>
      <dgm:t>
        <a:bodyPr/>
        <a:lstStyle/>
        <a:p>
          <a:pPr rtl="0"/>
          <a:r>
            <a:rPr lang="tr-TR" smtClean="0"/>
            <a:t>Çağdaş dönem </a:t>
          </a:r>
          <a:endParaRPr lang="tr-TR"/>
        </a:p>
      </dgm:t>
    </dgm:pt>
    <dgm:pt modelId="{255AAF6C-E014-429B-9EBC-E8EE00852A90}" type="parTrans" cxnId="{E950C1FF-72A0-4B4C-AE87-55F9303E6E1F}">
      <dgm:prSet/>
      <dgm:spPr/>
      <dgm:t>
        <a:bodyPr/>
        <a:lstStyle/>
        <a:p>
          <a:endParaRPr lang="tr-TR"/>
        </a:p>
      </dgm:t>
    </dgm:pt>
    <dgm:pt modelId="{551ED1A7-33FF-4C35-B7C8-35F4986A7EA9}" type="sibTrans" cxnId="{E950C1FF-72A0-4B4C-AE87-55F9303E6E1F}">
      <dgm:prSet/>
      <dgm:spPr/>
      <dgm:t>
        <a:bodyPr/>
        <a:lstStyle/>
        <a:p>
          <a:endParaRPr lang="tr-TR"/>
        </a:p>
      </dgm:t>
    </dgm:pt>
    <dgm:pt modelId="{A5E3BF52-EDF7-464F-B56D-F731FE255B9F}">
      <dgm:prSet/>
      <dgm:spPr/>
      <dgm:t>
        <a:bodyPr/>
        <a:lstStyle/>
        <a:p>
          <a:pPr rtl="0"/>
          <a:r>
            <a:rPr lang="tr-TR" smtClean="0"/>
            <a:t>Evreleri halinde ele alınabilir.</a:t>
          </a:r>
          <a:endParaRPr lang="tr-TR"/>
        </a:p>
      </dgm:t>
    </dgm:pt>
    <dgm:pt modelId="{C68D39E3-F891-4FF7-8778-001AEDF44A13}" type="parTrans" cxnId="{CFA50C52-86EF-4287-B4D9-6AA3364FA3ED}">
      <dgm:prSet/>
      <dgm:spPr/>
      <dgm:t>
        <a:bodyPr/>
        <a:lstStyle/>
        <a:p>
          <a:endParaRPr lang="tr-TR"/>
        </a:p>
      </dgm:t>
    </dgm:pt>
    <dgm:pt modelId="{5B6F0650-EE5F-4D80-884F-32D10080464C}" type="sibTrans" cxnId="{CFA50C52-86EF-4287-B4D9-6AA3364FA3ED}">
      <dgm:prSet/>
      <dgm:spPr/>
      <dgm:t>
        <a:bodyPr/>
        <a:lstStyle/>
        <a:p>
          <a:endParaRPr lang="tr-TR"/>
        </a:p>
      </dgm:t>
    </dgm:pt>
    <dgm:pt modelId="{308CE65E-2993-4D58-9A82-4F87C8A84A43}" type="pres">
      <dgm:prSet presAssocID="{4DF1E0FF-101B-452E-8CE1-7232F74D9023}" presName="CompostProcess" presStyleCnt="0">
        <dgm:presLayoutVars>
          <dgm:dir/>
          <dgm:resizeHandles val="exact"/>
        </dgm:presLayoutVars>
      </dgm:prSet>
      <dgm:spPr/>
    </dgm:pt>
    <dgm:pt modelId="{94110029-C683-431C-B204-3827E9C65DCF}" type="pres">
      <dgm:prSet presAssocID="{4DF1E0FF-101B-452E-8CE1-7232F74D9023}" presName="arrow" presStyleLbl="bgShp" presStyleIdx="0" presStyleCnt="1"/>
      <dgm:spPr/>
    </dgm:pt>
    <dgm:pt modelId="{1EF284EE-7800-433D-8B76-BAEFDD47B5F5}" type="pres">
      <dgm:prSet presAssocID="{4DF1E0FF-101B-452E-8CE1-7232F74D9023}" presName="linearProcess" presStyleCnt="0"/>
      <dgm:spPr/>
    </dgm:pt>
    <dgm:pt modelId="{AFEAA93E-7C5F-462F-80EF-A9851FCD271E}" type="pres">
      <dgm:prSet presAssocID="{A78E5A76-48B3-42E7-ACC4-312BC4B1845D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50F8D1-A88A-4E87-BE3C-5EC1B577C6E9}" type="pres">
      <dgm:prSet presAssocID="{EE97B95C-2BE3-4621-AC6D-430D0413F090}" presName="sibTrans" presStyleCnt="0"/>
      <dgm:spPr/>
    </dgm:pt>
    <dgm:pt modelId="{27535355-44EB-451E-B6D0-52F3EA943EE5}" type="pres">
      <dgm:prSet presAssocID="{55ED96B4-59B1-4C3E-B313-8302B80A3F37}" presName="textNode" presStyleLbl="node1" presStyleIdx="1" presStyleCnt="4">
        <dgm:presLayoutVars>
          <dgm:bulletEnabled val="1"/>
        </dgm:presLayoutVars>
      </dgm:prSet>
      <dgm:spPr/>
    </dgm:pt>
    <dgm:pt modelId="{A7D64D47-D1E2-40F8-904C-2883EB94FF80}" type="pres">
      <dgm:prSet presAssocID="{5AB35BC8-E23A-415C-A07D-E9B4FA6E3F8B}" presName="sibTrans" presStyleCnt="0"/>
      <dgm:spPr/>
    </dgm:pt>
    <dgm:pt modelId="{420E975B-A520-49B4-96D6-B4B8BD974142}" type="pres">
      <dgm:prSet presAssocID="{2FFE953B-B569-46D0-99E0-36D9819DBA0D}" presName="textNode" presStyleLbl="node1" presStyleIdx="2" presStyleCnt="4">
        <dgm:presLayoutVars>
          <dgm:bulletEnabled val="1"/>
        </dgm:presLayoutVars>
      </dgm:prSet>
      <dgm:spPr/>
    </dgm:pt>
    <dgm:pt modelId="{8C7C3F10-78EC-4D43-9C4A-B4F197DCDC1D}" type="pres">
      <dgm:prSet presAssocID="{551ED1A7-33FF-4C35-B7C8-35F4986A7EA9}" presName="sibTrans" presStyleCnt="0"/>
      <dgm:spPr/>
    </dgm:pt>
    <dgm:pt modelId="{C3AB4F53-B22D-4ADC-B984-E3C0266BDB27}" type="pres">
      <dgm:prSet presAssocID="{A5E3BF52-EDF7-464F-B56D-F731FE255B9F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BD0EC0F4-18B2-4116-B802-A2010A357D9F}" type="presOf" srcId="{A78E5A76-48B3-42E7-ACC4-312BC4B1845D}" destId="{AFEAA93E-7C5F-462F-80EF-A9851FCD271E}" srcOrd="0" destOrd="0" presId="urn:microsoft.com/office/officeart/2005/8/layout/hProcess9"/>
    <dgm:cxn modelId="{E950C1FF-72A0-4B4C-AE87-55F9303E6E1F}" srcId="{4DF1E0FF-101B-452E-8CE1-7232F74D9023}" destId="{2FFE953B-B569-46D0-99E0-36D9819DBA0D}" srcOrd="2" destOrd="0" parTransId="{255AAF6C-E014-429B-9EBC-E8EE00852A90}" sibTransId="{551ED1A7-33FF-4C35-B7C8-35F4986A7EA9}"/>
    <dgm:cxn modelId="{48D271FB-D7B7-4100-8F9E-6B44513A22C5}" type="presOf" srcId="{A5E3BF52-EDF7-464F-B56D-F731FE255B9F}" destId="{C3AB4F53-B22D-4ADC-B984-E3C0266BDB27}" srcOrd="0" destOrd="0" presId="urn:microsoft.com/office/officeart/2005/8/layout/hProcess9"/>
    <dgm:cxn modelId="{882E321C-5275-4045-9D4E-1695DEC7204E}" type="presOf" srcId="{55ED96B4-59B1-4C3E-B313-8302B80A3F37}" destId="{27535355-44EB-451E-B6D0-52F3EA943EE5}" srcOrd="0" destOrd="0" presId="urn:microsoft.com/office/officeart/2005/8/layout/hProcess9"/>
    <dgm:cxn modelId="{CFA50C52-86EF-4287-B4D9-6AA3364FA3ED}" srcId="{4DF1E0FF-101B-452E-8CE1-7232F74D9023}" destId="{A5E3BF52-EDF7-464F-B56D-F731FE255B9F}" srcOrd="3" destOrd="0" parTransId="{C68D39E3-F891-4FF7-8778-001AEDF44A13}" sibTransId="{5B6F0650-EE5F-4D80-884F-32D10080464C}"/>
    <dgm:cxn modelId="{A7C8F553-CF68-47AA-8B3C-B561ADD24857}" srcId="{4DF1E0FF-101B-452E-8CE1-7232F74D9023}" destId="{55ED96B4-59B1-4C3E-B313-8302B80A3F37}" srcOrd="1" destOrd="0" parTransId="{6CC0FBAD-5A4D-4CBE-9B7C-68BEE02F135F}" sibTransId="{5AB35BC8-E23A-415C-A07D-E9B4FA6E3F8B}"/>
    <dgm:cxn modelId="{983A639D-0923-4CA2-BBDA-7400AC29E80A}" type="presOf" srcId="{2FFE953B-B569-46D0-99E0-36D9819DBA0D}" destId="{420E975B-A520-49B4-96D6-B4B8BD974142}" srcOrd="0" destOrd="0" presId="urn:microsoft.com/office/officeart/2005/8/layout/hProcess9"/>
    <dgm:cxn modelId="{A04ECFF4-FEBB-41A9-98EB-CFC19A2412B9}" srcId="{4DF1E0FF-101B-452E-8CE1-7232F74D9023}" destId="{A78E5A76-48B3-42E7-ACC4-312BC4B1845D}" srcOrd="0" destOrd="0" parTransId="{41677F2F-8EB3-4047-A030-B4061F875393}" sibTransId="{EE97B95C-2BE3-4621-AC6D-430D0413F090}"/>
    <dgm:cxn modelId="{D556A4FA-2013-446C-9A7C-DA1C2A642E3B}" type="presOf" srcId="{4DF1E0FF-101B-452E-8CE1-7232F74D9023}" destId="{308CE65E-2993-4D58-9A82-4F87C8A84A43}" srcOrd="0" destOrd="0" presId="urn:microsoft.com/office/officeart/2005/8/layout/hProcess9"/>
    <dgm:cxn modelId="{E3ECF25C-0BD8-4CD2-8FD6-B27CEF6BF68B}" type="presParOf" srcId="{308CE65E-2993-4D58-9A82-4F87C8A84A43}" destId="{94110029-C683-431C-B204-3827E9C65DCF}" srcOrd="0" destOrd="0" presId="urn:microsoft.com/office/officeart/2005/8/layout/hProcess9"/>
    <dgm:cxn modelId="{2CFFA62B-C9E1-4D9E-AAEE-07352CD7289C}" type="presParOf" srcId="{308CE65E-2993-4D58-9A82-4F87C8A84A43}" destId="{1EF284EE-7800-433D-8B76-BAEFDD47B5F5}" srcOrd="1" destOrd="0" presId="urn:microsoft.com/office/officeart/2005/8/layout/hProcess9"/>
    <dgm:cxn modelId="{CBCEB6BB-5745-4C9D-A7D4-8A6A3C7758A7}" type="presParOf" srcId="{1EF284EE-7800-433D-8B76-BAEFDD47B5F5}" destId="{AFEAA93E-7C5F-462F-80EF-A9851FCD271E}" srcOrd="0" destOrd="0" presId="urn:microsoft.com/office/officeart/2005/8/layout/hProcess9"/>
    <dgm:cxn modelId="{9235FE2A-0121-4DEF-AA29-D44B4D55D8AF}" type="presParOf" srcId="{1EF284EE-7800-433D-8B76-BAEFDD47B5F5}" destId="{4750F8D1-A88A-4E87-BE3C-5EC1B577C6E9}" srcOrd="1" destOrd="0" presId="urn:microsoft.com/office/officeart/2005/8/layout/hProcess9"/>
    <dgm:cxn modelId="{34C03B9A-4AC8-49B7-80F0-4682F0C91B34}" type="presParOf" srcId="{1EF284EE-7800-433D-8B76-BAEFDD47B5F5}" destId="{27535355-44EB-451E-B6D0-52F3EA943EE5}" srcOrd="2" destOrd="0" presId="urn:microsoft.com/office/officeart/2005/8/layout/hProcess9"/>
    <dgm:cxn modelId="{8D116A9E-7A59-48F5-8688-4646ED1FDF5B}" type="presParOf" srcId="{1EF284EE-7800-433D-8B76-BAEFDD47B5F5}" destId="{A7D64D47-D1E2-40F8-904C-2883EB94FF80}" srcOrd="3" destOrd="0" presId="urn:microsoft.com/office/officeart/2005/8/layout/hProcess9"/>
    <dgm:cxn modelId="{E4E72BE0-A41B-4223-9293-E0BD68C0AF45}" type="presParOf" srcId="{1EF284EE-7800-433D-8B76-BAEFDD47B5F5}" destId="{420E975B-A520-49B4-96D6-B4B8BD974142}" srcOrd="4" destOrd="0" presId="urn:microsoft.com/office/officeart/2005/8/layout/hProcess9"/>
    <dgm:cxn modelId="{AEC3BC0F-5C9F-46BB-84A9-51FE108E244A}" type="presParOf" srcId="{1EF284EE-7800-433D-8B76-BAEFDD47B5F5}" destId="{8C7C3F10-78EC-4D43-9C4A-B4F197DCDC1D}" srcOrd="5" destOrd="0" presId="urn:microsoft.com/office/officeart/2005/8/layout/hProcess9"/>
    <dgm:cxn modelId="{4F39B09D-0BE7-4246-A8FA-F1C9F9EC8F04}" type="presParOf" srcId="{1EF284EE-7800-433D-8B76-BAEFDD47B5F5}" destId="{C3AB4F53-B22D-4ADC-B984-E3C0266BDB27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DE0497-1D5F-4276-B23A-BC8F266A171B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58F8B37-E6A1-45C6-97C9-B42037F7AB6C}">
      <dgm:prSet/>
      <dgm:spPr/>
      <dgm:t>
        <a:bodyPr/>
        <a:lstStyle/>
        <a:p>
          <a:pPr rtl="0"/>
          <a:r>
            <a:rPr lang="tr-TR" smtClean="0"/>
            <a:t>Animizm</a:t>
          </a:r>
          <a:endParaRPr lang="tr-TR"/>
        </a:p>
      </dgm:t>
    </dgm:pt>
    <dgm:pt modelId="{20BDDC9A-429F-4C2B-9885-AFB100DDF3EA}" type="parTrans" cxnId="{BC0EB3ED-307B-4BBB-BA7F-887A4206683E}">
      <dgm:prSet/>
      <dgm:spPr/>
      <dgm:t>
        <a:bodyPr/>
        <a:lstStyle/>
        <a:p>
          <a:endParaRPr lang="tr-TR"/>
        </a:p>
      </dgm:t>
    </dgm:pt>
    <dgm:pt modelId="{5B87EB37-F05D-46DD-82AA-F6970F446D54}" type="sibTrans" cxnId="{BC0EB3ED-307B-4BBB-BA7F-887A4206683E}">
      <dgm:prSet/>
      <dgm:spPr/>
      <dgm:t>
        <a:bodyPr/>
        <a:lstStyle/>
        <a:p>
          <a:endParaRPr lang="tr-TR"/>
        </a:p>
      </dgm:t>
    </dgm:pt>
    <dgm:pt modelId="{EA7EDB83-5D43-4693-B42D-A3B8315D5412}">
      <dgm:prSet/>
      <dgm:spPr/>
      <dgm:t>
        <a:bodyPr/>
        <a:lstStyle/>
        <a:p>
          <a:pPr rtl="0"/>
          <a:r>
            <a:rPr lang="tr-TR" smtClean="0"/>
            <a:t>Natürizm</a:t>
          </a:r>
          <a:endParaRPr lang="tr-TR"/>
        </a:p>
      </dgm:t>
    </dgm:pt>
    <dgm:pt modelId="{737B927A-A873-4003-961F-7C7E382CBE11}" type="parTrans" cxnId="{042FBAC0-85FB-4A5E-BEC6-5E052FF1B25A}">
      <dgm:prSet/>
      <dgm:spPr/>
      <dgm:t>
        <a:bodyPr/>
        <a:lstStyle/>
        <a:p>
          <a:endParaRPr lang="tr-TR"/>
        </a:p>
      </dgm:t>
    </dgm:pt>
    <dgm:pt modelId="{3A677E9C-AD3C-4C2D-9AE1-2839CB443DA6}" type="sibTrans" cxnId="{042FBAC0-85FB-4A5E-BEC6-5E052FF1B25A}">
      <dgm:prSet/>
      <dgm:spPr/>
      <dgm:t>
        <a:bodyPr/>
        <a:lstStyle/>
        <a:p>
          <a:endParaRPr lang="tr-TR"/>
        </a:p>
      </dgm:t>
    </dgm:pt>
    <dgm:pt modelId="{FD5C8037-2BBB-40A3-9DE4-467C83F5F3AB}">
      <dgm:prSet/>
      <dgm:spPr/>
      <dgm:t>
        <a:bodyPr/>
        <a:lstStyle/>
        <a:p>
          <a:pPr rtl="0"/>
          <a:r>
            <a:rPr lang="tr-TR" smtClean="0"/>
            <a:t>Totemizm</a:t>
          </a:r>
          <a:endParaRPr lang="tr-TR"/>
        </a:p>
      </dgm:t>
    </dgm:pt>
    <dgm:pt modelId="{CA60FCB4-8248-4AA8-87CA-8D7AF8A59CBD}" type="parTrans" cxnId="{8861ADAA-68AA-4737-829D-0DFBCF84109A}">
      <dgm:prSet/>
      <dgm:spPr/>
      <dgm:t>
        <a:bodyPr/>
        <a:lstStyle/>
        <a:p>
          <a:endParaRPr lang="tr-TR"/>
        </a:p>
      </dgm:t>
    </dgm:pt>
    <dgm:pt modelId="{BB0CB11A-76E8-49CB-A68A-9262F3254BE2}" type="sibTrans" cxnId="{8861ADAA-68AA-4737-829D-0DFBCF84109A}">
      <dgm:prSet/>
      <dgm:spPr/>
      <dgm:t>
        <a:bodyPr/>
        <a:lstStyle/>
        <a:p>
          <a:endParaRPr lang="tr-TR"/>
        </a:p>
      </dgm:t>
    </dgm:pt>
    <dgm:pt modelId="{241F5D53-01C3-4350-B5EF-8E45B140FA9F}">
      <dgm:prSet/>
      <dgm:spPr/>
      <dgm:t>
        <a:bodyPr/>
        <a:lstStyle/>
        <a:p>
          <a:pPr rtl="0"/>
          <a:r>
            <a:rPr lang="tr-TR" smtClean="0"/>
            <a:t>Büyü</a:t>
          </a:r>
          <a:endParaRPr lang="tr-TR"/>
        </a:p>
      </dgm:t>
    </dgm:pt>
    <dgm:pt modelId="{2648BC31-DA48-4572-AFEF-AD5A601CEF4F}" type="parTrans" cxnId="{74FE00A9-FB71-4B15-A841-DE37232DC29E}">
      <dgm:prSet/>
      <dgm:spPr/>
      <dgm:t>
        <a:bodyPr/>
        <a:lstStyle/>
        <a:p>
          <a:endParaRPr lang="tr-TR"/>
        </a:p>
      </dgm:t>
    </dgm:pt>
    <dgm:pt modelId="{EB271BD0-CF7D-406B-B786-72D47189A03C}" type="sibTrans" cxnId="{74FE00A9-FB71-4B15-A841-DE37232DC29E}">
      <dgm:prSet/>
      <dgm:spPr/>
      <dgm:t>
        <a:bodyPr/>
        <a:lstStyle/>
        <a:p>
          <a:endParaRPr lang="tr-TR"/>
        </a:p>
      </dgm:t>
    </dgm:pt>
    <dgm:pt modelId="{6DFB6F91-72DE-4698-A475-B906424A5029}">
      <dgm:prSet/>
      <dgm:spPr/>
    </dgm:pt>
    <dgm:pt modelId="{73AF87CA-CFD7-4927-818B-DCC140B92F49}" type="parTrans" cxnId="{57507933-98F8-45A7-AC41-60D692F18D12}">
      <dgm:prSet/>
      <dgm:spPr/>
      <dgm:t>
        <a:bodyPr/>
        <a:lstStyle/>
        <a:p>
          <a:endParaRPr lang="tr-TR"/>
        </a:p>
      </dgm:t>
    </dgm:pt>
    <dgm:pt modelId="{31A22824-0527-414E-8E70-4BECE59E7886}" type="sibTrans" cxnId="{57507933-98F8-45A7-AC41-60D692F18D12}">
      <dgm:prSet/>
      <dgm:spPr/>
      <dgm:t>
        <a:bodyPr/>
        <a:lstStyle/>
        <a:p>
          <a:endParaRPr lang="tr-TR"/>
        </a:p>
      </dgm:t>
    </dgm:pt>
    <dgm:pt modelId="{D4DA1741-326C-4978-9762-E1411A201EAE}" type="pres">
      <dgm:prSet presAssocID="{39DE0497-1D5F-4276-B23A-BC8F266A171B}" presName="matrix" presStyleCnt="0">
        <dgm:presLayoutVars>
          <dgm:chMax val="1"/>
          <dgm:dir/>
          <dgm:resizeHandles val="exact"/>
        </dgm:presLayoutVars>
      </dgm:prSet>
      <dgm:spPr/>
    </dgm:pt>
    <dgm:pt modelId="{107A6A84-F34E-4EE0-9294-E2B6C7938742}" type="pres">
      <dgm:prSet presAssocID="{39DE0497-1D5F-4276-B23A-BC8F266A171B}" presName="diamond" presStyleLbl="bgShp" presStyleIdx="0" presStyleCnt="1"/>
      <dgm:spPr/>
    </dgm:pt>
    <dgm:pt modelId="{55756B4C-B47D-4159-98F9-DABC5B52A7ED}" type="pres">
      <dgm:prSet presAssocID="{39DE0497-1D5F-4276-B23A-BC8F266A171B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D00EC6C-D1A2-41D2-B358-63643B3757C1}" type="pres">
      <dgm:prSet presAssocID="{39DE0497-1D5F-4276-B23A-BC8F266A171B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5269C9C-4A30-47B3-AD54-328B2F07AD62}" type="pres">
      <dgm:prSet presAssocID="{39DE0497-1D5F-4276-B23A-BC8F266A171B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9B7121B-B1D6-43E7-B8DE-28389527CDDD}" type="pres">
      <dgm:prSet presAssocID="{39DE0497-1D5F-4276-B23A-BC8F266A171B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C0EB3ED-307B-4BBB-BA7F-887A4206683E}" srcId="{39DE0497-1D5F-4276-B23A-BC8F266A171B}" destId="{258F8B37-E6A1-45C6-97C9-B42037F7AB6C}" srcOrd="0" destOrd="0" parTransId="{20BDDC9A-429F-4C2B-9885-AFB100DDF3EA}" sibTransId="{5B87EB37-F05D-46DD-82AA-F6970F446D54}"/>
    <dgm:cxn modelId="{5ACB6EE6-D435-47A4-842C-29F0B0BA5D11}" type="presOf" srcId="{EA7EDB83-5D43-4693-B42D-A3B8315D5412}" destId="{7D00EC6C-D1A2-41D2-B358-63643B3757C1}" srcOrd="0" destOrd="0" presId="urn:microsoft.com/office/officeart/2005/8/layout/matrix3"/>
    <dgm:cxn modelId="{C3787BBB-605F-4890-AC8B-6CC78C81AB75}" type="presOf" srcId="{241F5D53-01C3-4350-B5EF-8E45B140FA9F}" destId="{49B7121B-B1D6-43E7-B8DE-28389527CDDD}" srcOrd="0" destOrd="0" presId="urn:microsoft.com/office/officeart/2005/8/layout/matrix3"/>
    <dgm:cxn modelId="{8861ADAA-68AA-4737-829D-0DFBCF84109A}" srcId="{39DE0497-1D5F-4276-B23A-BC8F266A171B}" destId="{FD5C8037-2BBB-40A3-9DE4-467C83F5F3AB}" srcOrd="2" destOrd="0" parTransId="{CA60FCB4-8248-4AA8-87CA-8D7AF8A59CBD}" sibTransId="{BB0CB11A-76E8-49CB-A68A-9262F3254BE2}"/>
    <dgm:cxn modelId="{2884123F-1026-4FD2-A504-9C3C9D718635}" type="presOf" srcId="{258F8B37-E6A1-45C6-97C9-B42037F7AB6C}" destId="{55756B4C-B47D-4159-98F9-DABC5B52A7ED}" srcOrd="0" destOrd="0" presId="urn:microsoft.com/office/officeart/2005/8/layout/matrix3"/>
    <dgm:cxn modelId="{6510D39F-8EB8-4ED1-A4D2-1AB498BDDBE2}" type="presOf" srcId="{39DE0497-1D5F-4276-B23A-BC8F266A171B}" destId="{D4DA1741-326C-4978-9762-E1411A201EAE}" srcOrd="0" destOrd="0" presId="urn:microsoft.com/office/officeart/2005/8/layout/matrix3"/>
    <dgm:cxn modelId="{226D81BF-6901-41A8-AE97-753687671765}" type="presOf" srcId="{FD5C8037-2BBB-40A3-9DE4-467C83F5F3AB}" destId="{F5269C9C-4A30-47B3-AD54-328B2F07AD62}" srcOrd="0" destOrd="0" presId="urn:microsoft.com/office/officeart/2005/8/layout/matrix3"/>
    <dgm:cxn modelId="{74FE00A9-FB71-4B15-A841-DE37232DC29E}" srcId="{39DE0497-1D5F-4276-B23A-BC8F266A171B}" destId="{241F5D53-01C3-4350-B5EF-8E45B140FA9F}" srcOrd="3" destOrd="0" parTransId="{2648BC31-DA48-4572-AFEF-AD5A601CEF4F}" sibTransId="{EB271BD0-CF7D-406B-B786-72D47189A03C}"/>
    <dgm:cxn modelId="{042FBAC0-85FB-4A5E-BEC6-5E052FF1B25A}" srcId="{39DE0497-1D5F-4276-B23A-BC8F266A171B}" destId="{EA7EDB83-5D43-4693-B42D-A3B8315D5412}" srcOrd="1" destOrd="0" parTransId="{737B927A-A873-4003-961F-7C7E382CBE11}" sibTransId="{3A677E9C-AD3C-4C2D-9AE1-2839CB443DA6}"/>
    <dgm:cxn modelId="{57507933-98F8-45A7-AC41-60D692F18D12}" srcId="{39DE0497-1D5F-4276-B23A-BC8F266A171B}" destId="{6DFB6F91-72DE-4698-A475-B906424A5029}" srcOrd="4" destOrd="0" parTransId="{73AF87CA-CFD7-4927-818B-DCC140B92F49}" sibTransId="{31A22824-0527-414E-8E70-4BECE59E7886}"/>
    <dgm:cxn modelId="{E860EF86-3456-4508-8C7F-1E07A2F8A282}" type="presParOf" srcId="{D4DA1741-326C-4978-9762-E1411A201EAE}" destId="{107A6A84-F34E-4EE0-9294-E2B6C7938742}" srcOrd="0" destOrd="0" presId="urn:microsoft.com/office/officeart/2005/8/layout/matrix3"/>
    <dgm:cxn modelId="{59141A49-BE64-42AE-95A3-85A18C45C65F}" type="presParOf" srcId="{D4DA1741-326C-4978-9762-E1411A201EAE}" destId="{55756B4C-B47D-4159-98F9-DABC5B52A7ED}" srcOrd="1" destOrd="0" presId="urn:microsoft.com/office/officeart/2005/8/layout/matrix3"/>
    <dgm:cxn modelId="{896A4CD8-0D05-4EE0-95F2-84342B83283A}" type="presParOf" srcId="{D4DA1741-326C-4978-9762-E1411A201EAE}" destId="{7D00EC6C-D1A2-41D2-B358-63643B3757C1}" srcOrd="2" destOrd="0" presId="urn:microsoft.com/office/officeart/2005/8/layout/matrix3"/>
    <dgm:cxn modelId="{5B472186-6B4D-45EE-AE74-16EA1E68FD9D}" type="presParOf" srcId="{D4DA1741-326C-4978-9762-E1411A201EAE}" destId="{F5269C9C-4A30-47B3-AD54-328B2F07AD62}" srcOrd="3" destOrd="0" presId="urn:microsoft.com/office/officeart/2005/8/layout/matrix3"/>
    <dgm:cxn modelId="{2145DA4D-F488-44B7-A210-25B78FFA7FE4}" type="presParOf" srcId="{D4DA1741-326C-4978-9762-E1411A201EAE}" destId="{49B7121B-B1D6-43E7-B8DE-28389527CDD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2EDDFF-56D5-4202-88A8-A6D470D5F90D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64BBFA5-7E88-4846-95B0-47DB249E1343}">
      <dgm:prSet/>
      <dgm:spPr/>
      <dgm:t>
        <a:bodyPr/>
        <a:lstStyle/>
        <a:p>
          <a:pPr rtl="0"/>
          <a:r>
            <a:rPr lang="tr-TR" smtClean="0"/>
            <a:t>A. Comte (pozitivist din açıklaması)</a:t>
          </a:r>
          <a:endParaRPr lang="tr-TR"/>
        </a:p>
      </dgm:t>
    </dgm:pt>
    <dgm:pt modelId="{57C9D50D-71DA-4476-9D10-F4951A55DB4D}" type="parTrans" cxnId="{275A185A-6722-415F-97ED-777BFEEA8887}">
      <dgm:prSet/>
      <dgm:spPr/>
      <dgm:t>
        <a:bodyPr/>
        <a:lstStyle/>
        <a:p>
          <a:endParaRPr lang="tr-TR"/>
        </a:p>
      </dgm:t>
    </dgm:pt>
    <dgm:pt modelId="{62674280-AE0A-4D6F-BC68-D104D2E1D06A}" type="sibTrans" cxnId="{275A185A-6722-415F-97ED-777BFEEA8887}">
      <dgm:prSet/>
      <dgm:spPr/>
      <dgm:t>
        <a:bodyPr/>
        <a:lstStyle/>
        <a:p>
          <a:endParaRPr lang="tr-TR"/>
        </a:p>
      </dgm:t>
    </dgm:pt>
    <dgm:pt modelId="{BF4F7A23-AF13-46AA-A890-8EA82FEB8283}">
      <dgm:prSet/>
      <dgm:spPr/>
      <dgm:t>
        <a:bodyPr/>
        <a:lstStyle/>
        <a:p>
          <a:pPr rtl="0"/>
          <a:r>
            <a:rPr lang="tr-TR" smtClean="0"/>
            <a:t>E. Durkheim (kollektivist din açıklaması)</a:t>
          </a:r>
          <a:endParaRPr lang="tr-TR"/>
        </a:p>
      </dgm:t>
    </dgm:pt>
    <dgm:pt modelId="{C6C66865-DDCE-4152-B67C-1CCF03545EF2}" type="parTrans" cxnId="{04C8A274-F98E-4FB9-B313-9C0459EA6C92}">
      <dgm:prSet/>
      <dgm:spPr/>
      <dgm:t>
        <a:bodyPr/>
        <a:lstStyle/>
        <a:p>
          <a:endParaRPr lang="tr-TR"/>
        </a:p>
      </dgm:t>
    </dgm:pt>
    <dgm:pt modelId="{91C30BD6-EA7F-43EB-AD3C-708A25EAE7A8}" type="sibTrans" cxnId="{04C8A274-F98E-4FB9-B313-9C0459EA6C92}">
      <dgm:prSet/>
      <dgm:spPr/>
      <dgm:t>
        <a:bodyPr/>
        <a:lstStyle/>
        <a:p>
          <a:endParaRPr lang="tr-TR"/>
        </a:p>
      </dgm:t>
    </dgm:pt>
    <dgm:pt modelId="{A8E7156B-C3F6-4037-AFC6-02A8B73E3A13}">
      <dgm:prSet/>
      <dgm:spPr/>
      <dgm:t>
        <a:bodyPr/>
        <a:lstStyle/>
        <a:p>
          <a:pPr rtl="0"/>
          <a:r>
            <a:rPr lang="tr-TR" smtClean="0"/>
            <a:t>K. Marx (tarihsel materyalist açıklama)</a:t>
          </a:r>
          <a:endParaRPr lang="tr-TR"/>
        </a:p>
      </dgm:t>
    </dgm:pt>
    <dgm:pt modelId="{C2280A97-3766-4F32-BA2A-CFE589D9D3C6}" type="parTrans" cxnId="{62C71994-5A9B-459D-8932-24D19FF6F169}">
      <dgm:prSet/>
      <dgm:spPr/>
      <dgm:t>
        <a:bodyPr/>
        <a:lstStyle/>
        <a:p>
          <a:endParaRPr lang="tr-TR"/>
        </a:p>
      </dgm:t>
    </dgm:pt>
    <dgm:pt modelId="{3186931D-CD76-461D-952B-973D328EB7F5}" type="sibTrans" cxnId="{62C71994-5A9B-459D-8932-24D19FF6F169}">
      <dgm:prSet/>
      <dgm:spPr/>
      <dgm:t>
        <a:bodyPr/>
        <a:lstStyle/>
        <a:p>
          <a:endParaRPr lang="tr-TR"/>
        </a:p>
      </dgm:t>
    </dgm:pt>
    <dgm:pt modelId="{E4BF3F63-95B7-4B78-A2DB-DF6AC5777D3E}">
      <dgm:prSet/>
      <dgm:spPr/>
      <dgm:t>
        <a:bodyPr/>
        <a:lstStyle/>
        <a:p>
          <a:pPr rtl="0"/>
          <a:r>
            <a:rPr lang="tr-TR" smtClean="0"/>
            <a:t>M. Weber (insan eylemleri açıklaması)</a:t>
          </a:r>
          <a:endParaRPr lang="tr-TR"/>
        </a:p>
      </dgm:t>
    </dgm:pt>
    <dgm:pt modelId="{41ADA950-A719-4D05-9377-A6332A4836BC}" type="parTrans" cxnId="{0FCA28C5-9DA6-4280-9ACE-6C113332D4DB}">
      <dgm:prSet/>
      <dgm:spPr/>
      <dgm:t>
        <a:bodyPr/>
        <a:lstStyle/>
        <a:p>
          <a:endParaRPr lang="tr-TR"/>
        </a:p>
      </dgm:t>
    </dgm:pt>
    <dgm:pt modelId="{0BC1BF40-E469-4EAB-AE7C-7F91F23357CF}" type="sibTrans" cxnId="{0FCA28C5-9DA6-4280-9ACE-6C113332D4DB}">
      <dgm:prSet/>
      <dgm:spPr/>
      <dgm:t>
        <a:bodyPr/>
        <a:lstStyle/>
        <a:p>
          <a:endParaRPr lang="tr-TR"/>
        </a:p>
      </dgm:t>
    </dgm:pt>
    <dgm:pt modelId="{1AF0CA97-0F2D-4979-9F33-83A72636B6B3}" type="pres">
      <dgm:prSet presAssocID="{9C2EDDFF-56D5-4202-88A8-A6D470D5F90D}" presName="Name0" presStyleCnt="0">
        <dgm:presLayoutVars>
          <dgm:dir/>
          <dgm:resizeHandles val="exact"/>
        </dgm:presLayoutVars>
      </dgm:prSet>
      <dgm:spPr/>
    </dgm:pt>
    <dgm:pt modelId="{2F82AA3F-AC1F-4228-8C8F-6865D26F27D9}" type="pres">
      <dgm:prSet presAssocID="{9C2EDDFF-56D5-4202-88A8-A6D470D5F90D}" presName="fgShape" presStyleLbl="fgShp" presStyleIdx="0" presStyleCnt="1"/>
      <dgm:spPr/>
    </dgm:pt>
    <dgm:pt modelId="{D3331DE7-0665-4D71-80A0-86D266412F01}" type="pres">
      <dgm:prSet presAssocID="{9C2EDDFF-56D5-4202-88A8-A6D470D5F90D}" presName="linComp" presStyleCnt="0"/>
      <dgm:spPr/>
    </dgm:pt>
    <dgm:pt modelId="{F771CA80-C01B-4FED-A07D-94BD38845527}" type="pres">
      <dgm:prSet presAssocID="{764BBFA5-7E88-4846-95B0-47DB249E1343}" presName="compNode" presStyleCnt="0"/>
      <dgm:spPr/>
    </dgm:pt>
    <dgm:pt modelId="{F51775EC-FEE6-411D-BF45-0CFE2A0FD829}" type="pres">
      <dgm:prSet presAssocID="{764BBFA5-7E88-4846-95B0-47DB249E1343}" presName="bkgdShape" presStyleLbl="node1" presStyleIdx="0" presStyleCnt="4"/>
      <dgm:spPr/>
    </dgm:pt>
    <dgm:pt modelId="{C948C497-2AA6-4B3B-BDB1-A8BC24DA1BE8}" type="pres">
      <dgm:prSet presAssocID="{764BBFA5-7E88-4846-95B0-47DB249E1343}" presName="nodeTx" presStyleLbl="node1" presStyleIdx="0" presStyleCnt="4">
        <dgm:presLayoutVars>
          <dgm:bulletEnabled val="1"/>
        </dgm:presLayoutVars>
      </dgm:prSet>
      <dgm:spPr/>
    </dgm:pt>
    <dgm:pt modelId="{489F9F86-51A1-4B9A-9F0A-1B4E5B811CA2}" type="pres">
      <dgm:prSet presAssocID="{764BBFA5-7E88-4846-95B0-47DB249E1343}" presName="invisiNode" presStyleLbl="node1" presStyleIdx="0" presStyleCnt="4"/>
      <dgm:spPr/>
    </dgm:pt>
    <dgm:pt modelId="{B7F5BE0D-6688-4F69-803E-F930627CC296}" type="pres">
      <dgm:prSet presAssocID="{764BBFA5-7E88-4846-95B0-47DB249E1343}" presName="imagNode" presStyleLbl="fgImgPlace1" presStyleIdx="0" presStyleCnt="4"/>
      <dgm:spPr/>
    </dgm:pt>
    <dgm:pt modelId="{D5A2795F-D3CD-482C-BDC0-D8AC7B9FF1E2}" type="pres">
      <dgm:prSet presAssocID="{62674280-AE0A-4D6F-BC68-D104D2E1D06A}" presName="sibTrans" presStyleLbl="sibTrans2D1" presStyleIdx="0" presStyleCnt="0"/>
      <dgm:spPr/>
    </dgm:pt>
    <dgm:pt modelId="{49507B80-3A3D-424A-9F1E-A684786E8FDB}" type="pres">
      <dgm:prSet presAssocID="{BF4F7A23-AF13-46AA-A890-8EA82FEB8283}" presName="compNode" presStyleCnt="0"/>
      <dgm:spPr/>
    </dgm:pt>
    <dgm:pt modelId="{90699617-EBF4-4191-A818-A513BB17ECF6}" type="pres">
      <dgm:prSet presAssocID="{BF4F7A23-AF13-46AA-A890-8EA82FEB8283}" presName="bkgdShape" presStyleLbl="node1" presStyleIdx="1" presStyleCnt="4"/>
      <dgm:spPr/>
    </dgm:pt>
    <dgm:pt modelId="{61BC95A3-2891-4D96-AD74-733E6FA3D9E5}" type="pres">
      <dgm:prSet presAssocID="{BF4F7A23-AF13-46AA-A890-8EA82FEB8283}" presName="nodeTx" presStyleLbl="node1" presStyleIdx="1" presStyleCnt="4">
        <dgm:presLayoutVars>
          <dgm:bulletEnabled val="1"/>
        </dgm:presLayoutVars>
      </dgm:prSet>
      <dgm:spPr/>
    </dgm:pt>
    <dgm:pt modelId="{8B46D335-BE4E-481B-872F-0848BB302ED5}" type="pres">
      <dgm:prSet presAssocID="{BF4F7A23-AF13-46AA-A890-8EA82FEB8283}" presName="invisiNode" presStyleLbl="node1" presStyleIdx="1" presStyleCnt="4"/>
      <dgm:spPr/>
    </dgm:pt>
    <dgm:pt modelId="{85C962AE-81F4-43B3-B21B-67E67F91549D}" type="pres">
      <dgm:prSet presAssocID="{BF4F7A23-AF13-46AA-A890-8EA82FEB8283}" presName="imagNode" presStyleLbl="fgImgPlace1" presStyleIdx="1" presStyleCnt="4"/>
      <dgm:spPr/>
    </dgm:pt>
    <dgm:pt modelId="{11E1B28A-F1F0-446D-9A1B-6A7682264401}" type="pres">
      <dgm:prSet presAssocID="{91C30BD6-EA7F-43EB-AD3C-708A25EAE7A8}" presName="sibTrans" presStyleLbl="sibTrans2D1" presStyleIdx="0" presStyleCnt="0"/>
      <dgm:spPr/>
    </dgm:pt>
    <dgm:pt modelId="{85B9F456-059F-4531-9708-C511FBA44CB8}" type="pres">
      <dgm:prSet presAssocID="{A8E7156B-C3F6-4037-AFC6-02A8B73E3A13}" presName="compNode" presStyleCnt="0"/>
      <dgm:spPr/>
    </dgm:pt>
    <dgm:pt modelId="{B2C3BDF1-3789-4B8E-BD57-B99638ED6DF1}" type="pres">
      <dgm:prSet presAssocID="{A8E7156B-C3F6-4037-AFC6-02A8B73E3A13}" presName="bkgdShape" presStyleLbl="node1" presStyleIdx="2" presStyleCnt="4"/>
      <dgm:spPr/>
    </dgm:pt>
    <dgm:pt modelId="{EC1158E0-B82E-4368-886A-12BE5B5A49BB}" type="pres">
      <dgm:prSet presAssocID="{A8E7156B-C3F6-4037-AFC6-02A8B73E3A13}" presName="nodeTx" presStyleLbl="node1" presStyleIdx="2" presStyleCnt="4">
        <dgm:presLayoutVars>
          <dgm:bulletEnabled val="1"/>
        </dgm:presLayoutVars>
      </dgm:prSet>
      <dgm:spPr/>
    </dgm:pt>
    <dgm:pt modelId="{8A7DA32D-CA0C-412B-8954-7BA024E8E7A1}" type="pres">
      <dgm:prSet presAssocID="{A8E7156B-C3F6-4037-AFC6-02A8B73E3A13}" presName="invisiNode" presStyleLbl="node1" presStyleIdx="2" presStyleCnt="4"/>
      <dgm:spPr/>
    </dgm:pt>
    <dgm:pt modelId="{9EE2E17B-21EF-44B6-B2FF-33F2CB932B1C}" type="pres">
      <dgm:prSet presAssocID="{A8E7156B-C3F6-4037-AFC6-02A8B73E3A13}" presName="imagNode" presStyleLbl="fgImgPlace1" presStyleIdx="2" presStyleCnt="4"/>
      <dgm:spPr/>
    </dgm:pt>
    <dgm:pt modelId="{044C55C8-EA46-4F85-BAB0-D7572C6108D6}" type="pres">
      <dgm:prSet presAssocID="{3186931D-CD76-461D-952B-973D328EB7F5}" presName="sibTrans" presStyleLbl="sibTrans2D1" presStyleIdx="0" presStyleCnt="0"/>
      <dgm:spPr/>
    </dgm:pt>
    <dgm:pt modelId="{7550E8B2-60E5-4873-B26D-D35A239C398D}" type="pres">
      <dgm:prSet presAssocID="{E4BF3F63-95B7-4B78-A2DB-DF6AC5777D3E}" presName="compNode" presStyleCnt="0"/>
      <dgm:spPr/>
    </dgm:pt>
    <dgm:pt modelId="{B94B2357-9C18-4431-A056-0637BCF211BC}" type="pres">
      <dgm:prSet presAssocID="{E4BF3F63-95B7-4B78-A2DB-DF6AC5777D3E}" presName="bkgdShape" presStyleLbl="node1" presStyleIdx="3" presStyleCnt="4"/>
      <dgm:spPr/>
    </dgm:pt>
    <dgm:pt modelId="{1DC30570-F58E-4D2D-BF0A-A7D1AC7AEB70}" type="pres">
      <dgm:prSet presAssocID="{E4BF3F63-95B7-4B78-A2DB-DF6AC5777D3E}" presName="nodeTx" presStyleLbl="node1" presStyleIdx="3" presStyleCnt="4">
        <dgm:presLayoutVars>
          <dgm:bulletEnabled val="1"/>
        </dgm:presLayoutVars>
      </dgm:prSet>
      <dgm:spPr/>
    </dgm:pt>
    <dgm:pt modelId="{F94FE77D-949C-41EC-AF80-8ACB048A7321}" type="pres">
      <dgm:prSet presAssocID="{E4BF3F63-95B7-4B78-A2DB-DF6AC5777D3E}" presName="invisiNode" presStyleLbl="node1" presStyleIdx="3" presStyleCnt="4"/>
      <dgm:spPr/>
    </dgm:pt>
    <dgm:pt modelId="{F6D14767-E7FD-4535-889F-B6C1E2EE373C}" type="pres">
      <dgm:prSet presAssocID="{E4BF3F63-95B7-4B78-A2DB-DF6AC5777D3E}" presName="imagNode" presStyleLbl="fgImgPlace1" presStyleIdx="3" presStyleCnt="4"/>
      <dgm:spPr/>
    </dgm:pt>
  </dgm:ptLst>
  <dgm:cxnLst>
    <dgm:cxn modelId="{04C8A274-F98E-4FB9-B313-9C0459EA6C92}" srcId="{9C2EDDFF-56D5-4202-88A8-A6D470D5F90D}" destId="{BF4F7A23-AF13-46AA-A890-8EA82FEB8283}" srcOrd="1" destOrd="0" parTransId="{C6C66865-DDCE-4152-B67C-1CCF03545EF2}" sibTransId="{91C30BD6-EA7F-43EB-AD3C-708A25EAE7A8}"/>
    <dgm:cxn modelId="{275A185A-6722-415F-97ED-777BFEEA8887}" srcId="{9C2EDDFF-56D5-4202-88A8-A6D470D5F90D}" destId="{764BBFA5-7E88-4846-95B0-47DB249E1343}" srcOrd="0" destOrd="0" parTransId="{57C9D50D-71DA-4476-9D10-F4951A55DB4D}" sibTransId="{62674280-AE0A-4D6F-BC68-D104D2E1D06A}"/>
    <dgm:cxn modelId="{11F49F5D-2781-4621-A69D-ED59427D35C7}" type="presOf" srcId="{764BBFA5-7E88-4846-95B0-47DB249E1343}" destId="{F51775EC-FEE6-411D-BF45-0CFE2A0FD829}" srcOrd="0" destOrd="0" presId="urn:microsoft.com/office/officeart/2005/8/layout/hList7"/>
    <dgm:cxn modelId="{052CDD96-9DC3-43E7-BEB6-AE0D8CBEFC43}" type="presOf" srcId="{BF4F7A23-AF13-46AA-A890-8EA82FEB8283}" destId="{61BC95A3-2891-4D96-AD74-733E6FA3D9E5}" srcOrd="1" destOrd="0" presId="urn:microsoft.com/office/officeart/2005/8/layout/hList7"/>
    <dgm:cxn modelId="{C12359E2-4AFC-4B5A-A612-E5E42C08B113}" type="presOf" srcId="{91C30BD6-EA7F-43EB-AD3C-708A25EAE7A8}" destId="{11E1B28A-F1F0-446D-9A1B-6A7682264401}" srcOrd="0" destOrd="0" presId="urn:microsoft.com/office/officeart/2005/8/layout/hList7"/>
    <dgm:cxn modelId="{6A8DC610-97AC-4184-A2CA-40BA991434CD}" type="presOf" srcId="{62674280-AE0A-4D6F-BC68-D104D2E1D06A}" destId="{D5A2795F-D3CD-482C-BDC0-D8AC7B9FF1E2}" srcOrd="0" destOrd="0" presId="urn:microsoft.com/office/officeart/2005/8/layout/hList7"/>
    <dgm:cxn modelId="{FD55916A-FE9D-40F9-9432-7BD2A881694F}" type="presOf" srcId="{A8E7156B-C3F6-4037-AFC6-02A8B73E3A13}" destId="{EC1158E0-B82E-4368-886A-12BE5B5A49BB}" srcOrd="1" destOrd="0" presId="urn:microsoft.com/office/officeart/2005/8/layout/hList7"/>
    <dgm:cxn modelId="{62C71994-5A9B-459D-8932-24D19FF6F169}" srcId="{9C2EDDFF-56D5-4202-88A8-A6D470D5F90D}" destId="{A8E7156B-C3F6-4037-AFC6-02A8B73E3A13}" srcOrd="2" destOrd="0" parTransId="{C2280A97-3766-4F32-BA2A-CFE589D9D3C6}" sibTransId="{3186931D-CD76-461D-952B-973D328EB7F5}"/>
    <dgm:cxn modelId="{B5072A9B-4793-4043-90ED-E4DEC01EA72B}" type="presOf" srcId="{764BBFA5-7E88-4846-95B0-47DB249E1343}" destId="{C948C497-2AA6-4B3B-BDB1-A8BC24DA1BE8}" srcOrd="1" destOrd="0" presId="urn:microsoft.com/office/officeart/2005/8/layout/hList7"/>
    <dgm:cxn modelId="{0FCA28C5-9DA6-4280-9ACE-6C113332D4DB}" srcId="{9C2EDDFF-56D5-4202-88A8-A6D470D5F90D}" destId="{E4BF3F63-95B7-4B78-A2DB-DF6AC5777D3E}" srcOrd="3" destOrd="0" parTransId="{41ADA950-A719-4D05-9377-A6332A4836BC}" sibTransId="{0BC1BF40-E469-4EAB-AE7C-7F91F23357CF}"/>
    <dgm:cxn modelId="{EA0C5D1C-DC5E-43EB-88F9-A5727C7CD16C}" type="presOf" srcId="{BF4F7A23-AF13-46AA-A890-8EA82FEB8283}" destId="{90699617-EBF4-4191-A818-A513BB17ECF6}" srcOrd="0" destOrd="0" presId="urn:microsoft.com/office/officeart/2005/8/layout/hList7"/>
    <dgm:cxn modelId="{73B2C6D6-BC87-475A-952C-E77658053C8C}" type="presOf" srcId="{E4BF3F63-95B7-4B78-A2DB-DF6AC5777D3E}" destId="{B94B2357-9C18-4431-A056-0637BCF211BC}" srcOrd="0" destOrd="0" presId="urn:microsoft.com/office/officeart/2005/8/layout/hList7"/>
    <dgm:cxn modelId="{A0E50169-17A4-4DEA-B8FF-3469645106BE}" type="presOf" srcId="{3186931D-CD76-461D-952B-973D328EB7F5}" destId="{044C55C8-EA46-4F85-BAB0-D7572C6108D6}" srcOrd="0" destOrd="0" presId="urn:microsoft.com/office/officeart/2005/8/layout/hList7"/>
    <dgm:cxn modelId="{C865E089-457C-48C3-B384-53F3058AB603}" type="presOf" srcId="{9C2EDDFF-56D5-4202-88A8-A6D470D5F90D}" destId="{1AF0CA97-0F2D-4979-9F33-83A72636B6B3}" srcOrd="0" destOrd="0" presId="urn:microsoft.com/office/officeart/2005/8/layout/hList7"/>
    <dgm:cxn modelId="{4D967F61-83BD-4C25-A05E-4EB9DCA9C9A4}" type="presOf" srcId="{A8E7156B-C3F6-4037-AFC6-02A8B73E3A13}" destId="{B2C3BDF1-3789-4B8E-BD57-B99638ED6DF1}" srcOrd="0" destOrd="0" presId="urn:microsoft.com/office/officeart/2005/8/layout/hList7"/>
    <dgm:cxn modelId="{89FD0588-A19F-440F-9CED-3ABC91AF121E}" type="presOf" srcId="{E4BF3F63-95B7-4B78-A2DB-DF6AC5777D3E}" destId="{1DC30570-F58E-4D2D-BF0A-A7D1AC7AEB70}" srcOrd="1" destOrd="0" presId="urn:microsoft.com/office/officeart/2005/8/layout/hList7"/>
    <dgm:cxn modelId="{E3AF65EE-0ADA-4126-ABFC-92F815D6B101}" type="presParOf" srcId="{1AF0CA97-0F2D-4979-9F33-83A72636B6B3}" destId="{2F82AA3F-AC1F-4228-8C8F-6865D26F27D9}" srcOrd="0" destOrd="0" presId="urn:microsoft.com/office/officeart/2005/8/layout/hList7"/>
    <dgm:cxn modelId="{84B5B253-71AD-4DF2-867A-AF278CD92AF9}" type="presParOf" srcId="{1AF0CA97-0F2D-4979-9F33-83A72636B6B3}" destId="{D3331DE7-0665-4D71-80A0-86D266412F01}" srcOrd="1" destOrd="0" presId="urn:microsoft.com/office/officeart/2005/8/layout/hList7"/>
    <dgm:cxn modelId="{584176A4-52D4-406E-AFA1-26E5ADDA130E}" type="presParOf" srcId="{D3331DE7-0665-4D71-80A0-86D266412F01}" destId="{F771CA80-C01B-4FED-A07D-94BD38845527}" srcOrd="0" destOrd="0" presId="urn:microsoft.com/office/officeart/2005/8/layout/hList7"/>
    <dgm:cxn modelId="{DFD0CDE1-F62B-41D4-AE60-1E755A00CD0C}" type="presParOf" srcId="{F771CA80-C01B-4FED-A07D-94BD38845527}" destId="{F51775EC-FEE6-411D-BF45-0CFE2A0FD829}" srcOrd="0" destOrd="0" presId="urn:microsoft.com/office/officeart/2005/8/layout/hList7"/>
    <dgm:cxn modelId="{8A9C83C6-6330-43AD-A7F4-7FF5CEEE953B}" type="presParOf" srcId="{F771CA80-C01B-4FED-A07D-94BD38845527}" destId="{C948C497-2AA6-4B3B-BDB1-A8BC24DA1BE8}" srcOrd="1" destOrd="0" presId="urn:microsoft.com/office/officeart/2005/8/layout/hList7"/>
    <dgm:cxn modelId="{1BC88E57-76AD-4B21-B6FD-2691A602010E}" type="presParOf" srcId="{F771CA80-C01B-4FED-A07D-94BD38845527}" destId="{489F9F86-51A1-4B9A-9F0A-1B4E5B811CA2}" srcOrd="2" destOrd="0" presId="urn:microsoft.com/office/officeart/2005/8/layout/hList7"/>
    <dgm:cxn modelId="{B12F85EE-EA7C-4F7C-ADA7-CB09888BCA07}" type="presParOf" srcId="{F771CA80-C01B-4FED-A07D-94BD38845527}" destId="{B7F5BE0D-6688-4F69-803E-F930627CC296}" srcOrd="3" destOrd="0" presId="urn:microsoft.com/office/officeart/2005/8/layout/hList7"/>
    <dgm:cxn modelId="{81BEF462-FB11-478F-989D-3F0C9A54106A}" type="presParOf" srcId="{D3331DE7-0665-4D71-80A0-86D266412F01}" destId="{D5A2795F-D3CD-482C-BDC0-D8AC7B9FF1E2}" srcOrd="1" destOrd="0" presId="urn:microsoft.com/office/officeart/2005/8/layout/hList7"/>
    <dgm:cxn modelId="{00AA8C1A-5993-44A5-B94A-E49B982CCD14}" type="presParOf" srcId="{D3331DE7-0665-4D71-80A0-86D266412F01}" destId="{49507B80-3A3D-424A-9F1E-A684786E8FDB}" srcOrd="2" destOrd="0" presId="urn:microsoft.com/office/officeart/2005/8/layout/hList7"/>
    <dgm:cxn modelId="{C8EB3E19-DA4E-4870-84ED-94A0955D3E9C}" type="presParOf" srcId="{49507B80-3A3D-424A-9F1E-A684786E8FDB}" destId="{90699617-EBF4-4191-A818-A513BB17ECF6}" srcOrd="0" destOrd="0" presId="urn:microsoft.com/office/officeart/2005/8/layout/hList7"/>
    <dgm:cxn modelId="{AE4D065C-61AC-478A-BB44-1D4E8ED7650B}" type="presParOf" srcId="{49507B80-3A3D-424A-9F1E-A684786E8FDB}" destId="{61BC95A3-2891-4D96-AD74-733E6FA3D9E5}" srcOrd="1" destOrd="0" presId="urn:microsoft.com/office/officeart/2005/8/layout/hList7"/>
    <dgm:cxn modelId="{30E13ADE-0C2E-4283-B283-FF41ADBF1B0C}" type="presParOf" srcId="{49507B80-3A3D-424A-9F1E-A684786E8FDB}" destId="{8B46D335-BE4E-481B-872F-0848BB302ED5}" srcOrd="2" destOrd="0" presId="urn:microsoft.com/office/officeart/2005/8/layout/hList7"/>
    <dgm:cxn modelId="{28C66D37-25C3-4688-9531-11FD3485C34E}" type="presParOf" srcId="{49507B80-3A3D-424A-9F1E-A684786E8FDB}" destId="{85C962AE-81F4-43B3-B21B-67E67F91549D}" srcOrd="3" destOrd="0" presId="urn:microsoft.com/office/officeart/2005/8/layout/hList7"/>
    <dgm:cxn modelId="{76A0A043-0C8E-4AD9-816B-30231021D46B}" type="presParOf" srcId="{D3331DE7-0665-4D71-80A0-86D266412F01}" destId="{11E1B28A-F1F0-446D-9A1B-6A7682264401}" srcOrd="3" destOrd="0" presId="urn:microsoft.com/office/officeart/2005/8/layout/hList7"/>
    <dgm:cxn modelId="{8F04B345-F4A6-49F7-BFD8-54F9456E6D41}" type="presParOf" srcId="{D3331DE7-0665-4D71-80A0-86D266412F01}" destId="{85B9F456-059F-4531-9708-C511FBA44CB8}" srcOrd="4" destOrd="0" presId="urn:microsoft.com/office/officeart/2005/8/layout/hList7"/>
    <dgm:cxn modelId="{333CAD0F-3699-4CF5-8093-79870F5FF261}" type="presParOf" srcId="{85B9F456-059F-4531-9708-C511FBA44CB8}" destId="{B2C3BDF1-3789-4B8E-BD57-B99638ED6DF1}" srcOrd="0" destOrd="0" presId="urn:microsoft.com/office/officeart/2005/8/layout/hList7"/>
    <dgm:cxn modelId="{E147189C-2E72-47E4-BCA9-09C90F7E1A58}" type="presParOf" srcId="{85B9F456-059F-4531-9708-C511FBA44CB8}" destId="{EC1158E0-B82E-4368-886A-12BE5B5A49BB}" srcOrd="1" destOrd="0" presId="urn:microsoft.com/office/officeart/2005/8/layout/hList7"/>
    <dgm:cxn modelId="{3CEC8242-4D69-4A9E-A11C-A7D95736DACC}" type="presParOf" srcId="{85B9F456-059F-4531-9708-C511FBA44CB8}" destId="{8A7DA32D-CA0C-412B-8954-7BA024E8E7A1}" srcOrd="2" destOrd="0" presId="urn:microsoft.com/office/officeart/2005/8/layout/hList7"/>
    <dgm:cxn modelId="{50204BD9-318E-4812-ABD3-C2FDEC79A7D7}" type="presParOf" srcId="{85B9F456-059F-4531-9708-C511FBA44CB8}" destId="{9EE2E17B-21EF-44B6-B2FF-33F2CB932B1C}" srcOrd="3" destOrd="0" presId="urn:microsoft.com/office/officeart/2005/8/layout/hList7"/>
    <dgm:cxn modelId="{AAD74D9B-41FA-4866-B41C-97CE17674C00}" type="presParOf" srcId="{D3331DE7-0665-4D71-80A0-86D266412F01}" destId="{044C55C8-EA46-4F85-BAB0-D7572C6108D6}" srcOrd="5" destOrd="0" presId="urn:microsoft.com/office/officeart/2005/8/layout/hList7"/>
    <dgm:cxn modelId="{6E7F9274-2596-4B37-8B63-92D1E1220388}" type="presParOf" srcId="{D3331DE7-0665-4D71-80A0-86D266412F01}" destId="{7550E8B2-60E5-4873-B26D-D35A239C398D}" srcOrd="6" destOrd="0" presId="urn:microsoft.com/office/officeart/2005/8/layout/hList7"/>
    <dgm:cxn modelId="{C1FF9034-2D07-40F0-A559-977D8164FCBC}" type="presParOf" srcId="{7550E8B2-60E5-4873-B26D-D35A239C398D}" destId="{B94B2357-9C18-4431-A056-0637BCF211BC}" srcOrd="0" destOrd="0" presId="urn:microsoft.com/office/officeart/2005/8/layout/hList7"/>
    <dgm:cxn modelId="{4E7291F6-E9B1-4C53-9B1C-8ECE0DF17181}" type="presParOf" srcId="{7550E8B2-60E5-4873-B26D-D35A239C398D}" destId="{1DC30570-F58E-4D2D-BF0A-A7D1AC7AEB70}" srcOrd="1" destOrd="0" presId="urn:microsoft.com/office/officeart/2005/8/layout/hList7"/>
    <dgm:cxn modelId="{E9603115-0210-4356-A541-F4ED1F6B9989}" type="presParOf" srcId="{7550E8B2-60E5-4873-B26D-D35A239C398D}" destId="{F94FE77D-949C-41EC-AF80-8ACB048A7321}" srcOrd="2" destOrd="0" presId="urn:microsoft.com/office/officeart/2005/8/layout/hList7"/>
    <dgm:cxn modelId="{0C0B66B3-3977-4E20-BAAF-B867DF617078}" type="presParOf" srcId="{7550E8B2-60E5-4873-B26D-D35A239C398D}" destId="{F6D14767-E7FD-4535-889F-B6C1E2EE373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71AB2D6-600B-4D4D-B514-9B8419F2B661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D2339F43-5999-415B-B530-4020D24B8A75}">
      <dgm:prSet/>
      <dgm:spPr/>
      <dgm:t>
        <a:bodyPr/>
        <a:lstStyle/>
        <a:p>
          <a:pPr rtl="0"/>
          <a:r>
            <a:rPr lang="tr-TR" smtClean="0"/>
            <a:t>Peter L. Berger</a:t>
          </a:r>
          <a:endParaRPr lang="tr-TR"/>
        </a:p>
      </dgm:t>
    </dgm:pt>
    <dgm:pt modelId="{63C818F1-5EB7-4C6D-9F98-0CEC78C83D21}" type="parTrans" cxnId="{77D44DA7-EBFC-4D54-9F14-6B17825C5EA7}">
      <dgm:prSet/>
      <dgm:spPr/>
      <dgm:t>
        <a:bodyPr/>
        <a:lstStyle/>
        <a:p>
          <a:endParaRPr lang="tr-TR"/>
        </a:p>
      </dgm:t>
    </dgm:pt>
    <dgm:pt modelId="{A775E90B-2561-411E-9F1B-B2B56D4FD370}" type="sibTrans" cxnId="{77D44DA7-EBFC-4D54-9F14-6B17825C5EA7}">
      <dgm:prSet/>
      <dgm:spPr/>
      <dgm:t>
        <a:bodyPr/>
        <a:lstStyle/>
        <a:p>
          <a:endParaRPr lang="tr-TR"/>
        </a:p>
      </dgm:t>
    </dgm:pt>
    <dgm:pt modelId="{DBE4E8D4-F239-4B0F-9145-DB2847451941}">
      <dgm:prSet/>
      <dgm:spPr/>
      <dgm:t>
        <a:bodyPr/>
        <a:lstStyle/>
        <a:p>
          <a:pPr rtl="0"/>
          <a:r>
            <a:rPr lang="tr-TR" smtClean="0"/>
            <a:t>Thomas Luckmann</a:t>
          </a:r>
          <a:endParaRPr lang="tr-TR"/>
        </a:p>
      </dgm:t>
    </dgm:pt>
    <dgm:pt modelId="{4C752723-BA2F-4936-BB3B-56D317938F79}" type="parTrans" cxnId="{3DAF4585-5433-4C84-A08F-318D98DF0282}">
      <dgm:prSet/>
      <dgm:spPr/>
      <dgm:t>
        <a:bodyPr/>
        <a:lstStyle/>
        <a:p>
          <a:endParaRPr lang="tr-TR"/>
        </a:p>
      </dgm:t>
    </dgm:pt>
    <dgm:pt modelId="{65FE7B5A-05E9-4A80-8970-07553445ACA6}" type="sibTrans" cxnId="{3DAF4585-5433-4C84-A08F-318D98DF0282}">
      <dgm:prSet/>
      <dgm:spPr/>
      <dgm:t>
        <a:bodyPr/>
        <a:lstStyle/>
        <a:p>
          <a:endParaRPr lang="tr-TR"/>
        </a:p>
      </dgm:t>
    </dgm:pt>
    <dgm:pt modelId="{D4872BC9-B01A-47EA-922F-7CE08C581FCA}" type="pres">
      <dgm:prSet presAssocID="{A71AB2D6-600B-4D4D-B514-9B8419F2B661}" presName="composite" presStyleCnt="0">
        <dgm:presLayoutVars>
          <dgm:chMax val="5"/>
          <dgm:dir/>
          <dgm:resizeHandles val="exact"/>
        </dgm:presLayoutVars>
      </dgm:prSet>
      <dgm:spPr/>
    </dgm:pt>
    <dgm:pt modelId="{306544C9-5586-42E2-8F2A-6D92E38EDAE9}" type="pres">
      <dgm:prSet presAssocID="{D2339F43-5999-415B-B530-4020D24B8A75}" presName="circle1" presStyleLbl="lnNode1" presStyleIdx="0" presStyleCnt="2"/>
      <dgm:spPr/>
    </dgm:pt>
    <dgm:pt modelId="{2C4A344C-0C8B-47E0-89E2-680A71DC7533}" type="pres">
      <dgm:prSet presAssocID="{D2339F43-5999-415B-B530-4020D24B8A75}" presName="text1" presStyleLbl="revTx" presStyleIdx="0" presStyleCnt="2">
        <dgm:presLayoutVars>
          <dgm:bulletEnabled val="1"/>
        </dgm:presLayoutVars>
      </dgm:prSet>
      <dgm:spPr/>
    </dgm:pt>
    <dgm:pt modelId="{B60F10D6-0AA4-402A-A34A-F26B9DA2AAA0}" type="pres">
      <dgm:prSet presAssocID="{D2339F43-5999-415B-B530-4020D24B8A75}" presName="line1" presStyleLbl="callout" presStyleIdx="0" presStyleCnt="4"/>
      <dgm:spPr/>
    </dgm:pt>
    <dgm:pt modelId="{76E675BB-E5B2-4076-8828-E8A963BB613E}" type="pres">
      <dgm:prSet presAssocID="{D2339F43-5999-415B-B530-4020D24B8A75}" presName="d1" presStyleLbl="callout" presStyleIdx="1" presStyleCnt="4"/>
      <dgm:spPr/>
    </dgm:pt>
    <dgm:pt modelId="{712425C2-6EEA-4900-823A-F47D8B05648A}" type="pres">
      <dgm:prSet presAssocID="{DBE4E8D4-F239-4B0F-9145-DB2847451941}" presName="circle2" presStyleLbl="lnNode1" presStyleIdx="1" presStyleCnt="2"/>
      <dgm:spPr/>
    </dgm:pt>
    <dgm:pt modelId="{86FAAD11-4C75-4AD7-AD55-508694FC0EF3}" type="pres">
      <dgm:prSet presAssocID="{DBE4E8D4-F239-4B0F-9145-DB2847451941}" presName="text2" presStyleLbl="revTx" presStyleIdx="1" presStyleCnt="2">
        <dgm:presLayoutVars>
          <dgm:bulletEnabled val="1"/>
        </dgm:presLayoutVars>
      </dgm:prSet>
      <dgm:spPr/>
    </dgm:pt>
    <dgm:pt modelId="{C84964BC-39E4-4A1A-AD13-854CAB14C212}" type="pres">
      <dgm:prSet presAssocID="{DBE4E8D4-F239-4B0F-9145-DB2847451941}" presName="line2" presStyleLbl="callout" presStyleIdx="2" presStyleCnt="4"/>
      <dgm:spPr/>
    </dgm:pt>
    <dgm:pt modelId="{4F92AC11-D144-48A4-8A76-687EF0686F6D}" type="pres">
      <dgm:prSet presAssocID="{DBE4E8D4-F239-4B0F-9145-DB2847451941}" presName="d2" presStyleLbl="callout" presStyleIdx="3" presStyleCnt="4"/>
      <dgm:spPr/>
    </dgm:pt>
  </dgm:ptLst>
  <dgm:cxnLst>
    <dgm:cxn modelId="{6C4112D2-CEB2-4BF6-9E13-21C31D7D8465}" type="presOf" srcId="{D2339F43-5999-415B-B530-4020D24B8A75}" destId="{2C4A344C-0C8B-47E0-89E2-680A71DC7533}" srcOrd="0" destOrd="0" presId="urn:microsoft.com/office/officeart/2005/8/layout/target1"/>
    <dgm:cxn modelId="{F8F36462-FEF7-4158-9FCD-7A912CB34968}" type="presOf" srcId="{A71AB2D6-600B-4D4D-B514-9B8419F2B661}" destId="{D4872BC9-B01A-47EA-922F-7CE08C581FCA}" srcOrd="0" destOrd="0" presId="urn:microsoft.com/office/officeart/2005/8/layout/target1"/>
    <dgm:cxn modelId="{00B650C0-8BAD-4056-A5AA-4AD23CACD0BF}" type="presOf" srcId="{DBE4E8D4-F239-4B0F-9145-DB2847451941}" destId="{86FAAD11-4C75-4AD7-AD55-508694FC0EF3}" srcOrd="0" destOrd="0" presId="urn:microsoft.com/office/officeart/2005/8/layout/target1"/>
    <dgm:cxn modelId="{3DAF4585-5433-4C84-A08F-318D98DF0282}" srcId="{A71AB2D6-600B-4D4D-B514-9B8419F2B661}" destId="{DBE4E8D4-F239-4B0F-9145-DB2847451941}" srcOrd="1" destOrd="0" parTransId="{4C752723-BA2F-4936-BB3B-56D317938F79}" sibTransId="{65FE7B5A-05E9-4A80-8970-07553445ACA6}"/>
    <dgm:cxn modelId="{77D44DA7-EBFC-4D54-9F14-6B17825C5EA7}" srcId="{A71AB2D6-600B-4D4D-B514-9B8419F2B661}" destId="{D2339F43-5999-415B-B530-4020D24B8A75}" srcOrd="0" destOrd="0" parTransId="{63C818F1-5EB7-4C6D-9F98-0CEC78C83D21}" sibTransId="{A775E90B-2561-411E-9F1B-B2B56D4FD370}"/>
    <dgm:cxn modelId="{A2EC6309-903B-4DDA-968E-B44CC130F438}" type="presParOf" srcId="{D4872BC9-B01A-47EA-922F-7CE08C581FCA}" destId="{306544C9-5586-42E2-8F2A-6D92E38EDAE9}" srcOrd="0" destOrd="0" presId="urn:microsoft.com/office/officeart/2005/8/layout/target1"/>
    <dgm:cxn modelId="{E789EBF2-D2AB-4ACB-A85A-5116B87F8805}" type="presParOf" srcId="{D4872BC9-B01A-47EA-922F-7CE08C581FCA}" destId="{2C4A344C-0C8B-47E0-89E2-680A71DC7533}" srcOrd="1" destOrd="0" presId="urn:microsoft.com/office/officeart/2005/8/layout/target1"/>
    <dgm:cxn modelId="{E2268944-59A2-4827-B940-712F55DC0410}" type="presParOf" srcId="{D4872BC9-B01A-47EA-922F-7CE08C581FCA}" destId="{B60F10D6-0AA4-402A-A34A-F26B9DA2AAA0}" srcOrd="2" destOrd="0" presId="urn:microsoft.com/office/officeart/2005/8/layout/target1"/>
    <dgm:cxn modelId="{D40E6695-FBC7-4FAF-A0C7-96AEDF8BBADA}" type="presParOf" srcId="{D4872BC9-B01A-47EA-922F-7CE08C581FCA}" destId="{76E675BB-E5B2-4076-8828-E8A963BB613E}" srcOrd="3" destOrd="0" presId="urn:microsoft.com/office/officeart/2005/8/layout/target1"/>
    <dgm:cxn modelId="{E480A584-C810-406A-85B4-3D54B196669E}" type="presParOf" srcId="{D4872BC9-B01A-47EA-922F-7CE08C581FCA}" destId="{712425C2-6EEA-4900-823A-F47D8B05648A}" srcOrd="4" destOrd="0" presId="urn:microsoft.com/office/officeart/2005/8/layout/target1"/>
    <dgm:cxn modelId="{97FE1DD2-0BFD-4709-8409-EBE1E154BEAD}" type="presParOf" srcId="{D4872BC9-B01A-47EA-922F-7CE08C581FCA}" destId="{86FAAD11-4C75-4AD7-AD55-508694FC0EF3}" srcOrd="5" destOrd="0" presId="urn:microsoft.com/office/officeart/2005/8/layout/target1"/>
    <dgm:cxn modelId="{853C3A5F-8B25-453C-93CD-8B5B973640C7}" type="presParOf" srcId="{D4872BC9-B01A-47EA-922F-7CE08C581FCA}" destId="{C84964BC-39E4-4A1A-AD13-854CAB14C212}" srcOrd="6" destOrd="0" presId="urn:microsoft.com/office/officeart/2005/8/layout/target1"/>
    <dgm:cxn modelId="{9DCD5F3D-5055-4361-AA07-AE0E0BE7FA29}" type="presParOf" srcId="{D4872BC9-B01A-47EA-922F-7CE08C581FCA}" destId="{4F92AC11-D144-48A4-8A76-687EF0686F6D}" srcOrd="7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20F5698-CD34-4B3C-9162-1DEC5B1EC7A6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466DFB98-7F4F-47E5-9393-DE1D011D1012}">
      <dgm:prSet/>
      <dgm:spPr/>
      <dgm:t>
        <a:bodyPr/>
        <a:lstStyle/>
        <a:p>
          <a:pPr rtl="0"/>
          <a:r>
            <a:rPr lang="tr-TR" smtClean="0"/>
            <a:t>Robert Bellah</a:t>
          </a:r>
          <a:endParaRPr lang="tr-TR"/>
        </a:p>
      </dgm:t>
    </dgm:pt>
    <dgm:pt modelId="{4633E279-E9EB-4781-BC23-233FAFDCD5D1}" type="parTrans" cxnId="{12034EEE-915E-4954-BD9A-01EB63300707}">
      <dgm:prSet/>
      <dgm:spPr/>
      <dgm:t>
        <a:bodyPr/>
        <a:lstStyle/>
        <a:p>
          <a:endParaRPr lang="tr-TR"/>
        </a:p>
      </dgm:t>
    </dgm:pt>
    <dgm:pt modelId="{84B7B65E-F709-42BC-91A6-CF075C37FA95}" type="sibTrans" cxnId="{12034EEE-915E-4954-BD9A-01EB63300707}">
      <dgm:prSet/>
      <dgm:spPr/>
      <dgm:t>
        <a:bodyPr/>
        <a:lstStyle/>
        <a:p>
          <a:endParaRPr lang="tr-TR"/>
        </a:p>
      </dgm:t>
    </dgm:pt>
    <dgm:pt modelId="{A2ABA433-1C63-4403-920F-7DB5CDFEDCF5}">
      <dgm:prSet/>
      <dgm:spPr/>
      <dgm:t>
        <a:bodyPr/>
        <a:lstStyle/>
        <a:p>
          <a:pPr rtl="0"/>
          <a:r>
            <a:rPr lang="tr-TR" smtClean="0"/>
            <a:t>Geertz</a:t>
          </a:r>
          <a:endParaRPr lang="tr-TR"/>
        </a:p>
      </dgm:t>
    </dgm:pt>
    <dgm:pt modelId="{9EAF57BA-77B2-42F9-82AE-5661D9C960AE}" type="parTrans" cxnId="{B0082088-8BD8-4914-A6DB-650287A348D1}">
      <dgm:prSet/>
      <dgm:spPr/>
      <dgm:t>
        <a:bodyPr/>
        <a:lstStyle/>
        <a:p>
          <a:endParaRPr lang="tr-TR"/>
        </a:p>
      </dgm:t>
    </dgm:pt>
    <dgm:pt modelId="{1C675867-C366-41EA-ACAB-0C5F9E4023CC}" type="sibTrans" cxnId="{B0082088-8BD8-4914-A6DB-650287A348D1}">
      <dgm:prSet/>
      <dgm:spPr/>
      <dgm:t>
        <a:bodyPr/>
        <a:lstStyle/>
        <a:p>
          <a:endParaRPr lang="tr-TR"/>
        </a:p>
      </dgm:t>
    </dgm:pt>
    <dgm:pt modelId="{77C497B8-C5EC-4D64-8F92-2FD739D188BE}">
      <dgm:prSet/>
      <dgm:spPr/>
      <dgm:t>
        <a:bodyPr/>
        <a:lstStyle/>
        <a:p>
          <a:pPr rtl="0"/>
          <a:r>
            <a:rPr lang="tr-TR" smtClean="0"/>
            <a:t>Grace Davie</a:t>
          </a:r>
          <a:endParaRPr lang="tr-TR"/>
        </a:p>
      </dgm:t>
    </dgm:pt>
    <dgm:pt modelId="{0502875A-3DC0-46DF-A27B-ABA1BE97D3C3}" type="parTrans" cxnId="{2B7F2693-F037-40C5-9B95-0B3E80944FC7}">
      <dgm:prSet/>
      <dgm:spPr/>
      <dgm:t>
        <a:bodyPr/>
        <a:lstStyle/>
        <a:p>
          <a:endParaRPr lang="tr-TR"/>
        </a:p>
      </dgm:t>
    </dgm:pt>
    <dgm:pt modelId="{908BF044-F5A2-4E76-A5FD-F1E3BCF81990}" type="sibTrans" cxnId="{2B7F2693-F037-40C5-9B95-0B3E80944FC7}">
      <dgm:prSet/>
      <dgm:spPr/>
      <dgm:t>
        <a:bodyPr/>
        <a:lstStyle/>
        <a:p>
          <a:endParaRPr lang="tr-TR"/>
        </a:p>
      </dgm:t>
    </dgm:pt>
    <dgm:pt modelId="{08F0737C-3B10-44AA-9798-33EA27182C16}">
      <dgm:prSet/>
      <dgm:spPr/>
      <dgm:t>
        <a:bodyPr/>
        <a:lstStyle/>
        <a:p>
          <a:pPr rtl="0"/>
          <a:r>
            <a:rPr lang="tr-TR" smtClean="0"/>
            <a:t>Jose Casanova</a:t>
          </a:r>
          <a:endParaRPr lang="tr-TR"/>
        </a:p>
      </dgm:t>
    </dgm:pt>
    <dgm:pt modelId="{3A2D1DE8-7F6F-4CAE-8CE3-D1C1642FDD45}" type="parTrans" cxnId="{B7E02F2C-7478-46C1-A05B-CEE98606C82F}">
      <dgm:prSet/>
      <dgm:spPr/>
      <dgm:t>
        <a:bodyPr/>
        <a:lstStyle/>
        <a:p>
          <a:endParaRPr lang="tr-TR"/>
        </a:p>
      </dgm:t>
    </dgm:pt>
    <dgm:pt modelId="{991D65EC-CE89-4AA3-A18C-99BCFE1E89E7}" type="sibTrans" cxnId="{B7E02F2C-7478-46C1-A05B-CEE98606C82F}">
      <dgm:prSet/>
      <dgm:spPr/>
      <dgm:t>
        <a:bodyPr/>
        <a:lstStyle/>
        <a:p>
          <a:endParaRPr lang="tr-TR"/>
        </a:p>
      </dgm:t>
    </dgm:pt>
    <dgm:pt modelId="{9B76D2C0-BAC3-4733-80EB-38D0D585535E}">
      <dgm:prSet/>
      <dgm:spPr/>
      <dgm:t>
        <a:bodyPr/>
        <a:lstStyle/>
        <a:p>
          <a:pPr rtl="0"/>
          <a:r>
            <a:rPr lang="tr-TR" smtClean="0"/>
            <a:t>Bryan Wilson</a:t>
          </a:r>
          <a:endParaRPr lang="tr-TR"/>
        </a:p>
      </dgm:t>
    </dgm:pt>
    <dgm:pt modelId="{581ED817-CD30-46AF-8381-4B76E3AE1D73}" type="parTrans" cxnId="{B9A8546D-9B8A-4C61-BB21-1184D2A0A775}">
      <dgm:prSet/>
      <dgm:spPr/>
      <dgm:t>
        <a:bodyPr/>
        <a:lstStyle/>
        <a:p>
          <a:endParaRPr lang="tr-TR"/>
        </a:p>
      </dgm:t>
    </dgm:pt>
    <dgm:pt modelId="{9D3EFFB0-A1DF-4078-996F-E593E66C307A}" type="sibTrans" cxnId="{B9A8546D-9B8A-4C61-BB21-1184D2A0A775}">
      <dgm:prSet/>
      <dgm:spPr/>
      <dgm:t>
        <a:bodyPr/>
        <a:lstStyle/>
        <a:p>
          <a:endParaRPr lang="tr-TR"/>
        </a:p>
      </dgm:t>
    </dgm:pt>
    <dgm:pt modelId="{1B22150F-0D18-48F0-9553-80E3275C3073}">
      <dgm:prSet/>
      <dgm:spPr/>
      <dgm:t>
        <a:bodyPr/>
        <a:lstStyle/>
        <a:p>
          <a:pPr rtl="0"/>
          <a:r>
            <a:rPr lang="tr-TR" smtClean="0"/>
            <a:t>Steve Bruce</a:t>
          </a:r>
          <a:endParaRPr lang="tr-TR"/>
        </a:p>
      </dgm:t>
    </dgm:pt>
    <dgm:pt modelId="{450723EE-EE2E-4EA9-8DE2-2AB3026511A8}" type="parTrans" cxnId="{4D28B5ED-3535-4636-99D5-B76074FB4EEA}">
      <dgm:prSet/>
      <dgm:spPr/>
      <dgm:t>
        <a:bodyPr/>
        <a:lstStyle/>
        <a:p>
          <a:endParaRPr lang="tr-TR"/>
        </a:p>
      </dgm:t>
    </dgm:pt>
    <dgm:pt modelId="{462F376B-B728-4D23-AE9F-94EBF97260A1}" type="sibTrans" cxnId="{4D28B5ED-3535-4636-99D5-B76074FB4EEA}">
      <dgm:prSet/>
      <dgm:spPr/>
      <dgm:t>
        <a:bodyPr/>
        <a:lstStyle/>
        <a:p>
          <a:endParaRPr lang="tr-TR"/>
        </a:p>
      </dgm:t>
    </dgm:pt>
    <dgm:pt modelId="{53D76AC8-D4E9-4CDD-AF6E-DE135661A888}">
      <dgm:prSet/>
      <dgm:spPr/>
      <dgm:t>
        <a:bodyPr/>
        <a:lstStyle/>
        <a:p>
          <a:pPr rtl="0"/>
          <a:r>
            <a:rPr lang="tr-TR" smtClean="0"/>
            <a:t>D. Hervieu-Leger</a:t>
          </a:r>
          <a:endParaRPr lang="tr-TR"/>
        </a:p>
      </dgm:t>
    </dgm:pt>
    <dgm:pt modelId="{6DD0C0E7-9CB7-4222-9D38-8018D7D09D26}" type="parTrans" cxnId="{4DACCA61-D504-4C3E-8A09-2C4A659CD7C5}">
      <dgm:prSet/>
      <dgm:spPr/>
      <dgm:t>
        <a:bodyPr/>
        <a:lstStyle/>
        <a:p>
          <a:endParaRPr lang="tr-TR"/>
        </a:p>
      </dgm:t>
    </dgm:pt>
    <dgm:pt modelId="{A5724D44-F37E-4DF1-BA9F-D51EF1C4CC89}" type="sibTrans" cxnId="{4DACCA61-D504-4C3E-8A09-2C4A659CD7C5}">
      <dgm:prSet/>
      <dgm:spPr/>
      <dgm:t>
        <a:bodyPr/>
        <a:lstStyle/>
        <a:p>
          <a:endParaRPr lang="tr-TR"/>
        </a:p>
      </dgm:t>
    </dgm:pt>
    <dgm:pt modelId="{4A44D4AC-E083-48A1-9114-A9E4CBEF6CA7}">
      <dgm:prSet/>
      <dgm:spPr/>
    </dgm:pt>
    <dgm:pt modelId="{B34B4BF8-0401-4D4B-B868-9D47BDC02545}" type="parTrans" cxnId="{2EC8E2EE-36CC-4D42-8C04-0B9254AB4E64}">
      <dgm:prSet/>
      <dgm:spPr/>
      <dgm:t>
        <a:bodyPr/>
        <a:lstStyle/>
        <a:p>
          <a:endParaRPr lang="tr-TR"/>
        </a:p>
      </dgm:t>
    </dgm:pt>
    <dgm:pt modelId="{8B25C116-A134-42DE-882C-36F9F46CAB72}" type="sibTrans" cxnId="{2EC8E2EE-36CC-4D42-8C04-0B9254AB4E64}">
      <dgm:prSet/>
      <dgm:spPr/>
      <dgm:t>
        <a:bodyPr/>
        <a:lstStyle/>
        <a:p>
          <a:endParaRPr lang="tr-TR"/>
        </a:p>
      </dgm:t>
    </dgm:pt>
    <dgm:pt modelId="{321BD33B-8334-4D14-8131-A8017C589168}" type="pres">
      <dgm:prSet presAssocID="{D20F5698-CD34-4B3C-9162-1DEC5B1EC7A6}" presName="compositeShape" presStyleCnt="0">
        <dgm:presLayoutVars>
          <dgm:chMax val="7"/>
          <dgm:dir/>
          <dgm:resizeHandles val="exact"/>
        </dgm:presLayoutVars>
      </dgm:prSet>
      <dgm:spPr/>
    </dgm:pt>
    <dgm:pt modelId="{56D32522-8C0F-4B51-AA5B-7A30B9DB89A0}" type="pres">
      <dgm:prSet presAssocID="{466DFB98-7F4F-47E5-9393-DE1D011D1012}" presName="circ1" presStyleLbl="vennNode1" presStyleIdx="0" presStyleCnt="7"/>
      <dgm:spPr/>
    </dgm:pt>
    <dgm:pt modelId="{F27A4F92-86BE-4A84-9388-457E81AF4A66}" type="pres">
      <dgm:prSet presAssocID="{466DFB98-7F4F-47E5-9393-DE1D011D101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B299307-8ED7-4E9D-B0E6-4F9C0CA171B2}" type="pres">
      <dgm:prSet presAssocID="{A2ABA433-1C63-4403-920F-7DB5CDFEDCF5}" presName="circ2" presStyleLbl="vennNode1" presStyleIdx="1" presStyleCnt="7"/>
      <dgm:spPr/>
    </dgm:pt>
    <dgm:pt modelId="{1CEE9DD9-9904-4116-8494-00395C8F70AA}" type="pres">
      <dgm:prSet presAssocID="{A2ABA433-1C63-4403-920F-7DB5CDFEDCF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B9F7490-4E4C-41DC-A1D8-8730E6EA4EBE}" type="pres">
      <dgm:prSet presAssocID="{77C497B8-C5EC-4D64-8F92-2FD739D188BE}" presName="circ3" presStyleLbl="vennNode1" presStyleIdx="2" presStyleCnt="7"/>
      <dgm:spPr/>
    </dgm:pt>
    <dgm:pt modelId="{AACBFD69-2451-413F-B946-4DCA0428BEC5}" type="pres">
      <dgm:prSet presAssocID="{77C497B8-C5EC-4D64-8F92-2FD739D188B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5056ACF-DDAC-4937-BEAB-FA40110E522A}" type="pres">
      <dgm:prSet presAssocID="{08F0737C-3B10-44AA-9798-33EA27182C16}" presName="circ4" presStyleLbl="vennNode1" presStyleIdx="3" presStyleCnt="7"/>
      <dgm:spPr/>
    </dgm:pt>
    <dgm:pt modelId="{43CC707F-C27B-4A55-9CAB-3A071416C1DD}" type="pres">
      <dgm:prSet presAssocID="{08F0737C-3B10-44AA-9798-33EA27182C16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36C75EA-F3F1-4009-BEA9-083F07011BB4}" type="pres">
      <dgm:prSet presAssocID="{9B76D2C0-BAC3-4733-80EB-38D0D585535E}" presName="circ5" presStyleLbl="vennNode1" presStyleIdx="4" presStyleCnt="7"/>
      <dgm:spPr/>
    </dgm:pt>
    <dgm:pt modelId="{C9B6EAA0-F51C-4FC7-9A3D-92CD06107C1C}" type="pres">
      <dgm:prSet presAssocID="{9B76D2C0-BAC3-4733-80EB-38D0D585535E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E48DE14-701B-457F-A856-93E48020E060}" type="pres">
      <dgm:prSet presAssocID="{1B22150F-0D18-48F0-9553-80E3275C3073}" presName="circ6" presStyleLbl="vennNode1" presStyleIdx="5" presStyleCnt="7"/>
      <dgm:spPr/>
    </dgm:pt>
    <dgm:pt modelId="{2082FC4C-B604-45AD-83E5-EA20B43FAD2C}" type="pres">
      <dgm:prSet presAssocID="{1B22150F-0D18-48F0-9553-80E3275C3073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C5648B5-0F97-4BD6-86FC-542F7794B39B}" type="pres">
      <dgm:prSet presAssocID="{53D76AC8-D4E9-4CDD-AF6E-DE135661A888}" presName="circ7" presStyleLbl="vennNode1" presStyleIdx="6" presStyleCnt="7"/>
      <dgm:spPr/>
    </dgm:pt>
    <dgm:pt modelId="{84604F67-B167-4D4F-9BF4-D5B4D2BD096D}" type="pres">
      <dgm:prSet presAssocID="{53D76AC8-D4E9-4CDD-AF6E-DE135661A888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EC8E2EE-36CC-4D42-8C04-0B9254AB4E64}" srcId="{D20F5698-CD34-4B3C-9162-1DEC5B1EC7A6}" destId="{4A44D4AC-E083-48A1-9114-A9E4CBEF6CA7}" srcOrd="7" destOrd="0" parTransId="{B34B4BF8-0401-4D4B-B868-9D47BDC02545}" sibTransId="{8B25C116-A134-42DE-882C-36F9F46CAB72}"/>
    <dgm:cxn modelId="{A07A17F0-047C-41B7-8EE2-069AF2274992}" type="presOf" srcId="{9B76D2C0-BAC3-4733-80EB-38D0D585535E}" destId="{C9B6EAA0-F51C-4FC7-9A3D-92CD06107C1C}" srcOrd="0" destOrd="0" presId="urn:microsoft.com/office/officeart/2005/8/layout/venn1"/>
    <dgm:cxn modelId="{F6C965A8-5C73-4B98-9A9F-E17F395BBD4B}" type="presOf" srcId="{D20F5698-CD34-4B3C-9162-1DEC5B1EC7A6}" destId="{321BD33B-8334-4D14-8131-A8017C589168}" srcOrd="0" destOrd="0" presId="urn:microsoft.com/office/officeart/2005/8/layout/venn1"/>
    <dgm:cxn modelId="{9193C828-A809-469D-BB56-5B8D025C870A}" type="presOf" srcId="{08F0737C-3B10-44AA-9798-33EA27182C16}" destId="{43CC707F-C27B-4A55-9CAB-3A071416C1DD}" srcOrd="0" destOrd="0" presId="urn:microsoft.com/office/officeart/2005/8/layout/venn1"/>
    <dgm:cxn modelId="{2B7F2693-F037-40C5-9B95-0B3E80944FC7}" srcId="{D20F5698-CD34-4B3C-9162-1DEC5B1EC7A6}" destId="{77C497B8-C5EC-4D64-8F92-2FD739D188BE}" srcOrd="2" destOrd="0" parTransId="{0502875A-3DC0-46DF-A27B-ABA1BE97D3C3}" sibTransId="{908BF044-F5A2-4E76-A5FD-F1E3BCF81990}"/>
    <dgm:cxn modelId="{4D28B5ED-3535-4636-99D5-B76074FB4EEA}" srcId="{D20F5698-CD34-4B3C-9162-1DEC5B1EC7A6}" destId="{1B22150F-0D18-48F0-9553-80E3275C3073}" srcOrd="5" destOrd="0" parTransId="{450723EE-EE2E-4EA9-8DE2-2AB3026511A8}" sibTransId="{462F376B-B728-4D23-AE9F-94EBF97260A1}"/>
    <dgm:cxn modelId="{4DACCA61-D504-4C3E-8A09-2C4A659CD7C5}" srcId="{D20F5698-CD34-4B3C-9162-1DEC5B1EC7A6}" destId="{53D76AC8-D4E9-4CDD-AF6E-DE135661A888}" srcOrd="6" destOrd="0" parTransId="{6DD0C0E7-9CB7-4222-9D38-8018D7D09D26}" sibTransId="{A5724D44-F37E-4DF1-BA9F-D51EF1C4CC89}"/>
    <dgm:cxn modelId="{9F3C72D3-69F2-473D-B8D5-FB1DA2CD2058}" type="presOf" srcId="{466DFB98-7F4F-47E5-9393-DE1D011D1012}" destId="{F27A4F92-86BE-4A84-9388-457E81AF4A66}" srcOrd="0" destOrd="0" presId="urn:microsoft.com/office/officeart/2005/8/layout/venn1"/>
    <dgm:cxn modelId="{B7E02F2C-7478-46C1-A05B-CEE98606C82F}" srcId="{D20F5698-CD34-4B3C-9162-1DEC5B1EC7A6}" destId="{08F0737C-3B10-44AA-9798-33EA27182C16}" srcOrd="3" destOrd="0" parTransId="{3A2D1DE8-7F6F-4CAE-8CE3-D1C1642FDD45}" sibTransId="{991D65EC-CE89-4AA3-A18C-99BCFE1E89E7}"/>
    <dgm:cxn modelId="{B0082088-8BD8-4914-A6DB-650287A348D1}" srcId="{D20F5698-CD34-4B3C-9162-1DEC5B1EC7A6}" destId="{A2ABA433-1C63-4403-920F-7DB5CDFEDCF5}" srcOrd="1" destOrd="0" parTransId="{9EAF57BA-77B2-42F9-82AE-5661D9C960AE}" sibTransId="{1C675867-C366-41EA-ACAB-0C5F9E4023CC}"/>
    <dgm:cxn modelId="{90BD7FA8-8AEE-4949-A20B-1DC70FEC64C9}" type="presOf" srcId="{A2ABA433-1C63-4403-920F-7DB5CDFEDCF5}" destId="{1CEE9DD9-9904-4116-8494-00395C8F70AA}" srcOrd="0" destOrd="0" presId="urn:microsoft.com/office/officeart/2005/8/layout/venn1"/>
    <dgm:cxn modelId="{B9A8546D-9B8A-4C61-BB21-1184D2A0A775}" srcId="{D20F5698-CD34-4B3C-9162-1DEC5B1EC7A6}" destId="{9B76D2C0-BAC3-4733-80EB-38D0D585535E}" srcOrd="4" destOrd="0" parTransId="{581ED817-CD30-46AF-8381-4B76E3AE1D73}" sibTransId="{9D3EFFB0-A1DF-4078-996F-E593E66C307A}"/>
    <dgm:cxn modelId="{12034EEE-915E-4954-BD9A-01EB63300707}" srcId="{D20F5698-CD34-4B3C-9162-1DEC5B1EC7A6}" destId="{466DFB98-7F4F-47E5-9393-DE1D011D1012}" srcOrd="0" destOrd="0" parTransId="{4633E279-E9EB-4781-BC23-233FAFDCD5D1}" sibTransId="{84B7B65E-F709-42BC-91A6-CF075C37FA95}"/>
    <dgm:cxn modelId="{FBCD31CE-A0BA-4F2C-BEF9-200E9FF37E57}" type="presOf" srcId="{77C497B8-C5EC-4D64-8F92-2FD739D188BE}" destId="{AACBFD69-2451-413F-B946-4DCA0428BEC5}" srcOrd="0" destOrd="0" presId="urn:microsoft.com/office/officeart/2005/8/layout/venn1"/>
    <dgm:cxn modelId="{397D1B87-BC10-4565-B6A5-68BF6556208F}" type="presOf" srcId="{53D76AC8-D4E9-4CDD-AF6E-DE135661A888}" destId="{84604F67-B167-4D4F-9BF4-D5B4D2BD096D}" srcOrd="0" destOrd="0" presId="urn:microsoft.com/office/officeart/2005/8/layout/venn1"/>
    <dgm:cxn modelId="{DF7DCDBB-6924-4B82-A965-F25983CDAAA2}" type="presOf" srcId="{1B22150F-0D18-48F0-9553-80E3275C3073}" destId="{2082FC4C-B604-45AD-83E5-EA20B43FAD2C}" srcOrd="0" destOrd="0" presId="urn:microsoft.com/office/officeart/2005/8/layout/venn1"/>
    <dgm:cxn modelId="{0FDC53BD-B7F1-4DCD-AAEC-89F9B3CF0220}" type="presParOf" srcId="{321BD33B-8334-4D14-8131-A8017C589168}" destId="{56D32522-8C0F-4B51-AA5B-7A30B9DB89A0}" srcOrd="0" destOrd="0" presId="urn:microsoft.com/office/officeart/2005/8/layout/venn1"/>
    <dgm:cxn modelId="{7487142D-C91C-46BE-8A72-D997E84913BD}" type="presParOf" srcId="{321BD33B-8334-4D14-8131-A8017C589168}" destId="{F27A4F92-86BE-4A84-9388-457E81AF4A66}" srcOrd="1" destOrd="0" presId="urn:microsoft.com/office/officeart/2005/8/layout/venn1"/>
    <dgm:cxn modelId="{DA2A1708-BFC7-4E4D-B032-943DCA8322B0}" type="presParOf" srcId="{321BD33B-8334-4D14-8131-A8017C589168}" destId="{9B299307-8ED7-4E9D-B0E6-4F9C0CA171B2}" srcOrd="2" destOrd="0" presId="urn:microsoft.com/office/officeart/2005/8/layout/venn1"/>
    <dgm:cxn modelId="{F6034CCE-63D8-4E24-96A5-7351368EAD50}" type="presParOf" srcId="{321BD33B-8334-4D14-8131-A8017C589168}" destId="{1CEE9DD9-9904-4116-8494-00395C8F70AA}" srcOrd="3" destOrd="0" presId="urn:microsoft.com/office/officeart/2005/8/layout/venn1"/>
    <dgm:cxn modelId="{E7F6FC24-C1B9-44D5-9A35-8C60D9E11BBA}" type="presParOf" srcId="{321BD33B-8334-4D14-8131-A8017C589168}" destId="{EB9F7490-4E4C-41DC-A1D8-8730E6EA4EBE}" srcOrd="4" destOrd="0" presId="urn:microsoft.com/office/officeart/2005/8/layout/venn1"/>
    <dgm:cxn modelId="{ECAB9BD5-A19C-495D-BC59-971CB736EA7E}" type="presParOf" srcId="{321BD33B-8334-4D14-8131-A8017C589168}" destId="{AACBFD69-2451-413F-B946-4DCA0428BEC5}" srcOrd="5" destOrd="0" presId="urn:microsoft.com/office/officeart/2005/8/layout/venn1"/>
    <dgm:cxn modelId="{8ACC6073-53F9-43F6-9268-53E335F50745}" type="presParOf" srcId="{321BD33B-8334-4D14-8131-A8017C589168}" destId="{55056ACF-DDAC-4937-BEAB-FA40110E522A}" srcOrd="6" destOrd="0" presId="urn:microsoft.com/office/officeart/2005/8/layout/venn1"/>
    <dgm:cxn modelId="{B4E53995-595D-47B2-890D-E5CEDD0E93C6}" type="presParOf" srcId="{321BD33B-8334-4D14-8131-A8017C589168}" destId="{43CC707F-C27B-4A55-9CAB-3A071416C1DD}" srcOrd="7" destOrd="0" presId="urn:microsoft.com/office/officeart/2005/8/layout/venn1"/>
    <dgm:cxn modelId="{8CC592D5-F1C5-4E93-8067-2431B1EA3963}" type="presParOf" srcId="{321BD33B-8334-4D14-8131-A8017C589168}" destId="{F36C75EA-F3F1-4009-BEA9-083F07011BB4}" srcOrd="8" destOrd="0" presId="urn:microsoft.com/office/officeart/2005/8/layout/venn1"/>
    <dgm:cxn modelId="{571BB2CE-C442-4340-9393-23B3F0578BA8}" type="presParOf" srcId="{321BD33B-8334-4D14-8131-A8017C589168}" destId="{C9B6EAA0-F51C-4FC7-9A3D-92CD06107C1C}" srcOrd="9" destOrd="0" presId="urn:microsoft.com/office/officeart/2005/8/layout/venn1"/>
    <dgm:cxn modelId="{425BC73B-3414-411C-BB8C-7779143D94EA}" type="presParOf" srcId="{321BD33B-8334-4D14-8131-A8017C589168}" destId="{BE48DE14-701B-457F-A856-93E48020E060}" srcOrd="10" destOrd="0" presId="urn:microsoft.com/office/officeart/2005/8/layout/venn1"/>
    <dgm:cxn modelId="{59AFDF94-C10D-4775-AF18-8CC340445257}" type="presParOf" srcId="{321BD33B-8334-4D14-8131-A8017C589168}" destId="{2082FC4C-B604-45AD-83E5-EA20B43FAD2C}" srcOrd="11" destOrd="0" presId="urn:microsoft.com/office/officeart/2005/8/layout/venn1"/>
    <dgm:cxn modelId="{4DFD80CC-121A-4BEF-A80F-4E88832C32B5}" type="presParOf" srcId="{321BD33B-8334-4D14-8131-A8017C589168}" destId="{5C5648B5-0F97-4BD6-86FC-542F7794B39B}" srcOrd="12" destOrd="0" presId="urn:microsoft.com/office/officeart/2005/8/layout/venn1"/>
    <dgm:cxn modelId="{3B8826F3-274D-423F-9B0D-C3C57B782490}" type="presParOf" srcId="{321BD33B-8334-4D14-8131-A8017C589168}" destId="{84604F67-B167-4D4F-9BF4-D5B4D2BD096D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09DB6B-DD3C-44AE-8282-A1294F95F4B5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358416-DA87-4D0A-843D-EDC5585DDBFB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Din sosyolojisi sosyolojinin bir alt dalıdır. </a:t>
          </a:r>
          <a:endParaRPr lang="tr-TR" sz="2900" kern="1200" dirty="0"/>
        </a:p>
      </dsp:txBody>
      <dsp:txXfrm>
        <a:off x="2262981" y="0"/>
        <a:ext cx="5966618" cy="2149832"/>
      </dsp:txXfrm>
    </dsp:sp>
    <dsp:sp modelId="{18D11B19-D89B-466B-9294-59CC944E9AB1}">
      <dsp:nvSpPr>
        <dsp:cNvPr id="0" name=""/>
        <dsp:cNvSpPr/>
      </dsp:nvSpPr>
      <dsp:spPr>
        <a:xfrm>
          <a:off x="1188065" y="2149832"/>
          <a:ext cx="2149832" cy="21498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53DBF6-28CF-4E9C-B949-8402823A928A}">
      <dsp:nvSpPr>
        <dsp:cNvPr id="0" name=""/>
        <dsp:cNvSpPr/>
      </dsp:nvSpPr>
      <dsp:spPr>
        <a:xfrm>
          <a:off x="2262981" y="2149832"/>
          <a:ext cx="5966618" cy="2149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smtClean="0"/>
            <a:t>Konusu itibariyle farklılık taşısa da yöntem, kuramsal yaklaşım ve tarihsel gelişim bakımından genel sosyoloji ile sürekli bağlantı içerisindedir.</a:t>
          </a:r>
          <a:endParaRPr lang="tr-TR" sz="2900" kern="1200"/>
        </a:p>
      </dsp:txBody>
      <dsp:txXfrm>
        <a:off x="2262981" y="2149832"/>
        <a:ext cx="5966618" cy="21498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EC93EB-74DC-4DC8-803C-BD5C0340D4F2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smtClean="0"/>
            <a:t>Din sosyolojisi ifadesi ilk defa Emile Durkheim tarafından kullanılmıştır.</a:t>
          </a:r>
          <a:endParaRPr lang="tr-TR" sz="3500" kern="1200"/>
        </a:p>
      </dsp:txBody>
      <dsp:txXfrm>
        <a:off x="870589" y="543115"/>
        <a:ext cx="2595368" cy="3439731"/>
      </dsp:txXfrm>
    </dsp:sp>
    <dsp:sp modelId="{D4752ACC-D032-49C8-AC59-E6C97F79EFD3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Din sosyolojisi </a:t>
          </a:r>
          <a:r>
            <a:rPr lang="tr-TR" sz="3500" kern="1200" dirty="0" err="1" smtClean="0"/>
            <a:t>Max</a:t>
          </a:r>
          <a:r>
            <a:rPr lang="tr-TR" sz="3500" kern="1200" dirty="0" smtClean="0"/>
            <a:t> </a:t>
          </a:r>
          <a:r>
            <a:rPr lang="tr-TR" sz="3500" kern="1200" dirty="0" err="1" smtClean="0"/>
            <a:t>weber</a:t>
          </a:r>
          <a:r>
            <a:rPr lang="tr-TR" sz="3500" kern="1200" dirty="0" smtClean="0"/>
            <a:t> tarafından sistematik bir disiplin haline getirilmiştir.</a:t>
          </a:r>
          <a:endParaRPr lang="tr-TR" sz="3500" kern="1200" dirty="0"/>
        </a:p>
      </dsp:txBody>
      <dsp:txXfrm>
        <a:off x="4763642" y="543115"/>
        <a:ext cx="2595368" cy="34397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68BF3-38DD-4EC9-96EE-3132906C2B51}">
      <dsp:nvSpPr>
        <dsp:cNvPr id="0" name=""/>
        <dsp:cNvSpPr/>
      </dsp:nvSpPr>
      <dsp:spPr>
        <a:xfrm>
          <a:off x="0" y="14580"/>
          <a:ext cx="822960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Ayrı bir disiplin olarak din sosyolojisi </a:t>
          </a:r>
          <a:br>
            <a:rPr lang="tr-TR" sz="2800" kern="1200" smtClean="0"/>
          </a:br>
          <a:endParaRPr lang="tr-TR" sz="2800" kern="1200"/>
        </a:p>
      </dsp:txBody>
      <dsp:txXfrm>
        <a:off x="54373" y="68953"/>
        <a:ext cx="8120854" cy="10050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10029-C683-431C-B204-3827E9C65DCF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EAA93E-7C5F-462F-80EF-A9851FCD271E}">
      <dsp:nvSpPr>
        <dsp:cNvPr id="0" name=""/>
        <dsp:cNvSpPr/>
      </dsp:nvSpPr>
      <dsp:spPr>
        <a:xfrm>
          <a:off x="4118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evrimci dönem</a:t>
          </a:r>
          <a:endParaRPr lang="tr-TR" sz="2800" kern="1200" dirty="0"/>
        </a:p>
      </dsp:txBody>
      <dsp:txXfrm>
        <a:off x="92494" y="1446164"/>
        <a:ext cx="1804299" cy="1633633"/>
      </dsp:txXfrm>
    </dsp:sp>
    <dsp:sp modelId="{27535355-44EB-451E-B6D0-52F3EA943EE5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Büyük sosyolojik kuramlar</a:t>
          </a:r>
          <a:endParaRPr lang="tr-TR" sz="2800" kern="1200"/>
        </a:p>
      </dsp:txBody>
      <dsp:txXfrm>
        <a:off x="2172598" y="1446164"/>
        <a:ext cx="1804299" cy="1633633"/>
      </dsp:txXfrm>
    </dsp:sp>
    <dsp:sp modelId="{420E975B-A520-49B4-96D6-B4B8BD974142}">
      <dsp:nvSpPr>
        <dsp:cNvPr id="0" name=""/>
        <dsp:cNvSpPr/>
      </dsp:nvSpPr>
      <dsp:spPr>
        <a:xfrm>
          <a:off x="4164326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Çağdaş dönem </a:t>
          </a:r>
          <a:endParaRPr lang="tr-TR" sz="2800" kern="1200"/>
        </a:p>
      </dsp:txBody>
      <dsp:txXfrm>
        <a:off x="4252702" y="1446164"/>
        <a:ext cx="1804299" cy="1633633"/>
      </dsp:txXfrm>
    </dsp:sp>
    <dsp:sp modelId="{C3AB4F53-B22D-4ADC-B984-E3C0266BDB27}">
      <dsp:nvSpPr>
        <dsp:cNvPr id="0" name=""/>
        <dsp:cNvSpPr/>
      </dsp:nvSpPr>
      <dsp:spPr>
        <a:xfrm>
          <a:off x="6244430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Evreleri halinde ele alınabilir.</a:t>
          </a:r>
          <a:endParaRPr lang="tr-TR" sz="2800" kern="1200"/>
        </a:p>
      </dsp:txBody>
      <dsp:txXfrm>
        <a:off x="6332806" y="1446164"/>
        <a:ext cx="1804299" cy="16336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7A6A84-F34E-4EE0-9294-E2B6C7938742}">
      <dsp:nvSpPr>
        <dsp:cNvPr id="0" name=""/>
        <dsp:cNvSpPr/>
      </dsp:nvSpPr>
      <dsp:spPr>
        <a:xfrm>
          <a:off x="1851818" y="0"/>
          <a:ext cx="4525963" cy="452596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756B4C-B47D-4159-98F9-DABC5B52A7ED}">
      <dsp:nvSpPr>
        <dsp:cNvPr id="0" name=""/>
        <dsp:cNvSpPr/>
      </dsp:nvSpPr>
      <dsp:spPr>
        <a:xfrm>
          <a:off x="2281784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Animizm</a:t>
          </a:r>
          <a:endParaRPr lang="tr-TR" sz="2700" kern="1200"/>
        </a:p>
      </dsp:txBody>
      <dsp:txXfrm>
        <a:off x="2367950" y="516132"/>
        <a:ext cx="1592793" cy="1592793"/>
      </dsp:txXfrm>
    </dsp:sp>
    <dsp:sp modelId="{7D00EC6C-D1A2-41D2-B358-63643B3757C1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Natürizm</a:t>
          </a:r>
          <a:endParaRPr lang="tr-TR" sz="2700" kern="1200"/>
        </a:p>
      </dsp:txBody>
      <dsp:txXfrm>
        <a:off x="4268855" y="516132"/>
        <a:ext cx="1592793" cy="1592793"/>
      </dsp:txXfrm>
    </dsp:sp>
    <dsp:sp modelId="{F5269C9C-4A30-47B3-AD54-328B2F07AD62}">
      <dsp:nvSpPr>
        <dsp:cNvPr id="0" name=""/>
        <dsp:cNvSpPr/>
      </dsp:nvSpPr>
      <dsp:spPr>
        <a:xfrm>
          <a:off x="2281784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Totemizm</a:t>
          </a:r>
          <a:endParaRPr lang="tr-TR" sz="2700" kern="1200"/>
        </a:p>
      </dsp:txBody>
      <dsp:txXfrm>
        <a:off x="2367950" y="2417036"/>
        <a:ext cx="1592793" cy="1592793"/>
      </dsp:txXfrm>
    </dsp:sp>
    <dsp:sp modelId="{49B7121B-B1D6-43E7-B8DE-28389527CDDD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Büyü</a:t>
          </a:r>
          <a:endParaRPr lang="tr-TR" sz="2700" kern="1200"/>
        </a:p>
      </dsp:txBody>
      <dsp:txXfrm>
        <a:off x="4268855" y="2417036"/>
        <a:ext cx="1592793" cy="15927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1775EC-FEE6-411D-BF45-0CFE2A0FD829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A. Comte (pozitivist din açıklaması)</a:t>
          </a:r>
          <a:endParaRPr lang="tr-TR" sz="2500" kern="1200"/>
        </a:p>
      </dsp:txBody>
      <dsp:txXfrm>
        <a:off x="1918" y="1810385"/>
        <a:ext cx="2011188" cy="1810385"/>
      </dsp:txXfrm>
    </dsp:sp>
    <dsp:sp modelId="{B7F5BE0D-6688-4F69-803E-F930627CC29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699617-EBF4-4191-A818-A513BB17ECF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E. Durkheim (kollektivist din açıklaması)</a:t>
          </a:r>
          <a:endParaRPr lang="tr-TR" sz="2500" kern="1200"/>
        </a:p>
      </dsp:txBody>
      <dsp:txXfrm>
        <a:off x="2073443" y="1810385"/>
        <a:ext cx="2011188" cy="1810385"/>
      </dsp:txXfrm>
    </dsp:sp>
    <dsp:sp modelId="{85C962AE-81F4-43B3-B21B-67E67F91549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C3BDF1-3789-4B8E-BD57-B99638ED6DF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K. Marx (tarihsel materyalist açıklama)</a:t>
          </a:r>
          <a:endParaRPr lang="tr-TR" sz="2500" kern="1200"/>
        </a:p>
      </dsp:txBody>
      <dsp:txXfrm>
        <a:off x="4144967" y="1810385"/>
        <a:ext cx="2011188" cy="1810385"/>
      </dsp:txXfrm>
    </dsp:sp>
    <dsp:sp modelId="{9EE2E17B-21EF-44B6-B2FF-33F2CB932B1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4B2357-9C18-4431-A056-0637BCF211BC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M. Weber (insan eylemleri açıklaması)</a:t>
          </a:r>
          <a:endParaRPr lang="tr-TR" sz="2500" kern="1200"/>
        </a:p>
      </dsp:txBody>
      <dsp:txXfrm>
        <a:off x="6216492" y="1810385"/>
        <a:ext cx="2011188" cy="1810385"/>
      </dsp:txXfrm>
    </dsp:sp>
    <dsp:sp modelId="{F6D14767-E7FD-4535-889F-B6C1E2EE373C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82AA3F-AC1F-4228-8C8F-6865D26F27D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2425C2-6EEA-4900-823A-F47D8B05648A}">
      <dsp:nvSpPr>
        <dsp:cNvPr id="0" name=""/>
        <dsp:cNvSpPr/>
      </dsp:nvSpPr>
      <dsp:spPr>
        <a:xfrm>
          <a:off x="1286073" y="1131490"/>
          <a:ext cx="3394472" cy="3394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6544C9-5586-42E2-8F2A-6D92E38EDAE9}">
      <dsp:nvSpPr>
        <dsp:cNvPr id="0" name=""/>
        <dsp:cNvSpPr/>
      </dsp:nvSpPr>
      <dsp:spPr>
        <a:xfrm>
          <a:off x="2417563" y="2262981"/>
          <a:ext cx="1131490" cy="11314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A344C-0C8B-47E0-89E2-680A71DC7533}">
      <dsp:nvSpPr>
        <dsp:cNvPr id="0" name=""/>
        <dsp:cNvSpPr/>
      </dsp:nvSpPr>
      <dsp:spPr>
        <a:xfrm>
          <a:off x="5246290" y="0"/>
          <a:ext cx="1697236" cy="1414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34290" bIns="3429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Peter L. Berger</a:t>
          </a:r>
          <a:endParaRPr lang="tr-TR" sz="2700" kern="1200"/>
        </a:p>
      </dsp:txBody>
      <dsp:txXfrm>
        <a:off x="5246290" y="0"/>
        <a:ext cx="1697236" cy="1414363"/>
      </dsp:txXfrm>
    </dsp:sp>
    <dsp:sp modelId="{B60F10D6-0AA4-402A-A34A-F26B9DA2AAA0}">
      <dsp:nvSpPr>
        <dsp:cNvPr id="0" name=""/>
        <dsp:cNvSpPr/>
      </dsp:nvSpPr>
      <dsp:spPr>
        <a:xfrm>
          <a:off x="4821981" y="707181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E675BB-E5B2-4076-8828-E8A963BB613E}">
      <dsp:nvSpPr>
        <dsp:cNvPr id="0" name=""/>
        <dsp:cNvSpPr/>
      </dsp:nvSpPr>
      <dsp:spPr>
        <a:xfrm rot="5400000">
          <a:off x="2840599" y="848759"/>
          <a:ext cx="2122676" cy="1837258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FAAD11-4C75-4AD7-AD55-508694FC0EF3}">
      <dsp:nvSpPr>
        <dsp:cNvPr id="0" name=""/>
        <dsp:cNvSpPr/>
      </dsp:nvSpPr>
      <dsp:spPr>
        <a:xfrm>
          <a:off x="5246290" y="1414363"/>
          <a:ext cx="1697236" cy="1414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34290" bIns="3429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Thomas Luckmann</a:t>
          </a:r>
          <a:endParaRPr lang="tr-TR" sz="2700" kern="1200"/>
        </a:p>
      </dsp:txBody>
      <dsp:txXfrm>
        <a:off x="5246290" y="1414363"/>
        <a:ext cx="1697236" cy="1414363"/>
      </dsp:txXfrm>
    </dsp:sp>
    <dsp:sp modelId="{C84964BC-39E4-4A1A-AD13-854CAB14C212}">
      <dsp:nvSpPr>
        <dsp:cNvPr id="0" name=""/>
        <dsp:cNvSpPr/>
      </dsp:nvSpPr>
      <dsp:spPr>
        <a:xfrm>
          <a:off x="4821981" y="2121545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92AC11-D144-48A4-8A76-687EF0686F6D}">
      <dsp:nvSpPr>
        <dsp:cNvPr id="0" name=""/>
        <dsp:cNvSpPr/>
      </dsp:nvSpPr>
      <dsp:spPr>
        <a:xfrm rot="5400000">
          <a:off x="3564216" y="2353104"/>
          <a:ext cx="1485873" cy="102682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32522-8C0F-4B51-AA5B-7A30B9DB89A0}">
      <dsp:nvSpPr>
        <dsp:cNvPr id="0" name=""/>
        <dsp:cNvSpPr/>
      </dsp:nvSpPr>
      <dsp:spPr>
        <a:xfrm>
          <a:off x="3376705" y="1152310"/>
          <a:ext cx="1476188" cy="14763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27A4F92-86BE-4A84-9388-457E81AF4A66}">
      <dsp:nvSpPr>
        <dsp:cNvPr id="0" name=""/>
        <dsp:cNvSpPr/>
      </dsp:nvSpPr>
      <dsp:spPr>
        <a:xfrm>
          <a:off x="3269067" y="0"/>
          <a:ext cx="1691465" cy="90519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Robert Bellah</a:t>
          </a:r>
          <a:endParaRPr lang="tr-TR" sz="2700" kern="1200"/>
        </a:p>
      </dsp:txBody>
      <dsp:txXfrm>
        <a:off x="3269067" y="0"/>
        <a:ext cx="1691465" cy="905192"/>
      </dsp:txXfrm>
    </dsp:sp>
    <dsp:sp modelId="{9B299307-8ED7-4E9D-B0E6-4F9C0CA171B2}">
      <dsp:nvSpPr>
        <dsp:cNvPr id="0" name=""/>
        <dsp:cNvSpPr/>
      </dsp:nvSpPr>
      <dsp:spPr>
        <a:xfrm>
          <a:off x="3809721" y="1360504"/>
          <a:ext cx="1476188" cy="14763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CEE9DD9-9904-4116-8494-00395C8F70AA}">
      <dsp:nvSpPr>
        <dsp:cNvPr id="0" name=""/>
        <dsp:cNvSpPr/>
      </dsp:nvSpPr>
      <dsp:spPr>
        <a:xfrm>
          <a:off x="5467972" y="859932"/>
          <a:ext cx="1599203" cy="9957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Geertz</a:t>
          </a:r>
          <a:endParaRPr lang="tr-TR" sz="2700" kern="1200"/>
        </a:p>
      </dsp:txBody>
      <dsp:txXfrm>
        <a:off x="5467972" y="859932"/>
        <a:ext cx="1599203" cy="995711"/>
      </dsp:txXfrm>
    </dsp:sp>
    <dsp:sp modelId="{EB9F7490-4E4C-41DC-A1D8-8730E6EA4EBE}">
      <dsp:nvSpPr>
        <dsp:cNvPr id="0" name=""/>
        <dsp:cNvSpPr/>
      </dsp:nvSpPr>
      <dsp:spPr>
        <a:xfrm>
          <a:off x="3916129" y="1828941"/>
          <a:ext cx="1476188" cy="14763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ACBFD69-2451-413F-B946-4DCA0428BEC5}">
      <dsp:nvSpPr>
        <dsp:cNvPr id="0" name=""/>
        <dsp:cNvSpPr/>
      </dsp:nvSpPr>
      <dsp:spPr>
        <a:xfrm>
          <a:off x="5621742" y="2127202"/>
          <a:ext cx="1568449" cy="106360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Grace Davie</a:t>
          </a:r>
          <a:endParaRPr lang="tr-TR" sz="2700" kern="1200"/>
        </a:p>
      </dsp:txBody>
      <dsp:txXfrm>
        <a:off x="5621742" y="2127202"/>
        <a:ext cx="1568449" cy="1063601"/>
      </dsp:txXfrm>
    </dsp:sp>
    <dsp:sp modelId="{55056ACF-DDAC-4937-BEAB-FA40110E522A}">
      <dsp:nvSpPr>
        <dsp:cNvPr id="0" name=""/>
        <dsp:cNvSpPr/>
      </dsp:nvSpPr>
      <dsp:spPr>
        <a:xfrm>
          <a:off x="3616586" y="2204596"/>
          <a:ext cx="1476188" cy="14763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3CC707F-C27B-4A55-9CAB-3A071416C1DD}">
      <dsp:nvSpPr>
        <dsp:cNvPr id="0" name=""/>
        <dsp:cNvSpPr/>
      </dsp:nvSpPr>
      <dsp:spPr>
        <a:xfrm>
          <a:off x="4945155" y="3552880"/>
          <a:ext cx="1691465" cy="97308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Jose Casanova</a:t>
          </a:r>
          <a:endParaRPr lang="tr-TR" sz="2700" kern="1200"/>
        </a:p>
      </dsp:txBody>
      <dsp:txXfrm>
        <a:off x="4945155" y="3552880"/>
        <a:ext cx="1691465" cy="973082"/>
      </dsp:txXfrm>
    </dsp:sp>
    <dsp:sp modelId="{F36C75EA-F3F1-4009-BEA9-083F07011BB4}">
      <dsp:nvSpPr>
        <dsp:cNvPr id="0" name=""/>
        <dsp:cNvSpPr/>
      </dsp:nvSpPr>
      <dsp:spPr>
        <a:xfrm>
          <a:off x="3136825" y="2204596"/>
          <a:ext cx="1476188" cy="14763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9B6EAA0-F51C-4FC7-9A3D-92CD06107C1C}">
      <dsp:nvSpPr>
        <dsp:cNvPr id="0" name=""/>
        <dsp:cNvSpPr/>
      </dsp:nvSpPr>
      <dsp:spPr>
        <a:xfrm>
          <a:off x="1592978" y="3552880"/>
          <a:ext cx="1691465" cy="97308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Bryan Wilson</a:t>
          </a:r>
          <a:endParaRPr lang="tr-TR" sz="2700" kern="1200"/>
        </a:p>
      </dsp:txBody>
      <dsp:txXfrm>
        <a:off x="1592978" y="3552880"/>
        <a:ext cx="1691465" cy="973082"/>
      </dsp:txXfrm>
    </dsp:sp>
    <dsp:sp modelId="{BE48DE14-701B-457F-A856-93E48020E060}">
      <dsp:nvSpPr>
        <dsp:cNvPr id="0" name=""/>
        <dsp:cNvSpPr/>
      </dsp:nvSpPr>
      <dsp:spPr>
        <a:xfrm>
          <a:off x="2837282" y="1828941"/>
          <a:ext cx="1476188" cy="14763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082FC4C-B604-45AD-83E5-EA20B43FAD2C}">
      <dsp:nvSpPr>
        <dsp:cNvPr id="0" name=""/>
        <dsp:cNvSpPr/>
      </dsp:nvSpPr>
      <dsp:spPr>
        <a:xfrm>
          <a:off x="1039408" y="2127202"/>
          <a:ext cx="1568449" cy="106360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Steve Bruce</a:t>
          </a:r>
          <a:endParaRPr lang="tr-TR" sz="2700" kern="1200"/>
        </a:p>
      </dsp:txBody>
      <dsp:txXfrm>
        <a:off x="1039408" y="2127202"/>
        <a:ext cx="1568449" cy="1063601"/>
      </dsp:txXfrm>
    </dsp:sp>
    <dsp:sp modelId="{5C5648B5-0F97-4BD6-86FC-542F7794B39B}">
      <dsp:nvSpPr>
        <dsp:cNvPr id="0" name=""/>
        <dsp:cNvSpPr/>
      </dsp:nvSpPr>
      <dsp:spPr>
        <a:xfrm>
          <a:off x="2943690" y="1360504"/>
          <a:ext cx="1476188" cy="14763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4604F67-B167-4D4F-9BF4-D5B4D2BD096D}">
      <dsp:nvSpPr>
        <dsp:cNvPr id="0" name=""/>
        <dsp:cNvSpPr/>
      </dsp:nvSpPr>
      <dsp:spPr>
        <a:xfrm>
          <a:off x="1162423" y="859932"/>
          <a:ext cx="1599203" cy="9957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D. Hervieu-Leger</a:t>
          </a:r>
          <a:endParaRPr lang="tr-TR" sz="2700" kern="1200"/>
        </a:p>
      </dsp:txBody>
      <dsp:txXfrm>
        <a:off x="1162423" y="859932"/>
        <a:ext cx="1599203" cy="9957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 sosyolojisi. Konusu ve tarihsel gelişimi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İhsan Toker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9346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Günümüz din sosyolojisi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991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8021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88344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209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 sosyolojisi din ve toplumun karşılıklı  ilişki ve etkileşimlerini konu alır.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564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9624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0129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 sosyolojisinin gelişim evrelerini kabaca sosyoloji öncesi/haberci dönem ve bilimsel dönem olarak ikiye ayırmak mümkündür.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4765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12769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31574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Evrimsel din açıklamaları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0561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4594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Klasik dönem din kuramları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04304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5038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dönem din sosyolojisi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0303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228183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173</Words>
  <Application>Microsoft Office PowerPoint</Application>
  <PresentationFormat>Ekran Gösterisi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Din sosyolojisi. Konusu ve tarihsel gelişimi</vt:lpstr>
      <vt:lpstr>PowerPoint Sunusu</vt:lpstr>
      <vt:lpstr>PowerPoint Sunusu</vt:lpstr>
      <vt:lpstr>PowerPoint Sunusu</vt:lpstr>
      <vt:lpstr>PowerPoint Sunusu</vt:lpstr>
      <vt:lpstr>PowerPoint Sunusu</vt:lpstr>
      <vt:lpstr>Evrimsel din açıklamaları</vt:lpstr>
      <vt:lpstr>Klasik dönem din kuramları</vt:lpstr>
      <vt:lpstr>Modern dönem din sosyolojisi</vt:lpstr>
      <vt:lpstr>Günümüz din sosyolojisi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 sosyolojisi. Konusu ve tarihsel gelişimi</dc:title>
  <dc:creator>Pc</dc:creator>
  <cp:lastModifiedBy>Pc</cp:lastModifiedBy>
  <cp:revision>4</cp:revision>
  <dcterms:created xsi:type="dcterms:W3CDTF">2019-10-02T18:50:05Z</dcterms:created>
  <dcterms:modified xsi:type="dcterms:W3CDTF">2019-10-02T19:14:02Z</dcterms:modified>
</cp:coreProperties>
</file>