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/>
            </a:r>
            <a:br>
              <a:rPr lang="en-US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ÇAY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5208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/>
              <a:t>Siyah çay ülkemizde genellikle sıcak olarak, isteğe göre </a:t>
            </a:r>
            <a:r>
              <a:rPr lang="en-US" dirty="0" err="1" smtClean="0"/>
              <a:t>ş</a:t>
            </a:r>
            <a:r>
              <a:rPr lang="tr-TR" dirty="0" err="1" smtClean="0"/>
              <a:t>ekerli</a:t>
            </a:r>
            <a:r>
              <a:rPr lang="tr-TR" dirty="0"/>
              <a:t>, az </a:t>
            </a:r>
            <a:r>
              <a:rPr lang="en-US" dirty="0" err="1" smtClean="0"/>
              <a:t>ş</a:t>
            </a:r>
            <a:r>
              <a:rPr lang="tr-TR" dirty="0" err="1" smtClean="0"/>
              <a:t>ekerli</a:t>
            </a:r>
            <a:r>
              <a:rPr lang="tr-TR" dirty="0" smtClean="0"/>
              <a:t> </a:t>
            </a:r>
            <a:r>
              <a:rPr lang="tr-TR" dirty="0"/>
              <a:t>ya da </a:t>
            </a:r>
            <a:r>
              <a:rPr lang="en-US" dirty="0" err="1" smtClean="0"/>
              <a:t>ş</a:t>
            </a:r>
            <a:r>
              <a:rPr lang="tr-TR" dirty="0" err="1" smtClean="0"/>
              <a:t>ekersiz</a:t>
            </a:r>
            <a:r>
              <a:rPr lang="tr-TR" dirty="0" smtClean="0"/>
              <a:t> </a:t>
            </a:r>
            <a:r>
              <a:rPr lang="tr-TR" dirty="0"/>
              <a:t>olarak içilir. Çayın yanında </a:t>
            </a:r>
            <a:r>
              <a:rPr lang="tr-TR" dirty="0" err="1" smtClean="0"/>
              <a:t>dilimlenmi</a:t>
            </a:r>
            <a:r>
              <a:rPr lang="en-US" dirty="0" smtClean="0"/>
              <a:t>ş</a:t>
            </a:r>
            <a:r>
              <a:rPr lang="tr-TR" dirty="0" smtClean="0"/>
              <a:t> </a:t>
            </a:r>
            <a:r>
              <a:rPr lang="tr-TR" dirty="0"/>
              <a:t>limon bulundurmak da yaygındır.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Bazı </a:t>
            </a:r>
            <a:r>
              <a:rPr lang="tr-TR" dirty="0"/>
              <a:t>ülkelerde "buzlu çay" içme </a:t>
            </a:r>
            <a:r>
              <a:rPr lang="tr-TR" dirty="0" smtClean="0"/>
              <a:t>alı</a:t>
            </a:r>
            <a:r>
              <a:rPr lang="en-US" dirty="0" smtClean="0"/>
              <a:t>ş</a:t>
            </a:r>
            <a:r>
              <a:rPr lang="tr-TR" dirty="0" smtClean="0"/>
              <a:t>kanlığı </a:t>
            </a:r>
            <a:r>
              <a:rPr lang="tr-TR" dirty="0"/>
              <a:t>vardır. Buzlu çay, </a:t>
            </a:r>
            <a:r>
              <a:rPr lang="tr-TR" dirty="0" err="1" smtClean="0"/>
              <a:t>demlenmi</a:t>
            </a:r>
            <a:r>
              <a:rPr lang="en-US" dirty="0" smtClean="0"/>
              <a:t>ş</a:t>
            </a:r>
            <a:r>
              <a:rPr lang="tr-TR" dirty="0" smtClean="0"/>
              <a:t> </a:t>
            </a:r>
            <a:r>
              <a:rPr lang="tr-TR" dirty="0"/>
              <a:t>çayın içine bol buz konularak soğutması ile elde edilir. </a:t>
            </a:r>
            <a:r>
              <a:rPr lang="tr-TR" dirty="0" err="1" smtClean="0"/>
              <a:t>Dilimlenmi</a:t>
            </a:r>
            <a:r>
              <a:rPr lang="en-US" dirty="0" smtClean="0"/>
              <a:t>ş</a:t>
            </a:r>
            <a:r>
              <a:rPr lang="tr-TR" dirty="0" smtClean="0"/>
              <a:t> </a:t>
            </a:r>
            <a:r>
              <a:rPr lang="tr-TR" dirty="0"/>
              <a:t>limonla birlikte içilmesi önerilir.</a:t>
            </a:r>
          </a:p>
        </p:txBody>
      </p:sp>
    </p:spTree>
    <p:extLst>
      <p:ext uri="{BB962C8B-B14F-4D97-AF65-F5344CB8AC3E}">
        <p14:creationId xmlns:p14="http://schemas.microsoft.com/office/powerpoint/2010/main" val="512976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Çay Demlerken Dikkat Edilecek </a:t>
            </a:r>
            <a:r>
              <a:rPr lang="en-US" dirty="0" smtClean="0"/>
              <a:t>İ</a:t>
            </a:r>
            <a:r>
              <a:rPr lang="tr-TR" dirty="0" err="1" smtClean="0"/>
              <a:t>lkeler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/>
              <a:t>Çaydanlığa taze, </a:t>
            </a:r>
            <a:r>
              <a:rPr lang="tr-TR" dirty="0" err="1" smtClean="0"/>
              <a:t>yumu</a:t>
            </a:r>
            <a:r>
              <a:rPr lang="en-US" dirty="0" smtClean="0"/>
              <a:t>ş</a:t>
            </a:r>
            <a:r>
              <a:rPr lang="tr-TR" dirty="0" smtClean="0"/>
              <a:t>ak</a:t>
            </a:r>
            <a:r>
              <a:rPr lang="tr-TR" dirty="0"/>
              <a:t>, kireçsiz su konulmalıdır.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Suyun </a:t>
            </a:r>
            <a:r>
              <a:rPr lang="tr-TR" dirty="0"/>
              <a:t>kaynama noktasına gelmesi sağlanmalıdır.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Çay </a:t>
            </a:r>
            <a:r>
              <a:rPr lang="tr-TR" dirty="0"/>
              <a:t>suyunu uzun süre ve yüksek </a:t>
            </a:r>
            <a:r>
              <a:rPr lang="tr-TR" dirty="0" err="1" smtClean="0"/>
              <a:t>ate</a:t>
            </a:r>
            <a:r>
              <a:rPr lang="en-US" dirty="0" smtClean="0"/>
              <a:t>ş</a:t>
            </a:r>
            <a:r>
              <a:rPr lang="tr-TR" dirty="0" smtClean="0"/>
              <a:t>te </a:t>
            </a:r>
            <a:r>
              <a:rPr lang="tr-TR" dirty="0"/>
              <a:t>kaynatmamalıdır. (Aksi takdirde suyun oksijeni kaybolur ve lezzeti azalır.)</a:t>
            </a:r>
          </a:p>
        </p:txBody>
      </p:sp>
    </p:spTree>
    <p:extLst>
      <p:ext uri="{BB962C8B-B14F-4D97-AF65-F5344CB8AC3E}">
        <p14:creationId xmlns:p14="http://schemas.microsoft.com/office/powerpoint/2010/main" val="1270459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Çay Demlerken Dikkat Edilecek </a:t>
            </a:r>
            <a:r>
              <a:rPr lang="en-US" dirty="0" smtClean="0"/>
              <a:t>İ</a:t>
            </a:r>
            <a:r>
              <a:rPr lang="tr-TR" dirty="0" err="1" smtClean="0"/>
              <a:t>lkeler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/>
              <a:t>Mümkünse porselen demlik kullanılmalıdır.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Üzerindeki </a:t>
            </a:r>
            <a:r>
              <a:rPr lang="tr-TR" dirty="0"/>
              <a:t>demliğe kaynar su </a:t>
            </a:r>
            <a:r>
              <a:rPr lang="tr-TR" dirty="0" err="1" smtClean="0"/>
              <a:t>katılmı</a:t>
            </a:r>
            <a:r>
              <a:rPr lang="en-US" dirty="0" smtClean="0"/>
              <a:t>ş</a:t>
            </a:r>
            <a:r>
              <a:rPr lang="tr-TR" dirty="0" smtClean="0"/>
              <a:t> </a:t>
            </a:r>
            <a:r>
              <a:rPr lang="tr-TR" dirty="0"/>
              <a:t>çay </a:t>
            </a:r>
            <a:r>
              <a:rPr lang="tr-TR" dirty="0" smtClean="0"/>
              <a:t>yerle</a:t>
            </a:r>
            <a:r>
              <a:rPr lang="en-US" dirty="0" smtClean="0"/>
              <a:t>ş</a:t>
            </a:r>
            <a:r>
              <a:rPr lang="tr-TR" dirty="0" err="1" smtClean="0"/>
              <a:t>tirilir</a:t>
            </a:r>
            <a:r>
              <a:rPr lang="tr-TR" dirty="0"/>
              <a:t>. Kullanılan çayın kalitesine göre 1 silme tatlı </a:t>
            </a:r>
            <a:r>
              <a:rPr lang="tr-TR" dirty="0" err="1" smtClean="0"/>
              <a:t>ka</a:t>
            </a:r>
            <a:r>
              <a:rPr lang="en-US" dirty="0" smtClean="0"/>
              <a:t>ş</a:t>
            </a:r>
            <a:r>
              <a:rPr lang="tr-TR" dirty="0" err="1" smtClean="0"/>
              <a:t>ığı</a:t>
            </a:r>
            <a:r>
              <a:rPr lang="tr-TR" dirty="0" smtClean="0"/>
              <a:t> </a:t>
            </a:r>
            <a:r>
              <a:rPr lang="tr-TR" dirty="0"/>
              <a:t>çaydan 2 – 4 çay bardağı çay elde edilebilir.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Su </a:t>
            </a:r>
            <a:r>
              <a:rPr lang="tr-TR" dirty="0"/>
              <a:t>tam kaynama noktasında iken suyu demliğe eklemelidir.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9541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Çay Demlerken Dikkat Edilecek </a:t>
            </a:r>
            <a:r>
              <a:rPr lang="en-US" dirty="0" smtClean="0"/>
              <a:t>İ</a:t>
            </a:r>
            <a:r>
              <a:rPr lang="tr-TR" dirty="0" err="1" smtClean="0"/>
              <a:t>lkeler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Çayın </a:t>
            </a:r>
            <a:r>
              <a:rPr lang="tr-TR" dirty="0"/>
              <a:t>demi kaynatılmamalıdır.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Çayın </a:t>
            </a:r>
            <a:r>
              <a:rPr lang="tr-TR" dirty="0"/>
              <a:t>demlenmesi için kısık </a:t>
            </a:r>
            <a:r>
              <a:rPr lang="tr-TR" dirty="0" err="1" smtClean="0"/>
              <a:t>ate</a:t>
            </a:r>
            <a:r>
              <a:rPr lang="en-US" dirty="0" smtClean="0"/>
              <a:t>ş</a:t>
            </a:r>
            <a:r>
              <a:rPr lang="tr-TR" dirty="0" smtClean="0"/>
              <a:t>te </a:t>
            </a:r>
            <a:r>
              <a:rPr lang="tr-TR" dirty="0"/>
              <a:t>10–15 dakika kadar beklenmelidir. (Tüm lezzetin açığa çıkabilmesi için çay en az 5–7 dakika bekletilmelidir.)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Demlenen </a:t>
            </a:r>
            <a:r>
              <a:rPr lang="tr-TR" dirty="0"/>
              <a:t>çay yarım saat içinde içilmelidir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28472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Çay Demlerken Dikkat Edilecek </a:t>
            </a:r>
            <a:r>
              <a:rPr lang="en-US" dirty="0" smtClean="0"/>
              <a:t>İ</a:t>
            </a:r>
            <a:r>
              <a:rPr lang="tr-TR" dirty="0" err="1" smtClean="0"/>
              <a:t>lkeler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Demlenen </a:t>
            </a:r>
            <a:r>
              <a:rPr lang="tr-TR" dirty="0"/>
              <a:t>çay süzülerek bardaklara konulur ve arzuya göre kaynar su eklenmelidir.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Ş</a:t>
            </a:r>
            <a:r>
              <a:rPr lang="tr-TR" dirty="0" smtClean="0"/>
              <a:t>eker </a:t>
            </a:r>
            <a:r>
              <a:rPr lang="tr-TR" dirty="0"/>
              <a:t>ve </a:t>
            </a:r>
            <a:r>
              <a:rPr lang="tr-TR" dirty="0" err="1" smtClean="0"/>
              <a:t>dilimlenmi</a:t>
            </a:r>
            <a:r>
              <a:rPr lang="en-US" dirty="0" smtClean="0"/>
              <a:t>ş</a:t>
            </a:r>
            <a:r>
              <a:rPr lang="tr-TR" dirty="0" smtClean="0"/>
              <a:t> </a:t>
            </a:r>
            <a:r>
              <a:rPr lang="tr-TR" dirty="0"/>
              <a:t>limonla birlikte servis edilir.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Ev </a:t>
            </a:r>
            <a:r>
              <a:rPr lang="tr-TR" dirty="0"/>
              <a:t>tipi otomatlarda çay, su haznesinde önce kaynatılır, sonra demliğe konur 10 -15 dakika demlenmeye bırakılır.</a:t>
            </a:r>
          </a:p>
        </p:txBody>
      </p:sp>
    </p:spTree>
    <p:extLst>
      <p:ext uri="{BB962C8B-B14F-4D97-AF65-F5344CB8AC3E}">
        <p14:creationId xmlns:p14="http://schemas.microsoft.com/office/powerpoint/2010/main" val="1540931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Çay </a:t>
            </a:r>
            <a:r>
              <a:rPr lang="en-US" dirty="0" err="1" smtClean="0"/>
              <a:t>Servisi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/>
              <a:t>Çaydanlıkta demlenen çay porselen çaydanlığa alınmadan önce bir kez </a:t>
            </a:r>
            <a:r>
              <a:rPr lang="tr-TR" dirty="0" smtClean="0"/>
              <a:t>karı</a:t>
            </a:r>
            <a:r>
              <a:rPr lang="en-US" dirty="0" smtClean="0"/>
              <a:t>ş</a:t>
            </a:r>
            <a:r>
              <a:rPr lang="tr-TR" dirty="0" err="1" smtClean="0"/>
              <a:t>tırılır</a:t>
            </a:r>
            <a:r>
              <a:rPr lang="tr-TR" dirty="0"/>
              <a:t>. Çay demlikten sonra pota veya bardağa süzülür</a:t>
            </a:r>
            <a:r>
              <a:rPr lang="tr-TR" dirty="0" smtClean="0"/>
              <a:t>.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 </a:t>
            </a:r>
            <a:r>
              <a:rPr lang="tr-TR" dirty="0"/>
              <a:t>Çay servisi yapılırken yanında </a:t>
            </a:r>
            <a:r>
              <a:rPr lang="en-US" dirty="0" err="1" smtClean="0"/>
              <a:t>ş</a:t>
            </a:r>
            <a:r>
              <a:rPr lang="tr-TR" dirty="0" smtClean="0"/>
              <a:t>eker </a:t>
            </a:r>
            <a:r>
              <a:rPr lang="tr-TR" dirty="0"/>
              <a:t>veya tatlandırıcılar bulunur. Klasik çay servisi potla veya fincanda yapılan servistir.</a:t>
            </a:r>
          </a:p>
        </p:txBody>
      </p:sp>
    </p:spTree>
    <p:extLst>
      <p:ext uri="{BB962C8B-B14F-4D97-AF65-F5344CB8AC3E}">
        <p14:creationId xmlns:p14="http://schemas.microsoft.com/office/powerpoint/2010/main" val="417436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</a:t>
            </a:r>
            <a:r>
              <a:rPr lang="en-US" dirty="0" err="1" smtClean="0"/>
              <a:t>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Megep</a:t>
            </a:r>
            <a:r>
              <a:rPr lang="en-US" dirty="0" smtClean="0"/>
              <a:t> – </a:t>
            </a:r>
            <a:r>
              <a:rPr lang="en-US" dirty="0" err="1" smtClean="0"/>
              <a:t>İçecek</a:t>
            </a:r>
            <a:r>
              <a:rPr lang="en-US" dirty="0" smtClean="0"/>
              <a:t> </a:t>
            </a:r>
            <a:r>
              <a:rPr lang="en-US" smtClean="0"/>
              <a:t>Hazırlama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3380736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Kırpma</Template>
  <TotalTime>7</TotalTime>
  <Words>299</Words>
  <Application>Microsoft Office PowerPoint</Application>
  <PresentationFormat>Geniş ekran</PresentationFormat>
  <Paragraphs>26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0" baseType="lpstr">
      <vt:lpstr>Franklin Gothic Book</vt:lpstr>
      <vt:lpstr>Crop</vt:lpstr>
      <vt:lpstr> </vt:lpstr>
      <vt:lpstr>PowerPoint Sunusu</vt:lpstr>
      <vt:lpstr>Çay Demlerken Dikkat Edilecek İlkeler</vt:lpstr>
      <vt:lpstr>Çay Demlerken Dikkat Edilecek İlkeler</vt:lpstr>
      <vt:lpstr>Çay Demlerken Dikkat Edilecek İlkeler</vt:lpstr>
      <vt:lpstr>Çay Demlerken Dikkat Edilecek İlkeler</vt:lpstr>
      <vt:lpstr>Çay Servisi</vt:lpstr>
      <vt:lpstr>Kaynakça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İçecek Üretimi</dc:title>
  <dc:creator>Sinan</dc:creator>
  <cp:lastModifiedBy>Sinan</cp:lastModifiedBy>
  <cp:revision>3</cp:revision>
  <dcterms:created xsi:type="dcterms:W3CDTF">2020-05-10T17:49:11Z</dcterms:created>
  <dcterms:modified xsi:type="dcterms:W3CDTF">2020-09-16T12:05:17Z</dcterms:modified>
</cp:coreProperties>
</file>