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478398-43B4-44C7-9E72-EA79B7240EB6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3F682-28E1-4BEC-9236-92A6367CC2D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6E124-BB09-46D5-94D2-96272BBB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0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495089E-0931-4486-9EC1-2666169871E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040B-D6A7-44C7-8ACB-CE75B6FCB995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CC96-F7CA-4EDA-91FE-90679B932F9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EBEA-5FA3-4B24-BDA8-820FA388705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A2E6-8E2D-4240-8220-906F1E323DC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97DB6-3075-492B-963E-D824FD96405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72E9-BCE5-4977-9D59-3D8A17BF812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72466-30E7-4B48-A265-5E18EC39766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5F3F-6DE5-42BC-B6BF-459AA09DB7E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93A6-58BC-434C-AF23-8FC4ABE2D1C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6A11-906A-4A9C-942E-7A3692F37EE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DA1-EFA7-46B7-910A-977ACC556B2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2517-14F9-45BA-8B85-C2D2E57B78B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6E2D-D77F-419C-9A4E-C688D2DB278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4B0FC-7A20-43D4-AA48-DC33BD30261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899C-08BD-49CA-B319-1CDB843F4B1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36B2-9C94-402D-B022-D96E7C5CD03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8F58B-6AAC-4ECA-AFC5-ACF136C3564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4: INPUT &amp; OUTPUT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6AA08-B4E4-4559-A36F-75ACE364A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31B6B-0D7B-47C5-8B29-A91191EA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scanf functıon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D0FB6-59A5-4DB5-BC38-2F8D9AFCB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int i;</a:t>
            </a:r>
          </a:p>
          <a:p>
            <a:pPr marL="0" indent="0">
              <a:buNone/>
            </a:pPr>
            <a:r>
              <a:rPr lang="tr-TR" dirty="0"/>
              <a:t>	float f1, f2;</a:t>
            </a:r>
          </a:p>
          <a:p>
            <a:pPr marL="0" indent="0">
              <a:buNone/>
            </a:pPr>
            <a:r>
              <a:rPr lang="tr-TR" dirty="0"/>
              <a:t>	char c1, c2;</a:t>
            </a:r>
          </a:p>
          <a:p>
            <a:pPr marL="0" indent="0">
              <a:buNone/>
            </a:pPr>
            <a:r>
              <a:rPr lang="tr-TR" dirty="0"/>
              <a:t>Input: 10 1.0e1 10.0pc</a:t>
            </a:r>
          </a:p>
          <a:p>
            <a:pPr marL="0" indent="0">
              <a:buNone/>
            </a:pPr>
            <a:r>
              <a:rPr lang="tr-TR" dirty="0"/>
              <a:t>Statement: scanf(«%d %f %e %c %c»,&amp;i,&amp;f1,&amp;f2,&amp;c1,&amp;c2);</a:t>
            </a:r>
          </a:p>
          <a:p>
            <a:pPr marL="0" indent="0">
              <a:buNone/>
            </a:pPr>
            <a:r>
              <a:rPr lang="tr-TR" dirty="0"/>
              <a:t>results in: i = 10; f1=10.000000; f2=10.000000; </a:t>
            </a:r>
            <a:r>
              <a:rPr lang="tr-TR"/>
              <a:t>c1=‘p’; </a:t>
            </a:r>
            <a:r>
              <a:rPr lang="tr-TR" dirty="0"/>
              <a:t>c2=‘c’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C5E094-6BB4-47E6-8B25-72A470A7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2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52838-E1A5-4842-877C-A20B2470A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64066"/>
            <a:ext cx="9905999" cy="4927135"/>
          </a:xfrm>
        </p:spPr>
        <p:txBody>
          <a:bodyPr/>
          <a:lstStyle/>
          <a:p>
            <a:r>
              <a:rPr lang="tr-TR" dirty="0"/>
              <a:t>C does not provide language constructs for input/output operations.</a:t>
            </a:r>
          </a:p>
          <a:p>
            <a:r>
              <a:rPr lang="tr-TR" dirty="0"/>
              <a:t>However, ANSI C has defined a rich standard I/O library:</a:t>
            </a:r>
          </a:p>
          <a:p>
            <a:pPr lvl="1"/>
            <a:r>
              <a:rPr lang="tr-TR" dirty="0"/>
              <a:t>a set of functions designed to provide a standard I/O system for C programs.</a:t>
            </a:r>
          </a:p>
          <a:p>
            <a:r>
              <a:rPr lang="tr-TR" dirty="0"/>
              <a:t>We will study some subset of this library: </a:t>
            </a:r>
          </a:p>
          <a:p>
            <a:pPr lvl="1"/>
            <a:r>
              <a:rPr lang="tr-TR" dirty="0"/>
              <a:t>printf: used for output operations</a:t>
            </a:r>
          </a:p>
          <a:p>
            <a:pPr lvl="1"/>
            <a:r>
              <a:rPr lang="tr-TR" dirty="0"/>
              <a:t>scanf: used for input operations</a:t>
            </a:r>
          </a:p>
          <a:p>
            <a:r>
              <a:rPr lang="tr-TR" dirty="0"/>
              <a:t>A program that uses I/O functions needs to include &lt;stdio.h&gt;:</a:t>
            </a:r>
          </a:p>
          <a:p>
            <a:pPr lvl="1"/>
            <a:r>
              <a:rPr lang="tr-TR" dirty="0"/>
              <a:t>#include &lt;stdio.h&gt;</a:t>
            </a:r>
          </a:p>
          <a:p>
            <a:pPr lvl="1"/>
            <a:endParaRPr lang="tr-TR" dirty="0"/>
          </a:p>
          <a:p>
            <a:pPr lvl="1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E473C0-C7B7-4A8D-8BF1-A03DA66A6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27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A82BA-1CF4-4A06-988B-587283479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Example: 	</a:t>
            </a:r>
          </a:p>
          <a:p>
            <a:pPr marL="0" indent="0">
              <a:buNone/>
            </a:pPr>
            <a:r>
              <a:rPr lang="tr-TR" dirty="0"/>
              <a:t>	printf(«%c»,’C’);</a:t>
            </a:r>
          </a:p>
          <a:p>
            <a:pPr marL="0" indent="0">
              <a:buNone/>
            </a:pPr>
            <a:r>
              <a:rPr lang="tr-TR" dirty="0"/>
              <a:t>	results in:</a:t>
            </a:r>
          </a:p>
          <a:p>
            <a:pPr marL="0" indent="0">
              <a:buNone/>
            </a:pPr>
            <a:r>
              <a:rPr lang="tr-TR" dirty="0"/>
              <a:t>	&gt; C</a:t>
            </a:r>
          </a:p>
          <a:p>
            <a:r>
              <a:rPr lang="tr-TR" dirty="0"/>
              <a:t>Here &gt; represent the output prompt.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440FE6C-0A00-40A9-AFFF-F539269E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436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2E9D5-924F-46AF-B616-947699EDE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Prıntf functıon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C43B1-FB4A-43C6-AE6C-F3F6137D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04301"/>
            <a:ext cx="5796283" cy="38869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The printf statement: 	</a:t>
            </a:r>
          </a:p>
          <a:p>
            <a:pPr marL="457200" lvl="1" indent="0">
              <a:buNone/>
            </a:pPr>
            <a:r>
              <a:rPr lang="tr-TR" dirty="0"/>
              <a:t>int i = 1;</a:t>
            </a:r>
          </a:p>
          <a:p>
            <a:pPr marL="457200" lvl="1" indent="0">
              <a:buNone/>
            </a:pPr>
            <a:r>
              <a:rPr lang="tr-TR" dirty="0"/>
              <a:t>printf(«%d\n», 2*i);</a:t>
            </a:r>
          </a:p>
          <a:p>
            <a:pPr marL="457200" lvl="1" indent="0">
              <a:buNone/>
            </a:pPr>
            <a:r>
              <a:rPr lang="tr-TR" dirty="0"/>
              <a:t>results in:    </a:t>
            </a:r>
          </a:p>
          <a:p>
            <a:pPr marL="457200" lvl="1" indent="0">
              <a:buNone/>
            </a:pPr>
            <a:r>
              <a:rPr lang="tr-TR" dirty="0"/>
              <a:t>&gt; 2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The printf statement:</a:t>
            </a:r>
          </a:p>
          <a:p>
            <a:pPr marL="457200" lvl="1" indent="0">
              <a:buNone/>
            </a:pPr>
            <a:r>
              <a:rPr lang="tr-TR" dirty="0"/>
              <a:t>float r = 100.0;</a:t>
            </a:r>
          </a:p>
          <a:p>
            <a:pPr marL="457200" lvl="1" indent="0">
              <a:buNone/>
            </a:pPr>
            <a:r>
              <a:rPr lang="tr-TR" dirty="0"/>
              <a:t>printf(«\n%f\t%e», r, 100.0);</a:t>
            </a:r>
          </a:p>
          <a:p>
            <a:pPr marL="457200" lvl="1" indent="0">
              <a:buNone/>
            </a:pPr>
            <a:r>
              <a:rPr lang="tr-TR" dirty="0"/>
              <a:t>results in: </a:t>
            </a:r>
          </a:p>
          <a:p>
            <a:pPr marL="457200" lvl="1" indent="0">
              <a:buNone/>
            </a:pPr>
            <a:r>
              <a:rPr lang="tr-TR" dirty="0"/>
              <a:t>&gt;100.000000 1.000000e+002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3200400" lvl="7" indent="0">
              <a:buNone/>
            </a:pPr>
            <a:r>
              <a:rPr lang="tr-TR" dirty="0"/>
              <a:t>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B4522F-7E3D-4A35-934B-E59A10B36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714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46595-C5BB-4F01-9AEB-73EB3350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prıntf functıon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AA3DB-8630-4B6E-A6D8-8B90366AC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printf statement:</a:t>
            </a:r>
          </a:p>
          <a:p>
            <a:pPr lvl="1"/>
            <a:r>
              <a:rPr lang="tr-TR" dirty="0"/>
              <a:t>float c = -11.428572;</a:t>
            </a:r>
          </a:p>
          <a:p>
            <a:pPr lvl="1"/>
            <a:r>
              <a:rPr lang="tr-TR" dirty="0"/>
              <a:t>printf(«%f Cent = %f %s\n», c, 1.8*c+32, «Fahr»);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r>
              <a:rPr lang="tr-TR" dirty="0"/>
              <a:t>&gt;-11.428572 Cent = 11.428571 Fahr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1DBC0-D649-4C58-95A1-ACE34687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77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65D28-663E-4AEC-BE23-9BAEF12A6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prIntf functıon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87F6E-E407-4390-8F05-6E6B68DE2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blank characters in the control string are significant:</a:t>
            </a:r>
          </a:p>
          <a:p>
            <a:pPr marL="0" indent="0">
              <a:buNone/>
            </a:pPr>
            <a:r>
              <a:rPr lang="tr-TR" dirty="0"/>
              <a:t>	printf(«1 2 3 4			end\n»);</a:t>
            </a:r>
          </a:p>
          <a:p>
            <a:pPr marL="0" indent="0">
              <a:buNone/>
            </a:pPr>
            <a:r>
              <a:rPr lang="tr-TR" dirty="0"/>
              <a:t>&gt;1 2 3 4		  end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23A93-4E64-40E1-991C-00DF3D327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3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4749-A1FB-46A7-B48E-4B40BA2CB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Format specıfıers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0C8249-7B23-44B1-B740-62ECB7F96B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1413" y="2254411"/>
            <a:ext cx="9906000" cy="3531866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FEFDED-FCBF-4837-A6CA-94D585165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37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DB4C6-04AF-40BC-8B30-D9DD9DE33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scanf functıon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5A15E-0D50-449E-815A-985C4C48B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It is the input analog of the printf function</a:t>
            </a:r>
          </a:p>
          <a:p>
            <a:pPr lvl="1"/>
            <a:r>
              <a:rPr lang="tr-TR" dirty="0"/>
              <a:t>scanf(control string, arg1, arg2,...);</a:t>
            </a:r>
          </a:p>
          <a:p>
            <a:r>
              <a:rPr lang="tr-TR" dirty="0"/>
              <a:t>The control string contains conversion specifications.</a:t>
            </a:r>
          </a:p>
          <a:p>
            <a:r>
              <a:rPr lang="tr-TR" dirty="0"/>
              <a:t>The scanf function reads one data item from the input corresponding to each argument other than the control string</a:t>
            </a:r>
          </a:p>
          <a:p>
            <a:pPr lvl="1"/>
            <a:r>
              <a:rPr lang="tr-TR" dirty="0"/>
              <a:t>skipping the whitespaces including newlines to find the next data item, and returns the total number of arguments that are successfully read.</a:t>
            </a:r>
          </a:p>
          <a:p>
            <a:r>
              <a:rPr lang="tr-TR" dirty="0"/>
              <a:t>It returns EOF (End Of File) when the end of the input is reached.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70382B-6345-4AF6-B33A-85945CAD6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805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5AB3B-FFD6-4EEC-8317-82DCCCBC2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conversıon control chars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691C98-E543-4D4D-ADCB-D514AE44B7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1413" y="2604546"/>
            <a:ext cx="9906000" cy="2831595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E05BCC-95A9-48E5-AAEA-D1DA08D5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69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44</TotalTime>
  <Words>424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Circuit</vt:lpstr>
      <vt:lpstr>COM101B Lecture 4: INPUT &amp; OUTPUT</vt:lpstr>
      <vt:lpstr>PowerPoint Presentation</vt:lpstr>
      <vt:lpstr>PowerPoint Presentation</vt:lpstr>
      <vt:lpstr>Prıntf functıon</vt:lpstr>
      <vt:lpstr>prıntf functıon</vt:lpstr>
      <vt:lpstr>prIntf functıon</vt:lpstr>
      <vt:lpstr>Format specıfıers</vt:lpstr>
      <vt:lpstr>scanf functıon</vt:lpstr>
      <vt:lpstr>conversıon control chars</vt:lpstr>
      <vt:lpstr>scanf functıon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1: INPUT &amp; OUTPUT</dc:title>
  <dc:creator>hacer.keles@yahoo.com</dc:creator>
  <cp:lastModifiedBy>hacer.keles@yahoo.com</cp:lastModifiedBy>
  <cp:revision>13</cp:revision>
  <dcterms:created xsi:type="dcterms:W3CDTF">2018-03-28T12:08:39Z</dcterms:created>
  <dcterms:modified xsi:type="dcterms:W3CDTF">2018-03-30T15:30:00Z</dcterms:modified>
</cp:coreProperties>
</file>