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108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E5D085C-473E-4786-BC70-4EB8B1A0662A}" type="doc">
      <dgm:prSet loTypeId="urn:microsoft.com/office/officeart/2008/layout/HalfCircle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E1367809-9117-4218-95AB-B1490A056D6A}">
      <dgm:prSet phldrT="[Metin]"/>
      <dgm:spPr/>
      <dgm:t>
        <a:bodyPr/>
        <a:lstStyle/>
        <a:p>
          <a:r>
            <a:rPr lang="tr-TR" dirty="0" err="1" smtClean="0"/>
            <a:t>İnovasyon</a:t>
          </a:r>
          <a:endParaRPr lang="tr-TR" dirty="0"/>
        </a:p>
      </dgm:t>
    </dgm:pt>
    <dgm:pt modelId="{9C2071E6-9DF3-4779-A36F-7BEC88F1C546}" type="parTrans" cxnId="{465AD632-E77A-431E-85EA-F283212BAAC0}">
      <dgm:prSet/>
      <dgm:spPr/>
      <dgm:t>
        <a:bodyPr/>
        <a:lstStyle/>
        <a:p>
          <a:endParaRPr lang="tr-TR"/>
        </a:p>
      </dgm:t>
    </dgm:pt>
    <dgm:pt modelId="{35911ECB-C656-4859-82C4-6CFEDA8FF175}" type="sibTrans" cxnId="{465AD632-E77A-431E-85EA-F283212BAAC0}">
      <dgm:prSet/>
      <dgm:spPr/>
      <dgm:t>
        <a:bodyPr/>
        <a:lstStyle/>
        <a:p>
          <a:endParaRPr lang="tr-TR"/>
        </a:p>
      </dgm:t>
    </dgm:pt>
    <dgm:pt modelId="{6412DDA7-DA3B-4DD7-9254-71B494B75842}" type="asst">
      <dgm:prSet phldrT="[Metin]"/>
      <dgm:spPr/>
      <dgm:t>
        <a:bodyPr/>
        <a:lstStyle/>
        <a:p>
          <a:r>
            <a:rPr lang="tr-TR" dirty="0" smtClean="0"/>
            <a:t>Girişim ruhu</a:t>
          </a:r>
          <a:endParaRPr lang="tr-TR" dirty="0"/>
        </a:p>
      </dgm:t>
    </dgm:pt>
    <dgm:pt modelId="{1755F3CB-9E1A-4DC5-9CA4-FCFBED171B89}" type="parTrans" cxnId="{DC7DE23B-B31C-4B42-AA3D-52D8FEF07A97}">
      <dgm:prSet/>
      <dgm:spPr/>
      <dgm:t>
        <a:bodyPr/>
        <a:lstStyle/>
        <a:p>
          <a:endParaRPr lang="tr-TR"/>
        </a:p>
      </dgm:t>
    </dgm:pt>
    <dgm:pt modelId="{6EE35BF9-0F5D-4C35-83BF-7DB15BFC6AB4}" type="sibTrans" cxnId="{DC7DE23B-B31C-4B42-AA3D-52D8FEF07A97}">
      <dgm:prSet/>
      <dgm:spPr/>
      <dgm:t>
        <a:bodyPr/>
        <a:lstStyle/>
        <a:p>
          <a:endParaRPr lang="tr-TR"/>
        </a:p>
      </dgm:t>
    </dgm:pt>
    <dgm:pt modelId="{BF8A3785-5C52-4E11-B998-28FF6874B6D2}">
      <dgm:prSet phldrT="[Metin]"/>
      <dgm:spPr/>
      <dgm:t>
        <a:bodyPr/>
        <a:lstStyle/>
        <a:p>
          <a:r>
            <a:rPr lang="tr-TR" dirty="0" smtClean="0"/>
            <a:t>Teknolojik</a:t>
          </a:r>
          <a:endParaRPr lang="tr-TR" dirty="0"/>
        </a:p>
      </dgm:t>
    </dgm:pt>
    <dgm:pt modelId="{D811E53C-B589-4077-9B5C-AD91A0845160}" type="parTrans" cxnId="{C6B339B2-4DF3-4741-AEBC-3D51EBA4ADF1}">
      <dgm:prSet/>
      <dgm:spPr/>
      <dgm:t>
        <a:bodyPr/>
        <a:lstStyle/>
        <a:p>
          <a:endParaRPr lang="tr-TR"/>
        </a:p>
      </dgm:t>
    </dgm:pt>
    <dgm:pt modelId="{0F6DDF27-0EB9-477C-ACC5-53C4E8583680}" type="sibTrans" cxnId="{C6B339B2-4DF3-4741-AEBC-3D51EBA4ADF1}">
      <dgm:prSet/>
      <dgm:spPr/>
      <dgm:t>
        <a:bodyPr/>
        <a:lstStyle/>
        <a:p>
          <a:endParaRPr lang="tr-TR"/>
        </a:p>
      </dgm:t>
    </dgm:pt>
    <dgm:pt modelId="{B97402C6-1867-44C7-925A-11F8380FAF9D}">
      <dgm:prSet phldrT="[Metin]"/>
      <dgm:spPr/>
      <dgm:t>
        <a:bodyPr/>
        <a:lstStyle/>
        <a:p>
          <a:r>
            <a:rPr lang="tr-TR" dirty="0" err="1" smtClean="0"/>
            <a:t>Organizasyonel</a:t>
          </a:r>
          <a:endParaRPr lang="tr-TR" dirty="0"/>
        </a:p>
      </dgm:t>
    </dgm:pt>
    <dgm:pt modelId="{A3C742EA-E51A-4F01-A1E7-170C4805EE70}" type="parTrans" cxnId="{C153412D-865E-4543-AF90-1C77AF2B8A16}">
      <dgm:prSet/>
      <dgm:spPr/>
      <dgm:t>
        <a:bodyPr/>
        <a:lstStyle/>
        <a:p>
          <a:endParaRPr lang="tr-TR"/>
        </a:p>
      </dgm:t>
    </dgm:pt>
    <dgm:pt modelId="{BD29D0B6-8172-4B4F-98AF-6BD1B4D324F0}" type="sibTrans" cxnId="{C153412D-865E-4543-AF90-1C77AF2B8A16}">
      <dgm:prSet/>
      <dgm:spPr/>
      <dgm:t>
        <a:bodyPr/>
        <a:lstStyle/>
        <a:p>
          <a:endParaRPr lang="tr-TR"/>
        </a:p>
      </dgm:t>
    </dgm:pt>
    <dgm:pt modelId="{FB0DE8EF-802F-437E-950D-8539B4FF3DC7}">
      <dgm:prSet phldrT="[Metin]"/>
      <dgm:spPr/>
      <dgm:t>
        <a:bodyPr/>
        <a:lstStyle/>
        <a:p>
          <a:r>
            <a:rPr lang="tr-TR" dirty="0" err="1" smtClean="0"/>
            <a:t>Sunumsal</a:t>
          </a:r>
          <a:endParaRPr lang="tr-TR" dirty="0"/>
        </a:p>
      </dgm:t>
    </dgm:pt>
    <dgm:pt modelId="{617731AF-DBBC-4CCF-9C9A-4D077257ECCA}" type="parTrans" cxnId="{3E92A709-0818-4011-BE15-BFDF6C23615C}">
      <dgm:prSet/>
      <dgm:spPr/>
      <dgm:t>
        <a:bodyPr/>
        <a:lstStyle/>
        <a:p>
          <a:endParaRPr lang="tr-TR"/>
        </a:p>
      </dgm:t>
    </dgm:pt>
    <dgm:pt modelId="{364A5E5E-52E1-496B-9859-BEF1DF375460}" type="sibTrans" cxnId="{3E92A709-0818-4011-BE15-BFDF6C23615C}">
      <dgm:prSet/>
      <dgm:spPr/>
      <dgm:t>
        <a:bodyPr/>
        <a:lstStyle/>
        <a:p>
          <a:endParaRPr lang="tr-TR"/>
        </a:p>
      </dgm:t>
    </dgm:pt>
    <dgm:pt modelId="{3843E3FA-FE67-41D9-8FA3-7BA8A8C25F94}" type="pres">
      <dgm:prSet presAssocID="{CE5D085C-473E-4786-BC70-4EB8B1A0662A}" presName="Name0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28255277-A786-4812-880B-4B1B98677CD1}" type="pres">
      <dgm:prSet presAssocID="{E1367809-9117-4218-95AB-B1490A056D6A}" presName="hierRoot1" presStyleCnt="0">
        <dgm:presLayoutVars>
          <dgm:hierBranch val="init"/>
        </dgm:presLayoutVars>
      </dgm:prSet>
      <dgm:spPr/>
    </dgm:pt>
    <dgm:pt modelId="{07A830B5-B2E7-46FF-974E-240FD3F8844C}" type="pres">
      <dgm:prSet presAssocID="{E1367809-9117-4218-95AB-B1490A056D6A}" presName="rootComposite1" presStyleCnt="0"/>
      <dgm:spPr/>
    </dgm:pt>
    <dgm:pt modelId="{A30EF56D-A403-4F09-8375-811F8C6C24CF}" type="pres">
      <dgm:prSet presAssocID="{E1367809-9117-4218-95AB-B1490A056D6A}" presName="rootText1" presStyleLbl="alignAcc1" presStyleIdx="0" presStyleCnt="0">
        <dgm:presLayoutVars>
          <dgm:chPref val="3"/>
        </dgm:presLayoutVars>
      </dgm:prSet>
      <dgm:spPr/>
    </dgm:pt>
    <dgm:pt modelId="{4EB98E18-A6CB-422B-AD0F-3677DB3E710D}" type="pres">
      <dgm:prSet presAssocID="{E1367809-9117-4218-95AB-B1490A056D6A}" presName="topArc1" presStyleLbl="parChTrans1D1" presStyleIdx="0" presStyleCnt="10"/>
      <dgm:spPr/>
    </dgm:pt>
    <dgm:pt modelId="{97B9D7ED-EFB1-4D40-889F-8BEFE7943F96}" type="pres">
      <dgm:prSet presAssocID="{E1367809-9117-4218-95AB-B1490A056D6A}" presName="bottomArc1" presStyleLbl="parChTrans1D1" presStyleIdx="1" presStyleCnt="10"/>
      <dgm:spPr/>
    </dgm:pt>
    <dgm:pt modelId="{0F7657A4-9343-4747-8C66-79203097ACDF}" type="pres">
      <dgm:prSet presAssocID="{E1367809-9117-4218-95AB-B1490A056D6A}" presName="topConnNode1" presStyleLbl="node1" presStyleIdx="0" presStyleCnt="0"/>
      <dgm:spPr/>
    </dgm:pt>
    <dgm:pt modelId="{7FBA95CF-BDDF-4A56-93B6-1DC0811C28E8}" type="pres">
      <dgm:prSet presAssocID="{E1367809-9117-4218-95AB-B1490A056D6A}" presName="hierChild2" presStyleCnt="0"/>
      <dgm:spPr/>
    </dgm:pt>
    <dgm:pt modelId="{1A3C88CB-49B9-4428-B128-A15E2D5B7CF9}" type="pres">
      <dgm:prSet presAssocID="{D811E53C-B589-4077-9B5C-AD91A0845160}" presName="Name28" presStyleLbl="parChTrans1D2" presStyleIdx="0" presStyleCnt="4"/>
      <dgm:spPr/>
    </dgm:pt>
    <dgm:pt modelId="{04C8A840-B54D-4B56-BE93-D61D01F98894}" type="pres">
      <dgm:prSet presAssocID="{BF8A3785-5C52-4E11-B998-28FF6874B6D2}" presName="hierRoot2" presStyleCnt="0">
        <dgm:presLayoutVars>
          <dgm:hierBranch val="init"/>
        </dgm:presLayoutVars>
      </dgm:prSet>
      <dgm:spPr/>
    </dgm:pt>
    <dgm:pt modelId="{79A7F1AC-0FD8-41F0-B24E-FAA668941F47}" type="pres">
      <dgm:prSet presAssocID="{BF8A3785-5C52-4E11-B998-28FF6874B6D2}" presName="rootComposite2" presStyleCnt="0"/>
      <dgm:spPr/>
    </dgm:pt>
    <dgm:pt modelId="{53618363-870C-471E-8188-5D974CDF6ED2}" type="pres">
      <dgm:prSet presAssocID="{BF8A3785-5C52-4E11-B998-28FF6874B6D2}" presName="rootText2" presStyleLbl="alignAcc1" presStyleIdx="0" presStyleCnt="0">
        <dgm:presLayoutVars>
          <dgm:chPref val="3"/>
        </dgm:presLayoutVars>
      </dgm:prSet>
      <dgm:spPr/>
    </dgm:pt>
    <dgm:pt modelId="{E9F4E385-6151-4C48-8C4B-A5B229D7438E}" type="pres">
      <dgm:prSet presAssocID="{BF8A3785-5C52-4E11-B998-28FF6874B6D2}" presName="topArc2" presStyleLbl="parChTrans1D1" presStyleIdx="2" presStyleCnt="10"/>
      <dgm:spPr/>
    </dgm:pt>
    <dgm:pt modelId="{3A603C69-83DE-409B-840C-7C576AA13788}" type="pres">
      <dgm:prSet presAssocID="{BF8A3785-5C52-4E11-B998-28FF6874B6D2}" presName="bottomArc2" presStyleLbl="parChTrans1D1" presStyleIdx="3" presStyleCnt="10"/>
      <dgm:spPr/>
    </dgm:pt>
    <dgm:pt modelId="{7775D0CE-D6BD-4D78-971F-2C5B756F6F06}" type="pres">
      <dgm:prSet presAssocID="{BF8A3785-5C52-4E11-B998-28FF6874B6D2}" presName="topConnNode2" presStyleLbl="node2" presStyleIdx="0" presStyleCnt="0"/>
      <dgm:spPr/>
    </dgm:pt>
    <dgm:pt modelId="{FAD2223F-BF30-4A57-87E4-FBB1FA24CAA5}" type="pres">
      <dgm:prSet presAssocID="{BF8A3785-5C52-4E11-B998-28FF6874B6D2}" presName="hierChild4" presStyleCnt="0"/>
      <dgm:spPr/>
    </dgm:pt>
    <dgm:pt modelId="{B74AD3FC-1C90-4C28-8DB6-9BA69975966E}" type="pres">
      <dgm:prSet presAssocID="{BF8A3785-5C52-4E11-B998-28FF6874B6D2}" presName="hierChild5" presStyleCnt="0"/>
      <dgm:spPr/>
    </dgm:pt>
    <dgm:pt modelId="{37357E10-A413-4D0E-AF5C-74CA8B5097F0}" type="pres">
      <dgm:prSet presAssocID="{A3C742EA-E51A-4F01-A1E7-170C4805EE70}" presName="Name28" presStyleLbl="parChTrans1D2" presStyleIdx="1" presStyleCnt="4"/>
      <dgm:spPr/>
    </dgm:pt>
    <dgm:pt modelId="{9842DC3D-776B-454C-940A-8B5FB84533C3}" type="pres">
      <dgm:prSet presAssocID="{B97402C6-1867-44C7-925A-11F8380FAF9D}" presName="hierRoot2" presStyleCnt="0">
        <dgm:presLayoutVars>
          <dgm:hierBranch val="init"/>
        </dgm:presLayoutVars>
      </dgm:prSet>
      <dgm:spPr/>
    </dgm:pt>
    <dgm:pt modelId="{A91A81A6-36E5-4C7A-B0E2-6403B9AE4124}" type="pres">
      <dgm:prSet presAssocID="{B97402C6-1867-44C7-925A-11F8380FAF9D}" presName="rootComposite2" presStyleCnt="0"/>
      <dgm:spPr/>
    </dgm:pt>
    <dgm:pt modelId="{9D228592-CDE9-4EE6-8373-25D8D94A8588}" type="pres">
      <dgm:prSet presAssocID="{B97402C6-1867-44C7-925A-11F8380FAF9D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3226D67D-A1F3-4BF3-B2C0-C1CFFF5EEE51}" type="pres">
      <dgm:prSet presAssocID="{B97402C6-1867-44C7-925A-11F8380FAF9D}" presName="topArc2" presStyleLbl="parChTrans1D1" presStyleIdx="4" presStyleCnt="10"/>
      <dgm:spPr/>
    </dgm:pt>
    <dgm:pt modelId="{73E77612-3EE0-4F58-8B52-0A101525D9F8}" type="pres">
      <dgm:prSet presAssocID="{B97402C6-1867-44C7-925A-11F8380FAF9D}" presName="bottomArc2" presStyleLbl="parChTrans1D1" presStyleIdx="5" presStyleCnt="10"/>
      <dgm:spPr/>
    </dgm:pt>
    <dgm:pt modelId="{2559B073-95DD-4888-BE8E-9570F9503AC5}" type="pres">
      <dgm:prSet presAssocID="{B97402C6-1867-44C7-925A-11F8380FAF9D}" presName="topConnNode2" presStyleLbl="node2" presStyleIdx="0" presStyleCnt="0"/>
      <dgm:spPr/>
    </dgm:pt>
    <dgm:pt modelId="{3F537D45-07BF-4AC7-888F-47B0B28F9A8B}" type="pres">
      <dgm:prSet presAssocID="{B97402C6-1867-44C7-925A-11F8380FAF9D}" presName="hierChild4" presStyleCnt="0"/>
      <dgm:spPr/>
    </dgm:pt>
    <dgm:pt modelId="{A1BA789B-7847-42EF-97D2-A08AFA0F0884}" type="pres">
      <dgm:prSet presAssocID="{B97402C6-1867-44C7-925A-11F8380FAF9D}" presName="hierChild5" presStyleCnt="0"/>
      <dgm:spPr/>
    </dgm:pt>
    <dgm:pt modelId="{31493C6F-3269-4223-A3B3-E9F092B9C14C}" type="pres">
      <dgm:prSet presAssocID="{617731AF-DBBC-4CCF-9C9A-4D077257ECCA}" presName="Name28" presStyleLbl="parChTrans1D2" presStyleIdx="2" presStyleCnt="4"/>
      <dgm:spPr/>
    </dgm:pt>
    <dgm:pt modelId="{8650FA5C-6C91-4452-A782-4C7BA02441F4}" type="pres">
      <dgm:prSet presAssocID="{FB0DE8EF-802F-437E-950D-8539B4FF3DC7}" presName="hierRoot2" presStyleCnt="0">
        <dgm:presLayoutVars>
          <dgm:hierBranch val="init"/>
        </dgm:presLayoutVars>
      </dgm:prSet>
      <dgm:spPr/>
    </dgm:pt>
    <dgm:pt modelId="{D391C2C9-B3FA-4D68-9287-14B8A3D8B048}" type="pres">
      <dgm:prSet presAssocID="{FB0DE8EF-802F-437E-950D-8539B4FF3DC7}" presName="rootComposite2" presStyleCnt="0"/>
      <dgm:spPr/>
    </dgm:pt>
    <dgm:pt modelId="{1BE819C7-177B-435E-A501-B29611819D8A}" type="pres">
      <dgm:prSet presAssocID="{FB0DE8EF-802F-437E-950D-8539B4FF3DC7}" presName="rootText2" presStyleLbl="alignAcc1" presStyleIdx="0" presStyleCnt="0">
        <dgm:presLayoutVars>
          <dgm:chPref val="3"/>
        </dgm:presLayoutVars>
      </dgm:prSet>
      <dgm:spPr/>
    </dgm:pt>
    <dgm:pt modelId="{373E21B1-591B-478A-9881-2011C6F5CF8E}" type="pres">
      <dgm:prSet presAssocID="{FB0DE8EF-802F-437E-950D-8539B4FF3DC7}" presName="topArc2" presStyleLbl="parChTrans1D1" presStyleIdx="6" presStyleCnt="10"/>
      <dgm:spPr/>
    </dgm:pt>
    <dgm:pt modelId="{6F5ED99A-A0F7-4783-8393-B89874F21102}" type="pres">
      <dgm:prSet presAssocID="{FB0DE8EF-802F-437E-950D-8539B4FF3DC7}" presName="bottomArc2" presStyleLbl="parChTrans1D1" presStyleIdx="7" presStyleCnt="10"/>
      <dgm:spPr/>
    </dgm:pt>
    <dgm:pt modelId="{64115ED9-3A60-4E4E-82F1-2D0DC5B3B961}" type="pres">
      <dgm:prSet presAssocID="{FB0DE8EF-802F-437E-950D-8539B4FF3DC7}" presName="topConnNode2" presStyleLbl="node2" presStyleIdx="0" presStyleCnt="0"/>
      <dgm:spPr/>
    </dgm:pt>
    <dgm:pt modelId="{55049068-E93D-4019-B315-C7CF6E0ED271}" type="pres">
      <dgm:prSet presAssocID="{FB0DE8EF-802F-437E-950D-8539B4FF3DC7}" presName="hierChild4" presStyleCnt="0"/>
      <dgm:spPr/>
    </dgm:pt>
    <dgm:pt modelId="{2EA742F3-ABDA-42B9-9617-9483A286E4F0}" type="pres">
      <dgm:prSet presAssocID="{FB0DE8EF-802F-437E-950D-8539B4FF3DC7}" presName="hierChild5" presStyleCnt="0"/>
      <dgm:spPr/>
    </dgm:pt>
    <dgm:pt modelId="{DB8B41A8-452F-4621-BB54-F9864D3D372F}" type="pres">
      <dgm:prSet presAssocID="{E1367809-9117-4218-95AB-B1490A056D6A}" presName="hierChild3" presStyleCnt="0"/>
      <dgm:spPr/>
    </dgm:pt>
    <dgm:pt modelId="{48DBF7CF-B9CE-4A8D-9210-19A94D0F0BFD}" type="pres">
      <dgm:prSet presAssocID="{1755F3CB-9E1A-4DC5-9CA4-FCFBED171B89}" presName="Name101" presStyleLbl="parChTrans1D2" presStyleIdx="3" presStyleCnt="4"/>
      <dgm:spPr/>
    </dgm:pt>
    <dgm:pt modelId="{7FC59247-10B7-42B9-9FE8-3489A356A4C0}" type="pres">
      <dgm:prSet presAssocID="{6412DDA7-DA3B-4DD7-9254-71B494B75842}" presName="hierRoot3" presStyleCnt="0">
        <dgm:presLayoutVars>
          <dgm:hierBranch val="init"/>
        </dgm:presLayoutVars>
      </dgm:prSet>
      <dgm:spPr/>
    </dgm:pt>
    <dgm:pt modelId="{44EA8933-8545-4981-95D4-A0D8620C4688}" type="pres">
      <dgm:prSet presAssocID="{6412DDA7-DA3B-4DD7-9254-71B494B75842}" presName="rootComposite3" presStyleCnt="0"/>
      <dgm:spPr/>
    </dgm:pt>
    <dgm:pt modelId="{32D8DC65-2F24-4E0E-8CF9-01F61A1A4492}" type="pres">
      <dgm:prSet presAssocID="{6412DDA7-DA3B-4DD7-9254-71B494B75842}" presName="rootText3" presStyleLbl="alignAcc1" presStyleIdx="0" presStyleCnt="0">
        <dgm:presLayoutVars>
          <dgm:chPref val="3"/>
        </dgm:presLayoutVars>
      </dgm:prSet>
      <dgm:spPr/>
    </dgm:pt>
    <dgm:pt modelId="{ED660BC9-7208-4359-AFB8-9B48CCF6D4DB}" type="pres">
      <dgm:prSet presAssocID="{6412DDA7-DA3B-4DD7-9254-71B494B75842}" presName="topArc3" presStyleLbl="parChTrans1D1" presStyleIdx="8" presStyleCnt="10"/>
      <dgm:spPr/>
    </dgm:pt>
    <dgm:pt modelId="{EA558736-955C-4769-9A62-FCFBDB299698}" type="pres">
      <dgm:prSet presAssocID="{6412DDA7-DA3B-4DD7-9254-71B494B75842}" presName="bottomArc3" presStyleLbl="parChTrans1D1" presStyleIdx="9" presStyleCnt="10"/>
      <dgm:spPr/>
    </dgm:pt>
    <dgm:pt modelId="{0BD34B0A-AEFA-4272-A045-AB723CCBA727}" type="pres">
      <dgm:prSet presAssocID="{6412DDA7-DA3B-4DD7-9254-71B494B75842}" presName="topConnNode3" presStyleLbl="asst1" presStyleIdx="0" presStyleCnt="0"/>
      <dgm:spPr/>
    </dgm:pt>
    <dgm:pt modelId="{4B2F7C38-2BFA-49C6-B502-2E40A5423A3C}" type="pres">
      <dgm:prSet presAssocID="{6412DDA7-DA3B-4DD7-9254-71B494B75842}" presName="hierChild6" presStyleCnt="0"/>
      <dgm:spPr/>
    </dgm:pt>
    <dgm:pt modelId="{4471C175-21E3-4A1E-B601-DAED03EACC3E}" type="pres">
      <dgm:prSet presAssocID="{6412DDA7-DA3B-4DD7-9254-71B494B75842}" presName="hierChild7" presStyleCnt="0"/>
      <dgm:spPr/>
    </dgm:pt>
  </dgm:ptLst>
  <dgm:cxnLst>
    <dgm:cxn modelId="{3E92A709-0818-4011-BE15-BFDF6C23615C}" srcId="{E1367809-9117-4218-95AB-B1490A056D6A}" destId="{FB0DE8EF-802F-437E-950D-8539B4FF3DC7}" srcOrd="3" destOrd="0" parTransId="{617731AF-DBBC-4CCF-9C9A-4D077257ECCA}" sibTransId="{364A5E5E-52E1-496B-9859-BEF1DF375460}"/>
    <dgm:cxn modelId="{8952D152-2C6A-439A-877C-258B7E6375C6}" type="presOf" srcId="{D811E53C-B589-4077-9B5C-AD91A0845160}" destId="{1A3C88CB-49B9-4428-B128-A15E2D5B7CF9}" srcOrd="0" destOrd="0" presId="urn:microsoft.com/office/officeart/2008/layout/HalfCircleOrganizationChart"/>
    <dgm:cxn modelId="{C153412D-865E-4543-AF90-1C77AF2B8A16}" srcId="{E1367809-9117-4218-95AB-B1490A056D6A}" destId="{B97402C6-1867-44C7-925A-11F8380FAF9D}" srcOrd="2" destOrd="0" parTransId="{A3C742EA-E51A-4F01-A1E7-170C4805EE70}" sibTransId="{BD29D0B6-8172-4B4F-98AF-6BD1B4D324F0}"/>
    <dgm:cxn modelId="{5F9D7FD9-5E8A-4E3A-A1F7-D6D4C50ED144}" type="presOf" srcId="{B97402C6-1867-44C7-925A-11F8380FAF9D}" destId="{2559B073-95DD-4888-BE8E-9570F9503AC5}" srcOrd="1" destOrd="0" presId="urn:microsoft.com/office/officeart/2008/layout/HalfCircleOrganizationChart"/>
    <dgm:cxn modelId="{DC07635A-352F-49C1-B6B2-1B562713CEEC}" type="presOf" srcId="{6412DDA7-DA3B-4DD7-9254-71B494B75842}" destId="{0BD34B0A-AEFA-4272-A045-AB723CCBA727}" srcOrd="1" destOrd="0" presId="urn:microsoft.com/office/officeart/2008/layout/HalfCircleOrganizationChart"/>
    <dgm:cxn modelId="{C8368972-ADC5-466D-A550-37910DBAE206}" type="presOf" srcId="{FB0DE8EF-802F-437E-950D-8539B4FF3DC7}" destId="{1BE819C7-177B-435E-A501-B29611819D8A}" srcOrd="0" destOrd="0" presId="urn:microsoft.com/office/officeart/2008/layout/HalfCircleOrganizationChart"/>
    <dgm:cxn modelId="{A345908C-B36E-4C93-824D-C60BBCE5CFCC}" type="presOf" srcId="{1755F3CB-9E1A-4DC5-9CA4-FCFBED171B89}" destId="{48DBF7CF-B9CE-4A8D-9210-19A94D0F0BFD}" srcOrd="0" destOrd="0" presId="urn:microsoft.com/office/officeart/2008/layout/HalfCircleOrganizationChart"/>
    <dgm:cxn modelId="{86A8812A-F9A5-4925-8336-7C96A0F6B708}" type="presOf" srcId="{FB0DE8EF-802F-437E-950D-8539B4FF3DC7}" destId="{64115ED9-3A60-4E4E-82F1-2D0DC5B3B961}" srcOrd="1" destOrd="0" presId="urn:microsoft.com/office/officeart/2008/layout/HalfCircleOrganizationChart"/>
    <dgm:cxn modelId="{465AD632-E77A-431E-85EA-F283212BAAC0}" srcId="{CE5D085C-473E-4786-BC70-4EB8B1A0662A}" destId="{E1367809-9117-4218-95AB-B1490A056D6A}" srcOrd="0" destOrd="0" parTransId="{9C2071E6-9DF3-4779-A36F-7BEC88F1C546}" sibTransId="{35911ECB-C656-4859-82C4-6CFEDA8FF175}"/>
    <dgm:cxn modelId="{ACAE5B60-1777-4A3B-9431-A941675D1F4F}" type="presOf" srcId="{B97402C6-1867-44C7-925A-11F8380FAF9D}" destId="{9D228592-CDE9-4EE6-8373-25D8D94A8588}" srcOrd="0" destOrd="0" presId="urn:microsoft.com/office/officeart/2008/layout/HalfCircleOrganizationChart"/>
    <dgm:cxn modelId="{C6B339B2-4DF3-4741-AEBC-3D51EBA4ADF1}" srcId="{E1367809-9117-4218-95AB-B1490A056D6A}" destId="{BF8A3785-5C52-4E11-B998-28FF6874B6D2}" srcOrd="1" destOrd="0" parTransId="{D811E53C-B589-4077-9B5C-AD91A0845160}" sibTransId="{0F6DDF27-0EB9-477C-ACC5-53C4E8583680}"/>
    <dgm:cxn modelId="{68B2EF98-AA97-47E5-B8E0-FA5F8C5355CF}" type="presOf" srcId="{BF8A3785-5C52-4E11-B998-28FF6874B6D2}" destId="{7775D0CE-D6BD-4D78-971F-2C5B756F6F06}" srcOrd="1" destOrd="0" presId="urn:microsoft.com/office/officeart/2008/layout/HalfCircleOrganizationChart"/>
    <dgm:cxn modelId="{9DE347FC-07E5-4A90-A79C-B182504BA229}" type="presOf" srcId="{617731AF-DBBC-4CCF-9C9A-4D077257ECCA}" destId="{31493C6F-3269-4223-A3B3-E9F092B9C14C}" srcOrd="0" destOrd="0" presId="urn:microsoft.com/office/officeart/2008/layout/HalfCircleOrganizationChart"/>
    <dgm:cxn modelId="{3F3A86AE-B695-4A82-9FFB-A75649710343}" type="presOf" srcId="{CE5D085C-473E-4786-BC70-4EB8B1A0662A}" destId="{3843E3FA-FE67-41D9-8FA3-7BA8A8C25F94}" srcOrd="0" destOrd="0" presId="urn:microsoft.com/office/officeart/2008/layout/HalfCircleOrganizationChart"/>
    <dgm:cxn modelId="{AABCF98F-F0F8-4EE7-8DF6-82E794C43749}" type="presOf" srcId="{E1367809-9117-4218-95AB-B1490A056D6A}" destId="{A30EF56D-A403-4F09-8375-811F8C6C24CF}" srcOrd="0" destOrd="0" presId="urn:microsoft.com/office/officeart/2008/layout/HalfCircleOrganizationChart"/>
    <dgm:cxn modelId="{7E9B448E-45B2-41FF-95C0-BEB427354682}" type="presOf" srcId="{A3C742EA-E51A-4F01-A1E7-170C4805EE70}" destId="{37357E10-A413-4D0E-AF5C-74CA8B5097F0}" srcOrd="0" destOrd="0" presId="urn:microsoft.com/office/officeart/2008/layout/HalfCircleOrganizationChart"/>
    <dgm:cxn modelId="{DC7DE23B-B31C-4B42-AA3D-52D8FEF07A97}" srcId="{E1367809-9117-4218-95AB-B1490A056D6A}" destId="{6412DDA7-DA3B-4DD7-9254-71B494B75842}" srcOrd="0" destOrd="0" parTransId="{1755F3CB-9E1A-4DC5-9CA4-FCFBED171B89}" sibTransId="{6EE35BF9-0F5D-4C35-83BF-7DB15BFC6AB4}"/>
    <dgm:cxn modelId="{2636BEA8-D8E4-4C46-B67B-A51E6B925556}" type="presOf" srcId="{6412DDA7-DA3B-4DD7-9254-71B494B75842}" destId="{32D8DC65-2F24-4E0E-8CF9-01F61A1A4492}" srcOrd="0" destOrd="0" presId="urn:microsoft.com/office/officeart/2008/layout/HalfCircleOrganizationChart"/>
    <dgm:cxn modelId="{332932E6-0CFD-491B-A61C-83464CD7ABC3}" type="presOf" srcId="{BF8A3785-5C52-4E11-B998-28FF6874B6D2}" destId="{53618363-870C-471E-8188-5D974CDF6ED2}" srcOrd="0" destOrd="0" presId="urn:microsoft.com/office/officeart/2008/layout/HalfCircleOrganizationChart"/>
    <dgm:cxn modelId="{91515B89-A420-45DA-B4BC-5F9936A3EAB5}" type="presOf" srcId="{E1367809-9117-4218-95AB-B1490A056D6A}" destId="{0F7657A4-9343-4747-8C66-79203097ACDF}" srcOrd="1" destOrd="0" presId="urn:microsoft.com/office/officeart/2008/layout/HalfCircleOrganizationChart"/>
    <dgm:cxn modelId="{C9C6CA3D-E875-45FB-9809-D00076DC9726}" type="presParOf" srcId="{3843E3FA-FE67-41D9-8FA3-7BA8A8C25F94}" destId="{28255277-A786-4812-880B-4B1B98677CD1}" srcOrd="0" destOrd="0" presId="urn:microsoft.com/office/officeart/2008/layout/HalfCircleOrganizationChart"/>
    <dgm:cxn modelId="{783EE7FF-C002-421B-A85E-36D1BB2C36E4}" type="presParOf" srcId="{28255277-A786-4812-880B-4B1B98677CD1}" destId="{07A830B5-B2E7-46FF-974E-240FD3F8844C}" srcOrd="0" destOrd="0" presId="urn:microsoft.com/office/officeart/2008/layout/HalfCircleOrganizationChart"/>
    <dgm:cxn modelId="{81336706-417A-472D-B036-39410896C49F}" type="presParOf" srcId="{07A830B5-B2E7-46FF-974E-240FD3F8844C}" destId="{A30EF56D-A403-4F09-8375-811F8C6C24CF}" srcOrd="0" destOrd="0" presId="urn:microsoft.com/office/officeart/2008/layout/HalfCircleOrganizationChart"/>
    <dgm:cxn modelId="{A9403D38-A076-4B55-8E03-D9156305F9B4}" type="presParOf" srcId="{07A830B5-B2E7-46FF-974E-240FD3F8844C}" destId="{4EB98E18-A6CB-422B-AD0F-3677DB3E710D}" srcOrd="1" destOrd="0" presId="urn:microsoft.com/office/officeart/2008/layout/HalfCircleOrganizationChart"/>
    <dgm:cxn modelId="{2DE16580-C5DA-4117-9125-CBD3547B8D99}" type="presParOf" srcId="{07A830B5-B2E7-46FF-974E-240FD3F8844C}" destId="{97B9D7ED-EFB1-4D40-889F-8BEFE7943F96}" srcOrd="2" destOrd="0" presId="urn:microsoft.com/office/officeart/2008/layout/HalfCircleOrganizationChart"/>
    <dgm:cxn modelId="{0A628AF9-1B5B-4D76-8804-7D806DCDE817}" type="presParOf" srcId="{07A830B5-B2E7-46FF-974E-240FD3F8844C}" destId="{0F7657A4-9343-4747-8C66-79203097ACDF}" srcOrd="3" destOrd="0" presId="urn:microsoft.com/office/officeart/2008/layout/HalfCircleOrganizationChart"/>
    <dgm:cxn modelId="{01C39BD2-9EAC-4423-B9C0-CFA5B94B1051}" type="presParOf" srcId="{28255277-A786-4812-880B-4B1B98677CD1}" destId="{7FBA95CF-BDDF-4A56-93B6-1DC0811C28E8}" srcOrd="1" destOrd="0" presId="urn:microsoft.com/office/officeart/2008/layout/HalfCircleOrganizationChart"/>
    <dgm:cxn modelId="{58C1EFF5-7107-42B4-9CE5-24BB0EFDCAB0}" type="presParOf" srcId="{7FBA95CF-BDDF-4A56-93B6-1DC0811C28E8}" destId="{1A3C88CB-49B9-4428-B128-A15E2D5B7CF9}" srcOrd="0" destOrd="0" presId="urn:microsoft.com/office/officeart/2008/layout/HalfCircleOrganizationChart"/>
    <dgm:cxn modelId="{0753353F-FD37-4498-9172-4A1A9061E1D4}" type="presParOf" srcId="{7FBA95CF-BDDF-4A56-93B6-1DC0811C28E8}" destId="{04C8A840-B54D-4B56-BE93-D61D01F98894}" srcOrd="1" destOrd="0" presId="urn:microsoft.com/office/officeart/2008/layout/HalfCircleOrganizationChart"/>
    <dgm:cxn modelId="{DAD0C75B-9937-43DC-9979-99C3A1465474}" type="presParOf" srcId="{04C8A840-B54D-4B56-BE93-D61D01F98894}" destId="{79A7F1AC-0FD8-41F0-B24E-FAA668941F47}" srcOrd="0" destOrd="0" presId="urn:microsoft.com/office/officeart/2008/layout/HalfCircleOrganizationChart"/>
    <dgm:cxn modelId="{D07F43B9-D7BE-4BE3-9834-192BEEBC16A0}" type="presParOf" srcId="{79A7F1AC-0FD8-41F0-B24E-FAA668941F47}" destId="{53618363-870C-471E-8188-5D974CDF6ED2}" srcOrd="0" destOrd="0" presId="urn:microsoft.com/office/officeart/2008/layout/HalfCircleOrganizationChart"/>
    <dgm:cxn modelId="{74A47576-98BC-41DD-A289-49F4EBEDC012}" type="presParOf" srcId="{79A7F1AC-0FD8-41F0-B24E-FAA668941F47}" destId="{E9F4E385-6151-4C48-8C4B-A5B229D7438E}" srcOrd="1" destOrd="0" presId="urn:microsoft.com/office/officeart/2008/layout/HalfCircleOrganizationChart"/>
    <dgm:cxn modelId="{712BD9E8-4626-4ECE-8F18-D181C4D5D312}" type="presParOf" srcId="{79A7F1AC-0FD8-41F0-B24E-FAA668941F47}" destId="{3A603C69-83DE-409B-840C-7C576AA13788}" srcOrd="2" destOrd="0" presId="urn:microsoft.com/office/officeart/2008/layout/HalfCircleOrganizationChart"/>
    <dgm:cxn modelId="{8E4877CC-F468-49B7-8193-CB2621DBD5D9}" type="presParOf" srcId="{79A7F1AC-0FD8-41F0-B24E-FAA668941F47}" destId="{7775D0CE-D6BD-4D78-971F-2C5B756F6F06}" srcOrd="3" destOrd="0" presId="urn:microsoft.com/office/officeart/2008/layout/HalfCircleOrganizationChart"/>
    <dgm:cxn modelId="{37ECD02F-68CC-4226-A97E-86CD2A07FE08}" type="presParOf" srcId="{04C8A840-B54D-4B56-BE93-D61D01F98894}" destId="{FAD2223F-BF30-4A57-87E4-FBB1FA24CAA5}" srcOrd="1" destOrd="0" presId="urn:microsoft.com/office/officeart/2008/layout/HalfCircleOrganizationChart"/>
    <dgm:cxn modelId="{E55E3BCD-089B-429D-A72E-AC604C5F9D7C}" type="presParOf" srcId="{04C8A840-B54D-4B56-BE93-D61D01F98894}" destId="{B74AD3FC-1C90-4C28-8DB6-9BA69975966E}" srcOrd="2" destOrd="0" presId="urn:microsoft.com/office/officeart/2008/layout/HalfCircleOrganizationChart"/>
    <dgm:cxn modelId="{D58EEA51-D0B9-40C9-BEC0-E38F8F639847}" type="presParOf" srcId="{7FBA95CF-BDDF-4A56-93B6-1DC0811C28E8}" destId="{37357E10-A413-4D0E-AF5C-74CA8B5097F0}" srcOrd="2" destOrd="0" presId="urn:microsoft.com/office/officeart/2008/layout/HalfCircleOrganizationChart"/>
    <dgm:cxn modelId="{1671AFFE-056B-4279-8CE0-D512F0C72420}" type="presParOf" srcId="{7FBA95CF-BDDF-4A56-93B6-1DC0811C28E8}" destId="{9842DC3D-776B-454C-940A-8B5FB84533C3}" srcOrd="3" destOrd="0" presId="urn:microsoft.com/office/officeart/2008/layout/HalfCircleOrganizationChart"/>
    <dgm:cxn modelId="{7ED76071-4923-46D3-9DFB-24D8E629EF9F}" type="presParOf" srcId="{9842DC3D-776B-454C-940A-8B5FB84533C3}" destId="{A91A81A6-36E5-4C7A-B0E2-6403B9AE4124}" srcOrd="0" destOrd="0" presId="urn:microsoft.com/office/officeart/2008/layout/HalfCircleOrganizationChart"/>
    <dgm:cxn modelId="{9CE584BB-1586-4AB3-8B78-54ACAB295DCC}" type="presParOf" srcId="{A91A81A6-36E5-4C7A-B0E2-6403B9AE4124}" destId="{9D228592-CDE9-4EE6-8373-25D8D94A8588}" srcOrd="0" destOrd="0" presId="urn:microsoft.com/office/officeart/2008/layout/HalfCircleOrganizationChart"/>
    <dgm:cxn modelId="{1A7CE2F0-609A-4681-8DC7-D099E68F3921}" type="presParOf" srcId="{A91A81A6-36E5-4C7A-B0E2-6403B9AE4124}" destId="{3226D67D-A1F3-4BF3-B2C0-C1CFFF5EEE51}" srcOrd="1" destOrd="0" presId="urn:microsoft.com/office/officeart/2008/layout/HalfCircleOrganizationChart"/>
    <dgm:cxn modelId="{04CBAC13-34FC-4CED-A24C-A6859D294DDA}" type="presParOf" srcId="{A91A81A6-36E5-4C7A-B0E2-6403B9AE4124}" destId="{73E77612-3EE0-4F58-8B52-0A101525D9F8}" srcOrd="2" destOrd="0" presId="urn:microsoft.com/office/officeart/2008/layout/HalfCircleOrganizationChart"/>
    <dgm:cxn modelId="{ED06D103-AC8A-4ECC-9A2B-A7E18FB6F882}" type="presParOf" srcId="{A91A81A6-36E5-4C7A-B0E2-6403B9AE4124}" destId="{2559B073-95DD-4888-BE8E-9570F9503AC5}" srcOrd="3" destOrd="0" presId="urn:microsoft.com/office/officeart/2008/layout/HalfCircleOrganizationChart"/>
    <dgm:cxn modelId="{2711ABA8-B4FC-4361-A0B4-30D1A3413CAB}" type="presParOf" srcId="{9842DC3D-776B-454C-940A-8B5FB84533C3}" destId="{3F537D45-07BF-4AC7-888F-47B0B28F9A8B}" srcOrd="1" destOrd="0" presId="urn:microsoft.com/office/officeart/2008/layout/HalfCircleOrganizationChart"/>
    <dgm:cxn modelId="{59506331-8B02-4356-9B5E-8B863423FEA2}" type="presParOf" srcId="{9842DC3D-776B-454C-940A-8B5FB84533C3}" destId="{A1BA789B-7847-42EF-97D2-A08AFA0F0884}" srcOrd="2" destOrd="0" presId="urn:microsoft.com/office/officeart/2008/layout/HalfCircleOrganizationChart"/>
    <dgm:cxn modelId="{6BFB8744-051E-482E-8371-7B848713C836}" type="presParOf" srcId="{7FBA95CF-BDDF-4A56-93B6-1DC0811C28E8}" destId="{31493C6F-3269-4223-A3B3-E9F092B9C14C}" srcOrd="4" destOrd="0" presId="urn:microsoft.com/office/officeart/2008/layout/HalfCircleOrganizationChart"/>
    <dgm:cxn modelId="{C2B2E40B-DBEC-4464-9CD3-C71F0781D6B3}" type="presParOf" srcId="{7FBA95CF-BDDF-4A56-93B6-1DC0811C28E8}" destId="{8650FA5C-6C91-4452-A782-4C7BA02441F4}" srcOrd="5" destOrd="0" presId="urn:microsoft.com/office/officeart/2008/layout/HalfCircleOrganizationChart"/>
    <dgm:cxn modelId="{6D3A5452-7004-45A2-BB26-0F3CEBC110F9}" type="presParOf" srcId="{8650FA5C-6C91-4452-A782-4C7BA02441F4}" destId="{D391C2C9-B3FA-4D68-9287-14B8A3D8B048}" srcOrd="0" destOrd="0" presId="urn:microsoft.com/office/officeart/2008/layout/HalfCircleOrganizationChart"/>
    <dgm:cxn modelId="{97A66A3A-98C6-480D-9F3A-2803F5B6EF09}" type="presParOf" srcId="{D391C2C9-B3FA-4D68-9287-14B8A3D8B048}" destId="{1BE819C7-177B-435E-A501-B29611819D8A}" srcOrd="0" destOrd="0" presId="urn:microsoft.com/office/officeart/2008/layout/HalfCircleOrganizationChart"/>
    <dgm:cxn modelId="{CEF44D61-E90C-4157-A9FD-33CDF8691B44}" type="presParOf" srcId="{D391C2C9-B3FA-4D68-9287-14B8A3D8B048}" destId="{373E21B1-591B-478A-9881-2011C6F5CF8E}" srcOrd="1" destOrd="0" presId="urn:microsoft.com/office/officeart/2008/layout/HalfCircleOrganizationChart"/>
    <dgm:cxn modelId="{0AAC3CA5-85B7-42F1-99E4-EB2B533DB5DA}" type="presParOf" srcId="{D391C2C9-B3FA-4D68-9287-14B8A3D8B048}" destId="{6F5ED99A-A0F7-4783-8393-B89874F21102}" srcOrd="2" destOrd="0" presId="urn:microsoft.com/office/officeart/2008/layout/HalfCircleOrganizationChart"/>
    <dgm:cxn modelId="{C1CEC852-54E7-4170-8C16-F17D3D06F9B8}" type="presParOf" srcId="{D391C2C9-B3FA-4D68-9287-14B8A3D8B048}" destId="{64115ED9-3A60-4E4E-82F1-2D0DC5B3B961}" srcOrd="3" destOrd="0" presId="urn:microsoft.com/office/officeart/2008/layout/HalfCircleOrganizationChart"/>
    <dgm:cxn modelId="{9B0431F9-FB27-460D-B9F0-45090C1AE53B}" type="presParOf" srcId="{8650FA5C-6C91-4452-A782-4C7BA02441F4}" destId="{55049068-E93D-4019-B315-C7CF6E0ED271}" srcOrd="1" destOrd="0" presId="urn:microsoft.com/office/officeart/2008/layout/HalfCircleOrganizationChart"/>
    <dgm:cxn modelId="{3DA0E3D3-08FA-49AD-8F00-143617C73B25}" type="presParOf" srcId="{8650FA5C-6C91-4452-A782-4C7BA02441F4}" destId="{2EA742F3-ABDA-42B9-9617-9483A286E4F0}" srcOrd="2" destOrd="0" presId="urn:microsoft.com/office/officeart/2008/layout/HalfCircleOrganizationChart"/>
    <dgm:cxn modelId="{8B3918CD-4690-4FC0-B604-B32CB606A68F}" type="presParOf" srcId="{28255277-A786-4812-880B-4B1B98677CD1}" destId="{DB8B41A8-452F-4621-BB54-F9864D3D372F}" srcOrd="2" destOrd="0" presId="urn:microsoft.com/office/officeart/2008/layout/HalfCircleOrganizationChart"/>
    <dgm:cxn modelId="{00FDBF27-E9EF-41CA-A291-0B3F7C0B52C8}" type="presParOf" srcId="{DB8B41A8-452F-4621-BB54-F9864D3D372F}" destId="{48DBF7CF-B9CE-4A8D-9210-19A94D0F0BFD}" srcOrd="0" destOrd="0" presId="urn:microsoft.com/office/officeart/2008/layout/HalfCircleOrganizationChart"/>
    <dgm:cxn modelId="{07281E03-6454-48EA-84C2-3DF7368AC110}" type="presParOf" srcId="{DB8B41A8-452F-4621-BB54-F9864D3D372F}" destId="{7FC59247-10B7-42B9-9FE8-3489A356A4C0}" srcOrd="1" destOrd="0" presId="urn:microsoft.com/office/officeart/2008/layout/HalfCircleOrganizationChart"/>
    <dgm:cxn modelId="{2A027970-1134-44CA-BA90-4163E392A43B}" type="presParOf" srcId="{7FC59247-10B7-42B9-9FE8-3489A356A4C0}" destId="{44EA8933-8545-4981-95D4-A0D8620C4688}" srcOrd="0" destOrd="0" presId="urn:microsoft.com/office/officeart/2008/layout/HalfCircleOrganizationChart"/>
    <dgm:cxn modelId="{6758DE37-9013-4796-AA3F-8E62E67542D9}" type="presParOf" srcId="{44EA8933-8545-4981-95D4-A0D8620C4688}" destId="{32D8DC65-2F24-4E0E-8CF9-01F61A1A4492}" srcOrd="0" destOrd="0" presId="urn:microsoft.com/office/officeart/2008/layout/HalfCircleOrganizationChart"/>
    <dgm:cxn modelId="{136F60CC-FA47-423B-B0EA-725F8B208FB6}" type="presParOf" srcId="{44EA8933-8545-4981-95D4-A0D8620C4688}" destId="{ED660BC9-7208-4359-AFB8-9B48CCF6D4DB}" srcOrd="1" destOrd="0" presId="urn:microsoft.com/office/officeart/2008/layout/HalfCircleOrganizationChart"/>
    <dgm:cxn modelId="{24EE8001-260C-47FA-A922-A7B9770C247A}" type="presParOf" srcId="{44EA8933-8545-4981-95D4-A0D8620C4688}" destId="{EA558736-955C-4769-9A62-FCFBDB299698}" srcOrd="2" destOrd="0" presId="urn:microsoft.com/office/officeart/2008/layout/HalfCircleOrganizationChart"/>
    <dgm:cxn modelId="{5FDAE96E-4DE8-4A56-87BA-D3D030C07CA0}" type="presParOf" srcId="{44EA8933-8545-4981-95D4-A0D8620C4688}" destId="{0BD34B0A-AEFA-4272-A045-AB723CCBA727}" srcOrd="3" destOrd="0" presId="urn:microsoft.com/office/officeart/2008/layout/HalfCircleOrganizationChart"/>
    <dgm:cxn modelId="{F9D95F5A-C834-4479-B531-7BD8C4CCE545}" type="presParOf" srcId="{7FC59247-10B7-42B9-9FE8-3489A356A4C0}" destId="{4B2F7C38-2BFA-49C6-B502-2E40A5423A3C}" srcOrd="1" destOrd="0" presId="urn:microsoft.com/office/officeart/2008/layout/HalfCircleOrganizationChart"/>
    <dgm:cxn modelId="{2A4A8023-6324-4383-846B-9E0C3B22C830}" type="presParOf" srcId="{7FC59247-10B7-42B9-9FE8-3489A356A4C0}" destId="{4471C175-21E3-4A1E-B601-DAED03EACC3E}" srcOrd="2" destOrd="0" presId="urn:microsoft.com/office/officeart/2008/layout/HalfCircle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DBF7CF-B9CE-4A8D-9210-19A94D0F0BFD}">
      <dsp:nvSpPr>
        <dsp:cNvPr id="0" name=""/>
        <dsp:cNvSpPr/>
      </dsp:nvSpPr>
      <dsp:spPr>
        <a:xfrm>
          <a:off x="2846200" y="902189"/>
          <a:ext cx="748436" cy="541038"/>
        </a:xfrm>
        <a:custGeom>
          <a:avLst/>
          <a:gdLst/>
          <a:ahLst/>
          <a:cxnLst/>
          <a:rect l="0" t="0" r="0" b="0"/>
          <a:pathLst>
            <a:path>
              <a:moveTo>
                <a:pt x="748436" y="0"/>
              </a:moveTo>
              <a:lnTo>
                <a:pt x="748436" y="541038"/>
              </a:lnTo>
              <a:lnTo>
                <a:pt x="0" y="54103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493C6F-3269-4223-A3B3-E9F092B9C14C}">
      <dsp:nvSpPr>
        <dsp:cNvPr id="0" name=""/>
        <dsp:cNvSpPr/>
      </dsp:nvSpPr>
      <dsp:spPr>
        <a:xfrm>
          <a:off x="3594636" y="902189"/>
          <a:ext cx="2182188" cy="16591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69821"/>
              </a:lnTo>
              <a:lnTo>
                <a:pt x="2182188" y="1469821"/>
              </a:lnTo>
              <a:lnTo>
                <a:pt x="2182188" y="165918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357E10-A413-4D0E-AF5C-74CA8B5097F0}">
      <dsp:nvSpPr>
        <dsp:cNvPr id="0" name=""/>
        <dsp:cNvSpPr/>
      </dsp:nvSpPr>
      <dsp:spPr>
        <a:xfrm>
          <a:off x="3548916" y="902189"/>
          <a:ext cx="91440" cy="165918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65918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3C88CB-49B9-4428-B128-A15E2D5B7CF9}">
      <dsp:nvSpPr>
        <dsp:cNvPr id="0" name=""/>
        <dsp:cNvSpPr/>
      </dsp:nvSpPr>
      <dsp:spPr>
        <a:xfrm>
          <a:off x="1412448" y="902189"/>
          <a:ext cx="2182188" cy="1659184"/>
        </a:xfrm>
        <a:custGeom>
          <a:avLst/>
          <a:gdLst/>
          <a:ahLst/>
          <a:cxnLst/>
          <a:rect l="0" t="0" r="0" b="0"/>
          <a:pathLst>
            <a:path>
              <a:moveTo>
                <a:pt x="2182188" y="0"/>
              </a:moveTo>
              <a:lnTo>
                <a:pt x="2182188" y="1469821"/>
              </a:lnTo>
              <a:lnTo>
                <a:pt x="0" y="1469821"/>
              </a:lnTo>
              <a:lnTo>
                <a:pt x="0" y="165918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B98E18-A6CB-422B-AD0F-3677DB3E710D}">
      <dsp:nvSpPr>
        <dsp:cNvPr id="0" name=""/>
        <dsp:cNvSpPr/>
      </dsp:nvSpPr>
      <dsp:spPr>
        <a:xfrm>
          <a:off x="3143771" y="458"/>
          <a:ext cx="901730" cy="901730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B9D7ED-EFB1-4D40-889F-8BEFE7943F96}">
      <dsp:nvSpPr>
        <dsp:cNvPr id="0" name=""/>
        <dsp:cNvSpPr/>
      </dsp:nvSpPr>
      <dsp:spPr>
        <a:xfrm>
          <a:off x="3143771" y="458"/>
          <a:ext cx="901730" cy="901730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0EF56D-A403-4F09-8375-811F8C6C24CF}">
      <dsp:nvSpPr>
        <dsp:cNvPr id="0" name=""/>
        <dsp:cNvSpPr/>
      </dsp:nvSpPr>
      <dsp:spPr>
        <a:xfrm>
          <a:off x="2692905" y="162770"/>
          <a:ext cx="1803461" cy="577107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dirty="0" err="1" smtClean="0"/>
            <a:t>İnovasyon</a:t>
          </a:r>
          <a:endParaRPr lang="tr-TR" sz="2200" kern="1200" dirty="0"/>
        </a:p>
      </dsp:txBody>
      <dsp:txXfrm>
        <a:off x="2692905" y="162770"/>
        <a:ext cx="1803461" cy="577107"/>
      </dsp:txXfrm>
    </dsp:sp>
    <dsp:sp modelId="{E9F4E385-6151-4C48-8C4B-A5B229D7438E}">
      <dsp:nvSpPr>
        <dsp:cNvPr id="0" name=""/>
        <dsp:cNvSpPr/>
      </dsp:nvSpPr>
      <dsp:spPr>
        <a:xfrm>
          <a:off x="961582" y="2561373"/>
          <a:ext cx="901730" cy="901730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603C69-83DE-409B-840C-7C576AA13788}">
      <dsp:nvSpPr>
        <dsp:cNvPr id="0" name=""/>
        <dsp:cNvSpPr/>
      </dsp:nvSpPr>
      <dsp:spPr>
        <a:xfrm>
          <a:off x="961582" y="2561373"/>
          <a:ext cx="901730" cy="901730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618363-870C-471E-8188-5D974CDF6ED2}">
      <dsp:nvSpPr>
        <dsp:cNvPr id="0" name=""/>
        <dsp:cNvSpPr/>
      </dsp:nvSpPr>
      <dsp:spPr>
        <a:xfrm>
          <a:off x="510717" y="2723685"/>
          <a:ext cx="1803461" cy="577107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dirty="0" smtClean="0"/>
            <a:t>Teknolojik</a:t>
          </a:r>
          <a:endParaRPr lang="tr-TR" sz="2200" kern="1200" dirty="0"/>
        </a:p>
      </dsp:txBody>
      <dsp:txXfrm>
        <a:off x="510717" y="2723685"/>
        <a:ext cx="1803461" cy="577107"/>
      </dsp:txXfrm>
    </dsp:sp>
    <dsp:sp modelId="{3226D67D-A1F3-4BF3-B2C0-C1CFFF5EEE51}">
      <dsp:nvSpPr>
        <dsp:cNvPr id="0" name=""/>
        <dsp:cNvSpPr/>
      </dsp:nvSpPr>
      <dsp:spPr>
        <a:xfrm>
          <a:off x="3143771" y="2561373"/>
          <a:ext cx="901730" cy="901730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E77612-3EE0-4F58-8B52-0A101525D9F8}">
      <dsp:nvSpPr>
        <dsp:cNvPr id="0" name=""/>
        <dsp:cNvSpPr/>
      </dsp:nvSpPr>
      <dsp:spPr>
        <a:xfrm>
          <a:off x="3143771" y="2561373"/>
          <a:ext cx="901730" cy="901730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228592-CDE9-4EE6-8373-25D8D94A8588}">
      <dsp:nvSpPr>
        <dsp:cNvPr id="0" name=""/>
        <dsp:cNvSpPr/>
      </dsp:nvSpPr>
      <dsp:spPr>
        <a:xfrm>
          <a:off x="2692905" y="2723685"/>
          <a:ext cx="1803461" cy="577107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dirty="0" err="1" smtClean="0"/>
            <a:t>Organizasyonel</a:t>
          </a:r>
          <a:endParaRPr lang="tr-TR" sz="2200" kern="1200" dirty="0"/>
        </a:p>
      </dsp:txBody>
      <dsp:txXfrm>
        <a:off x="2692905" y="2723685"/>
        <a:ext cx="1803461" cy="577107"/>
      </dsp:txXfrm>
    </dsp:sp>
    <dsp:sp modelId="{373E21B1-591B-478A-9881-2011C6F5CF8E}">
      <dsp:nvSpPr>
        <dsp:cNvPr id="0" name=""/>
        <dsp:cNvSpPr/>
      </dsp:nvSpPr>
      <dsp:spPr>
        <a:xfrm>
          <a:off x="5325959" y="2561373"/>
          <a:ext cx="901730" cy="901730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5ED99A-A0F7-4783-8393-B89874F21102}">
      <dsp:nvSpPr>
        <dsp:cNvPr id="0" name=""/>
        <dsp:cNvSpPr/>
      </dsp:nvSpPr>
      <dsp:spPr>
        <a:xfrm>
          <a:off x="5325959" y="2561373"/>
          <a:ext cx="901730" cy="901730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E819C7-177B-435E-A501-B29611819D8A}">
      <dsp:nvSpPr>
        <dsp:cNvPr id="0" name=""/>
        <dsp:cNvSpPr/>
      </dsp:nvSpPr>
      <dsp:spPr>
        <a:xfrm>
          <a:off x="4875094" y="2723685"/>
          <a:ext cx="1803461" cy="577107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dirty="0" err="1" smtClean="0"/>
            <a:t>Sunumsal</a:t>
          </a:r>
          <a:endParaRPr lang="tr-TR" sz="2200" kern="1200" dirty="0"/>
        </a:p>
      </dsp:txBody>
      <dsp:txXfrm>
        <a:off x="4875094" y="2723685"/>
        <a:ext cx="1803461" cy="577107"/>
      </dsp:txXfrm>
    </dsp:sp>
    <dsp:sp modelId="{ED660BC9-7208-4359-AFB8-9B48CCF6D4DB}">
      <dsp:nvSpPr>
        <dsp:cNvPr id="0" name=""/>
        <dsp:cNvSpPr/>
      </dsp:nvSpPr>
      <dsp:spPr>
        <a:xfrm>
          <a:off x="2052676" y="1280916"/>
          <a:ext cx="901730" cy="901730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558736-955C-4769-9A62-FCFBDB299698}">
      <dsp:nvSpPr>
        <dsp:cNvPr id="0" name=""/>
        <dsp:cNvSpPr/>
      </dsp:nvSpPr>
      <dsp:spPr>
        <a:xfrm>
          <a:off x="2052676" y="1280916"/>
          <a:ext cx="901730" cy="901730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D8DC65-2F24-4E0E-8CF9-01F61A1A4492}">
      <dsp:nvSpPr>
        <dsp:cNvPr id="0" name=""/>
        <dsp:cNvSpPr/>
      </dsp:nvSpPr>
      <dsp:spPr>
        <a:xfrm>
          <a:off x="1601811" y="1443227"/>
          <a:ext cx="1803461" cy="577107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dirty="0" smtClean="0"/>
            <a:t>Girişim ruhu</a:t>
          </a:r>
          <a:endParaRPr lang="tr-TR" sz="2200" kern="1200" dirty="0"/>
        </a:p>
      </dsp:txBody>
      <dsp:txXfrm>
        <a:off x="1601811" y="1443227"/>
        <a:ext cx="1803461" cy="57710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alfCircleOrganizationChart">
  <dgm:title val=""/>
  <dgm:desc val=""/>
  <dgm:catLst>
    <dgm:cat type="hierarchy" pri="1500"/>
  </dgm:catLst>
  <dgm:samp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Name0">
    <dgm:varLst>
      <dgm:orgChart val="1"/>
      <dgm:chPref val="1"/>
      <dgm:dir/>
      <dgm:animOne val="branch"/>
      <dgm:animLvl val="lvl"/>
      <dgm:resizeHandles/>
    </dgm:varLst>
    <dgm:choose name="Name1">
      <dgm:if name="Name2" func="var" arg="dir" op="equ" val="norm">
        <dgm:alg type="hierChild">
          <dgm:param type="linDir" val="fromL"/>
        </dgm:alg>
      </dgm:if>
      <dgm:else name="Name3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2" refType="w" fact="10"/>
      <dgm:constr type="h" for="des" forName="rootComposite2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forEach name="Name4" axis="ch">
      <dgm:forEach name="Name5" axis="self" ptType="node">
        <dgm:layoutNode name="hierRoot1">
          <dgm:varLst>
            <dgm:hierBranch val="init"/>
          </dgm:varLst>
          <dgm:choose name="Name6">
            <dgm:if name="Name7" func="var" arg="hierBranch" op="equ" val="l">
              <dgm:alg type="hierRoot">
                <dgm:param type="hierAlign" val="tR"/>
              </dgm:alg>
              <dgm:constrLst>
                <dgm:constr type="alignOff" val="0.65"/>
              </dgm:constrLst>
            </dgm:if>
            <dgm:if name="Name8" func="var" arg="hierBranch" op="equ" val="r">
              <dgm:alg type="hierRoot">
                <dgm:param type="hierAlign" val="tL"/>
              </dgm:alg>
              <dgm:constrLst>
                <dgm:constr type="alignOff" val="0.65"/>
              </dgm:constrLst>
            </dgm:if>
            <dgm:if name="Name9" func="var" arg="hierBranch" op="equ" val="hang">
              <dgm:alg type="hierRoot"/>
              <dgm:constrLst>
                <dgm:constr type="alignOff" val="0.65"/>
              </dgm:constrLst>
            </dgm:if>
            <dgm:else name="Name10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1">
              <dgm:if name="Name12" func="var" arg="hierBranch" op="equ" val="init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3" func="var" arg="hierBranch" op="equ" val="l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4" func="var" arg="hierBranch" op="equ" val="r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else name="Name15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else>
            </dgm:choose>
            <dgm:layoutNode name="rootText1" styleLbl="alignAcc1">
              <dgm:varLst>
                <dgm:chPref val="3"/>
              </dgm:varLst>
              <dgm:alg type="tx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top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-140"/>
                  <dgm:adj idx="2" val="-40"/>
                </dgm:adjLst>
              </dgm:shape>
              <dgm:presOf/>
            </dgm:layoutNode>
            <dgm:layoutNode name="bottom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40"/>
                  <dgm:adj idx="2" val="140"/>
                </dgm:adjLst>
              </dgm:shape>
              <dgm:presOf/>
            </dgm:layoutNode>
            <dgm:layoutNode name="topConnNode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</dgm:layoutNode>
          </dgm:layoutNode>
          <dgm:layoutNode name="hierChild2">
            <dgm:choose name="Name16">
              <dgm:if name="Name17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18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19" func="var" arg="hierBranch" op="equ" val="hang">
                <dgm:choose name="Name20">
                  <dgm:if name="Name21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2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3">
                <dgm:choose name="Name24">
                  <dgm:if name="Name25" func="var" arg="dir" op="equ" val="norm">
                    <dgm:alg type="hierChild"/>
                  </dgm:if>
                  <dgm:else name="Name26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a" axis="ch" ptType="nonAsst">
              <dgm:forEach name="Name27" axis="precedSib" ptType="parTrans" st="-1" cnt="1">
                <dgm:layoutNode name="Name28">
                  <dgm:choose name="Name29">
                    <dgm:if name="Name30" func="var" arg="hierBranch" op="equ" val="std">
                      <dgm:choose name="Name31">
                        <dgm:if name="Name32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1"/>
                            <dgm:param type="dstNode" val="topArc2"/>
                          </dgm:alg>
                        </dgm:if>
                        <dgm:if name="Name33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3"/>
                            <dgm:param type="dstNode" val="topArc2"/>
                          </dgm:alg>
                        </dgm:if>
                        <dgm:else name="Name3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2"/>
                            <dgm:param type="dstNode" val="topArc2"/>
                          </dgm:alg>
                        </dgm:else>
                      </dgm:choose>
                    </dgm:if>
                    <dgm:if name="Name35" func="var" arg="hierBranch" op="equ" val="init">
                      <dgm:choose name="Name36">
                        <dgm:if name="Name37" axis="self" func="depth" op="lte" val="2">
                          <dgm:choose name="Name38">
                            <dgm:if name="Name39" axis="self" func="depth" op="lte" val="2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1"/>
                                <dgm:param type="dstNode" val="topArc2"/>
                              </dgm:alg>
                            </dgm:if>
                            <dgm:if name="Name40" axis="par" ptType="asst" func="cnt" op="equ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3"/>
                                <dgm:param type="dstNode" val="topArc2"/>
                              </dgm:alg>
                            </dgm:if>
                            <dgm:else name="Name4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2"/>
                                <dgm:param type="dstNode" val="topArc2"/>
                              </dgm:alg>
                            </dgm:else>
                          </dgm:choose>
                        </dgm:if>
                        <dgm:else name="Name42">
                          <dgm:choose name="Name43">
                            <dgm:if name="Name44" axis="par des" func="maxDepth" op="lte" val="1">
                              <dgm:choose name="Name45">
                                <dgm:if name="Name46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1"/>
                                    <dgm:param type="dstNode" val="topConnNode2"/>
                                  </dgm:alg>
                                </dgm:if>
                                <dgm:if name="Name47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3"/>
                                    <dgm:param type="dstNode" val="topConnNode2"/>
                                  </dgm:alg>
                                </dgm:if>
                                <dgm:else name="Name48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2"/>
                                    <dgm:param type="dstNode" val="topConnNode2"/>
                                  </dgm:alg>
                                </dgm:else>
                              </dgm:choose>
                            </dgm:if>
                            <dgm:else name="Name49">
                              <dgm:choose name="Name50">
                                <dgm:if name="Name51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1"/>
                                    <dgm:param type="dstNode" val="topArc2"/>
                                  </dgm:alg>
                                </dgm:if>
                                <dgm:if name="Name52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3"/>
                                    <dgm:param type="dstNode" val="topArc2"/>
                                  </dgm:alg>
                                </dgm:if>
                                <dgm:else name="Name53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2"/>
                                    <dgm:param type="dstNode" val="topArc2"/>
                                  </dgm:alg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54">
                      <dgm:choose name="Name55">
                        <dgm:if name="Name56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1"/>
                            <dgm:param type="dstNode" val="topConnNode2"/>
                          </dgm:alg>
                        </dgm:if>
                        <dgm:if name="Name57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3"/>
                            <dgm:param type="dstNode" val="topConnNode2"/>
                          </dgm:alg>
                        </dgm:if>
                        <dgm:else name="Name58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2"/>
                            <dgm:param type="dstNode" val="topConnNode2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2">
                <dgm:varLst>
                  <dgm:hierBranch val="init"/>
                </dgm:varLst>
                <dgm:choose name="Name59">
                  <dgm:if name="Name60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1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2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3" func="var" arg="hierBranch" op="equ" val="init">
                    <dgm:choose name="Name64">
                      <dgm:if name="Name65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6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layoutNode name="rootComposite2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8">
                    <dgm:if name="Name69" func="var" arg="hierBranch" op="equ" val="init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0" func="var" arg="hierBranch" op="equ" val="l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1" func="var" arg="hierBranch" op="equ" val="r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else name="Name72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else>
                  </dgm:choose>
                  <dgm:layoutNode name="rootText2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2" moveWith="rootText2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4">
                  <dgm:choose name="Name73">
                    <dgm:if name="Name7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6" func="var" arg="hierBranch" op="equ" val="hang">
                      <dgm:choose name="Name77">
                        <dgm:if name="Name7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80" func="var" arg="hierBranch" op="equ" val="std">
                      <dgm:choose name="Name81">
                        <dgm:if name="Name82" func="var" arg="dir" op="equ" val="norm">
                          <dgm:alg type="hierChild"/>
                        </dgm:if>
                        <dgm:else name="Name8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4" func="var" arg="hierBranch" op="equ" val="init">
                      <dgm:choose name="Name85">
                        <dgm:if name="Name8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87">
                          <dgm:choose name="Name88">
                            <dgm:if name="Name89" func="var" arg="dir" op="equ" val="norm">
                              <dgm:alg type="hierChild"/>
                            </dgm:if>
                            <dgm:else name="Name9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91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2" ref="rep2a"/>
                </dgm:layoutNode>
                <dgm:layoutNode name="hierChild5">
                  <dgm:choose name="Name93">
                    <dgm:if name="Name9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6" ref="rep2b"/>
                </dgm:layoutNode>
              </dgm:layoutNode>
            </dgm:forEach>
          </dgm:layoutNode>
          <dgm:layoutNode name="hierChild3">
            <dgm:choose name="Name97">
              <dgm:if name="Name9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b" axis="ch" ptType="asst">
              <dgm:forEach name="Name100" axis="precedSib" ptType="parTrans" st="-1" cnt="1">
                <dgm:layoutNode name="Name101">
                  <dgm:choose name="Name102">
                    <dgm:if name="Name103" axis="self" func="depth" op="lte" val="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1"/>
                        <dgm:param type="dstNode" val="topConnNode3"/>
                      </dgm:alg>
                    </dgm:if>
                    <dgm:if name="Name104" axis="par" ptType="asst" func="cnt" op="equ" val="1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3"/>
                        <dgm:param type="dstNode" val="topConnNode3"/>
                      </dgm:alg>
                    </dgm:if>
                    <dgm:else name="Name10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2"/>
                        <dgm:param type="dstNode" val="topConnNode3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3">
                <dgm:varLst>
                  <dgm:hierBranch val="init"/>
                </dgm:varLst>
                <dgm:choose name="Name106">
                  <dgm:if name="Name107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8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9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0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1" func="var" arg="hierBranch" op="equ" val="init">
                    <dgm:choose name="Name112">
                      <dgm:if name="Name113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14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15"/>
                </dgm:choose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16">
                    <dgm:if name="Name117" func="var" arg="hierBranch" op="equ" val="init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8" func="var" arg="hierBranch" op="equ" val="l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9" func="var" arg="hierBranch" op="equ" val="r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else name="Name120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else>
                  </dgm:choose>
                  <dgm:layoutNode name="rootText3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3" moveWith="rootText3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6">
                  <dgm:choose name="Name121">
                    <dgm:if name="Name12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24" func="var" arg="hierBranch" op="equ" val="hang">
                      <dgm:choose name="Name125">
                        <dgm:if name="Name12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2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28" func="var" arg="hierBranch" op="equ" val="std">
                      <dgm:choose name="Name129">
                        <dgm:if name="Name130" func="var" arg="dir" op="equ" val="norm">
                          <dgm:alg type="hierChild"/>
                        </dgm:if>
                        <dgm:else name="Name13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2" func="var" arg="hierBranch" op="equ" val="init">
                      <dgm:choose name="Name133">
                        <dgm:if name="Name134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35">
                          <dgm:alg type="hierChild"/>
                        </dgm:else>
                      </dgm:choose>
                    </dgm:if>
                    <dgm:else name="Name136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37" ref="rep2a"/>
                </dgm:layoutNode>
                <dgm:layoutNode name="hierChild7">
                  <dgm:choose name="Name138">
                    <dgm:if name="Name13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41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766F4-3E3E-4292-9718-E8CEAB975E17}" type="datetimeFigureOut">
              <a:rPr lang="tr-TR" smtClean="0"/>
              <a:t>13.3.2021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CFF92-BF84-407B-96F6-8149FA6D1A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1111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766F4-3E3E-4292-9718-E8CEAB975E17}" type="datetimeFigureOut">
              <a:rPr lang="tr-TR" smtClean="0"/>
              <a:t>13.3.2021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CFF92-BF84-407B-96F6-8149FA6D1A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3212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766F4-3E3E-4292-9718-E8CEAB975E17}" type="datetimeFigureOut">
              <a:rPr lang="tr-TR" smtClean="0"/>
              <a:t>13.3.2021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CFF92-BF84-407B-96F6-8149FA6D1A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4405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766F4-3E3E-4292-9718-E8CEAB975E17}" type="datetimeFigureOut">
              <a:rPr lang="tr-TR" smtClean="0"/>
              <a:t>13.3.2021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CFF92-BF84-407B-96F6-8149FA6D1A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80419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766F4-3E3E-4292-9718-E8CEAB975E17}" type="datetimeFigureOut">
              <a:rPr lang="tr-TR" smtClean="0"/>
              <a:t>13.3.2021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CFF92-BF84-407B-96F6-8149FA6D1A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4873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766F4-3E3E-4292-9718-E8CEAB975E17}" type="datetimeFigureOut">
              <a:rPr lang="tr-TR" smtClean="0"/>
              <a:t>13.3.2021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CFF92-BF84-407B-96F6-8149FA6D1A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6382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766F4-3E3E-4292-9718-E8CEAB975E17}" type="datetimeFigureOut">
              <a:rPr lang="tr-TR" smtClean="0"/>
              <a:t>13.3.2021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CFF92-BF84-407B-96F6-8149FA6D1A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3402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766F4-3E3E-4292-9718-E8CEAB975E17}" type="datetimeFigureOut">
              <a:rPr lang="tr-TR" smtClean="0"/>
              <a:t>13.3.2021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CFF92-BF84-407B-96F6-8149FA6D1A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0786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766F4-3E3E-4292-9718-E8CEAB975E17}" type="datetimeFigureOut">
              <a:rPr lang="tr-TR" smtClean="0"/>
              <a:t>13.3.2021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CFF92-BF84-407B-96F6-8149FA6D1A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3915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766F4-3E3E-4292-9718-E8CEAB975E17}" type="datetimeFigureOut">
              <a:rPr lang="tr-TR" smtClean="0"/>
              <a:t>13.3.2021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CFF92-BF84-407B-96F6-8149FA6D1A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56200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766F4-3E3E-4292-9718-E8CEAB975E17}" type="datetimeFigureOut">
              <a:rPr lang="tr-TR" smtClean="0"/>
              <a:t>13.3.2021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CFF92-BF84-407B-96F6-8149FA6D1A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7946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2766F4-3E3E-4292-9718-E8CEAB975E17}" type="datetimeFigureOut">
              <a:rPr lang="tr-TR" smtClean="0"/>
              <a:t>13.3.2021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1CFF92-BF84-407B-96F6-8149FA6D1A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3799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AR-GE Sistematiği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216370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İçerik Yer Tutucusu"/>
          <p:cNvSpPr>
            <a:spLocks noGrp="1"/>
          </p:cNvSpPr>
          <p:nvPr>
            <p:ph idx="1"/>
          </p:nvPr>
        </p:nvSpPr>
        <p:spPr>
          <a:xfrm>
            <a:off x="3810000" y="1447800"/>
            <a:ext cx="5200650" cy="533400"/>
          </a:xfrm>
        </p:spPr>
        <p:txBody>
          <a:bodyPr>
            <a:noAutofit/>
          </a:bodyPr>
          <a:lstStyle/>
          <a:p>
            <a:pPr eaLnBrk="1" hangingPunct="1"/>
            <a:r>
              <a:rPr lang="tr-TR" sz="3600" dirty="0" smtClean="0"/>
              <a:t>PROJENİZE AŞIK MISINIZ?</a:t>
            </a:r>
          </a:p>
          <a:p>
            <a:pPr eaLnBrk="1" hangingPunct="1"/>
            <a:endParaRPr lang="tr-TR" sz="3600" dirty="0" smtClean="0"/>
          </a:p>
          <a:p>
            <a:pPr eaLnBrk="1" hangingPunct="1"/>
            <a:r>
              <a:rPr lang="tr-TR" sz="3600" dirty="0" smtClean="0"/>
              <a:t>SİZCE DEĞERİ NEDİR ?</a:t>
            </a:r>
          </a:p>
          <a:p>
            <a:pPr eaLnBrk="1" hangingPunct="1"/>
            <a:endParaRPr lang="tr-TR" sz="3600" dirty="0" smtClean="0"/>
          </a:p>
          <a:p>
            <a:pPr eaLnBrk="1" hangingPunct="1"/>
            <a:endParaRPr lang="tr-TR" sz="3600" dirty="0" smtClean="0"/>
          </a:p>
          <a:p>
            <a:pPr eaLnBrk="1" hangingPunct="1"/>
            <a:endParaRPr lang="tr-TR" sz="3600" dirty="0" smtClean="0"/>
          </a:p>
          <a:p>
            <a:pPr eaLnBrk="1" hangingPunct="1"/>
            <a:endParaRPr lang="tr-TR" sz="3600" dirty="0" smtClean="0"/>
          </a:p>
        </p:txBody>
      </p:sp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2362200"/>
            <a:ext cx="2438400" cy="305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http://www.insanmuhendisligi.com/wp-content/uploads/2011/08/sales_professional_subliminal-300x300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3733800"/>
            <a:ext cx="2857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0" descr="http://www.altinpiyasa.com/images/hbr/gold-bar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3886200"/>
            <a:ext cx="1371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8784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1511300" y="274638"/>
            <a:ext cx="749935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smtClean="0">
                <a:solidFill>
                  <a:schemeClr val="tx2">
                    <a:satMod val="130000"/>
                  </a:schemeClr>
                </a:solidFill>
              </a:rPr>
              <a:t>ÖZGÜN DEĞER</a:t>
            </a:r>
            <a:endParaRPr lang="tr-TR" dirty="0">
              <a:solidFill>
                <a:schemeClr val="tx2">
                  <a:satMod val="130000"/>
                </a:schemeClr>
              </a:solidFill>
            </a:endParaRPr>
          </a:p>
        </p:txBody>
      </p:sp>
      <p:pic>
        <p:nvPicPr>
          <p:cNvPr id="5" name="Picture 2" descr="http://yourstory.in/wp-content/uploads/2012/05/Innovatio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3733800"/>
            <a:ext cx="4048125" cy="268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" descr="http://img.gawkerassets.com/img/18rugioj98mr4jpg/original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524000"/>
            <a:ext cx="36766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 descr="http://fikirzede.net/wp-content/Resimler/zay%C4%B1flatan-ayakkab%C4%B1-mbt-4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2438400"/>
            <a:ext cx="2514600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417279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İçerik Yer Tutucusu"/>
          <p:cNvSpPr>
            <a:spLocks noGrp="1"/>
          </p:cNvSpPr>
          <p:nvPr>
            <p:ph idx="1"/>
          </p:nvPr>
        </p:nvSpPr>
        <p:spPr>
          <a:xfrm>
            <a:off x="457200" y="5257800"/>
            <a:ext cx="5638800" cy="533400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tr-TR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Projelerin doğru amaçla doğru yerde değerlendirilmesi…..</a:t>
            </a:r>
            <a:endParaRPr lang="tr-TR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4" descr="http://3.bp.blogspot.com/-aA8HMzpnnfA/TpNEgyniPkI/AAAAAAAABFs/rV1DwTDRZh4/s1600/li4luehagj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0"/>
            <a:ext cx="6191250" cy="508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 descr="https://encrypted-tbn1.gstatic.com/images?q=tbn:ANd9GcSqFF7DjLL_cx43kMDTd3U0pyLutIWYrVXHoEBMYqWtUqEaL2rVTQ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4884738"/>
            <a:ext cx="2743200" cy="197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740107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Başlık"/>
          <p:cNvSpPr>
            <a:spLocks noGrp="1"/>
          </p:cNvSpPr>
          <p:nvPr>
            <p:ph type="title"/>
          </p:nvPr>
        </p:nvSpPr>
        <p:spPr>
          <a:xfrm>
            <a:off x="1219200" y="1578782"/>
            <a:ext cx="749935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smtClean="0">
                <a:solidFill>
                  <a:schemeClr val="tx2">
                    <a:satMod val="130000"/>
                  </a:schemeClr>
                </a:solidFill>
              </a:rPr>
              <a:t>AR-GE Sistematiği</a:t>
            </a:r>
            <a:r>
              <a:rPr lang="tr-TR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tr-TR" dirty="0" smtClean="0">
                <a:solidFill>
                  <a:schemeClr val="tx2">
                    <a:satMod val="130000"/>
                  </a:schemeClr>
                </a:solidFill>
              </a:rPr>
            </a:br>
            <a:endParaRPr lang="tr-TR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6" name="2 İçerik Yer Tutucusu"/>
          <p:cNvSpPr>
            <a:spLocks noGrp="1"/>
          </p:cNvSpPr>
          <p:nvPr>
            <p:ph idx="1"/>
          </p:nvPr>
        </p:nvSpPr>
        <p:spPr>
          <a:xfrm>
            <a:off x="1219200" y="2511920"/>
            <a:ext cx="10972800" cy="3733800"/>
          </a:xfrm>
        </p:spPr>
        <p:txBody>
          <a:bodyPr>
            <a:normAutofit/>
          </a:bodyPr>
          <a:lstStyle/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sz="3200" dirty="0" smtClean="0"/>
              <a:t>Belirli bir amacı gerçekleştirebilmek için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tr-TR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it-IT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e, </a:t>
            </a:r>
            <a:r>
              <a:rPr lang="tr-TR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it-IT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erede, </a:t>
            </a:r>
            <a:r>
              <a:rPr lang="tr-TR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it-IT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 zaman, </a:t>
            </a:r>
            <a:r>
              <a:rPr lang="tr-TR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it-IT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için, </a:t>
            </a:r>
            <a:r>
              <a:rPr lang="tr-TR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it-IT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asıl, (5N)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tr-TR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</a:t>
            </a:r>
            <a:r>
              <a:rPr lang="es-ES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im, </a:t>
            </a:r>
            <a:r>
              <a:rPr lang="tr-TR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</a:t>
            </a:r>
            <a:r>
              <a:rPr lang="es-ES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</a:t>
            </a:r>
            <a:r>
              <a:rPr lang="tr-TR" sz="32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ler</a:t>
            </a:r>
            <a:r>
              <a:rPr lang="es-ES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</a:t>
            </a:r>
            <a:r>
              <a:rPr lang="tr-TR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(nelere)</a:t>
            </a:r>
            <a:r>
              <a:rPr lang="es-ES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ve </a:t>
            </a:r>
            <a:r>
              <a:rPr lang="tr-TR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</a:t>
            </a:r>
            <a:r>
              <a:rPr lang="es-ES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aç paraya (3K)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tr-TR" sz="3200" dirty="0" smtClean="0"/>
              <a:t>yapılacaktır soru ve cevaplarının sistemli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tr-TR" sz="3200" dirty="0" smtClean="0"/>
              <a:t>bir biçimde yer aldığı bir belgedir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031432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err="1"/>
              <a:t>İnovasyon</a:t>
            </a:r>
            <a:r>
              <a:rPr lang="tr-TR" sz="3600" b="1" dirty="0"/>
              <a:t> Nedir?</a:t>
            </a:r>
            <a:r>
              <a:rPr lang="tr-TR" sz="3600" dirty="0"/>
              <a:t/>
            </a:r>
            <a:br>
              <a:rPr lang="tr-TR" sz="3600" dirty="0"/>
            </a:b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8396" y="1211292"/>
            <a:ext cx="10515600" cy="103348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2400" dirty="0"/>
              <a:t>yeni veya iyileştirilmiş ürün, hizmet veya üretim yöntemi geliştirmek ve bunu ticari gelir elde edecek hale getirmek için yürütülen tüm </a:t>
            </a:r>
            <a:r>
              <a:rPr lang="tr-TR" sz="2400" dirty="0" smtClean="0"/>
              <a:t>süreçler</a:t>
            </a:r>
            <a:endParaRPr lang="tr-TR" sz="2400" dirty="0"/>
          </a:p>
        </p:txBody>
      </p:sp>
      <p:pic>
        <p:nvPicPr>
          <p:cNvPr id="4" name="Picture 2" descr="http://img461.imageshack.us/img461/8403/zihnisinir03vd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6147" y="2653579"/>
            <a:ext cx="6047281" cy="43758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http://img123.imageshack.us/img123/104/zs13bz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1134" y="2653259"/>
            <a:ext cx="6300866" cy="42555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505196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err="1" smtClean="0">
                <a:solidFill>
                  <a:srgbClr val="FF0000"/>
                </a:solidFill>
              </a:rPr>
              <a:t>İnovasyon</a:t>
            </a:r>
            <a:r>
              <a:rPr lang="tr-TR" sz="3600" b="1" dirty="0" smtClean="0">
                <a:solidFill>
                  <a:srgbClr val="FF0000"/>
                </a:solidFill>
              </a:rPr>
              <a:t> çeşitleri</a:t>
            </a:r>
            <a:endParaRPr lang="tr-TR" sz="36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205744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tr-TR" dirty="0">
                <a:solidFill>
                  <a:srgbClr val="FF0000"/>
                </a:solidFill>
              </a:rPr>
              <a:t>radikal </a:t>
            </a:r>
            <a:r>
              <a:rPr lang="tr-TR" dirty="0" err="1" smtClean="0">
                <a:solidFill>
                  <a:srgbClr val="FF0000"/>
                </a:solidFill>
              </a:rPr>
              <a:t>inovasyon</a:t>
            </a:r>
            <a:endParaRPr lang="tr-TR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tr-TR" sz="2400" dirty="0" smtClean="0"/>
              <a:t>radikal </a:t>
            </a:r>
            <a:r>
              <a:rPr lang="tr-TR" sz="2400" dirty="0"/>
              <a:t>fikirler sonucu daha önce denenmemiş ve geliştirilmiş ürün veya üretim </a:t>
            </a:r>
            <a:r>
              <a:rPr lang="tr-TR" sz="2400" dirty="0" smtClean="0"/>
              <a:t>yöntemlerinin </a:t>
            </a:r>
            <a:r>
              <a:rPr lang="tr-TR" sz="2400" dirty="0"/>
              <a:t>ortaya çıkarıldığı büyük </a:t>
            </a:r>
            <a:r>
              <a:rPr lang="tr-TR" sz="2400" dirty="0" smtClean="0"/>
              <a:t>atılımlar</a:t>
            </a:r>
          </a:p>
          <a:p>
            <a:pPr marL="0" indent="0">
              <a:buNone/>
            </a:pPr>
            <a:endParaRPr lang="tr-TR" sz="2400" dirty="0" smtClean="0"/>
          </a:p>
          <a:p>
            <a:pPr marL="0" indent="0">
              <a:buNone/>
            </a:pPr>
            <a:r>
              <a:rPr lang="tr-TR" sz="2400" dirty="0" smtClean="0">
                <a:solidFill>
                  <a:srgbClr val="FF0000"/>
                </a:solidFill>
              </a:rPr>
              <a:t>artımlı </a:t>
            </a:r>
            <a:r>
              <a:rPr lang="tr-TR" sz="2400" dirty="0" err="1" smtClean="0">
                <a:solidFill>
                  <a:srgbClr val="FF0000"/>
                </a:solidFill>
              </a:rPr>
              <a:t>inovasyon</a:t>
            </a:r>
            <a:endParaRPr lang="tr-TR" sz="24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tr-TR" sz="2400" dirty="0" smtClean="0"/>
              <a:t>adım </a:t>
            </a:r>
            <a:r>
              <a:rPr lang="tr-TR" sz="2400" dirty="0"/>
              <a:t>adım yapılan, bir dizi geliştirme ve iyileştirme faaliyetini içeren çalışmalarının bir sonucu olarak ortaya </a:t>
            </a:r>
            <a:r>
              <a:rPr lang="tr-TR" sz="2400" dirty="0" smtClean="0"/>
              <a:t>çıkan ürün ya da süreç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8458585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86685" y="499101"/>
            <a:ext cx="10515600" cy="4351338"/>
          </a:xfrm>
        </p:spPr>
        <p:txBody>
          <a:bodyPr>
            <a:normAutofit/>
          </a:bodyPr>
          <a:lstStyle/>
          <a:p>
            <a:r>
              <a:rPr lang="tr-TR" sz="2400" dirty="0"/>
              <a:t>Araştırma-geliştirme (Ar-Ge), </a:t>
            </a:r>
            <a:r>
              <a:rPr lang="tr-TR" sz="2400" dirty="0" err="1"/>
              <a:t>inovasyon</a:t>
            </a:r>
            <a:r>
              <a:rPr lang="tr-TR" sz="2400" dirty="0"/>
              <a:t> için gereken en önemli faaliyetlerden biridir</a:t>
            </a:r>
            <a:r>
              <a:rPr lang="tr-TR" sz="2400" dirty="0" smtClean="0"/>
              <a:t>.</a:t>
            </a:r>
          </a:p>
          <a:p>
            <a:endParaRPr lang="tr-TR" sz="2400" dirty="0"/>
          </a:p>
          <a:p>
            <a:r>
              <a:rPr lang="tr-TR" sz="2400" dirty="0" smtClean="0"/>
              <a:t>Girişimsel </a:t>
            </a:r>
            <a:r>
              <a:rPr lang="tr-TR" sz="2400" dirty="0" err="1"/>
              <a:t>inovasyon</a:t>
            </a:r>
            <a:r>
              <a:rPr lang="tr-TR" sz="2400" dirty="0"/>
              <a:t> yoksa, diğer bir deyişle Ar-Ge'yi yapanların girişimcilik niteliği yoksa, değer yaratılamaz; Ar-Ge sonuçları </a:t>
            </a:r>
            <a:r>
              <a:rPr lang="tr-TR" sz="2400" dirty="0" err="1"/>
              <a:t>inovasyona</a:t>
            </a:r>
            <a:r>
              <a:rPr lang="tr-TR" sz="2400" dirty="0"/>
              <a:t> dönüştürülemez.</a:t>
            </a:r>
          </a:p>
        </p:txBody>
      </p:sp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2442170736"/>
              </p:ext>
            </p:extLst>
          </p:nvPr>
        </p:nvGraphicFramePr>
        <p:xfrm>
          <a:off x="2032000" y="3118657"/>
          <a:ext cx="7189273" cy="3463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638978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26077" y="0"/>
            <a:ext cx="10515600" cy="746751"/>
          </a:xfrm>
        </p:spPr>
        <p:txBody>
          <a:bodyPr/>
          <a:lstStyle/>
          <a:p>
            <a:r>
              <a:rPr lang="tr-TR" sz="3200" b="1" dirty="0" smtClean="0">
                <a:solidFill>
                  <a:srgbClr val="FF0000"/>
                </a:solidFill>
              </a:rPr>
              <a:t>Teknolojik </a:t>
            </a:r>
            <a:r>
              <a:rPr lang="tr-TR" sz="3200" b="1" dirty="0" err="1" smtClean="0">
                <a:solidFill>
                  <a:srgbClr val="FF0000"/>
                </a:solidFill>
              </a:rPr>
              <a:t>İnovasyon</a:t>
            </a:r>
            <a:r>
              <a:rPr lang="tr-TR" sz="3200" b="1" dirty="0" smtClean="0">
                <a:solidFill>
                  <a:srgbClr val="FF0000"/>
                </a:solidFill>
              </a:rPr>
              <a:t>: 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34851" y="746751"/>
            <a:ext cx="11359166" cy="1754702"/>
          </a:xfrm>
        </p:spPr>
        <p:txBody>
          <a:bodyPr>
            <a:normAutofit/>
          </a:bodyPr>
          <a:lstStyle/>
          <a:p>
            <a:r>
              <a:rPr lang="tr-TR" sz="2400" dirty="0" smtClean="0"/>
              <a:t>Teknolojik </a:t>
            </a:r>
            <a:r>
              <a:rPr lang="tr-TR" sz="2400" dirty="0" err="1"/>
              <a:t>inovasyon</a:t>
            </a:r>
            <a:r>
              <a:rPr lang="tr-TR" sz="2400" dirty="0"/>
              <a:t>, teknolojik ürün ve süreç </a:t>
            </a:r>
            <a:r>
              <a:rPr lang="tr-TR" sz="2400" dirty="0" err="1"/>
              <a:t>inovasyonunu</a:t>
            </a:r>
            <a:r>
              <a:rPr lang="tr-TR" sz="2400" dirty="0"/>
              <a:t> kapsar. </a:t>
            </a:r>
            <a:endParaRPr lang="tr-TR" sz="2400" dirty="0" smtClean="0"/>
          </a:p>
          <a:p>
            <a:endParaRPr lang="tr-TR" sz="2400" dirty="0"/>
          </a:p>
          <a:p>
            <a:r>
              <a:rPr lang="tr-TR" sz="2400" dirty="0" smtClean="0"/>
              <a:t>Teknolojik </a:t>
            </a:r>
            <a:r>
              <a:rPr lang="tr-TR" sz="2400" dirty="0"/>
              <a:t>olarak yeni bir ürünün veya sürecin geliştirilmesinin </a:t>
            </a:r>
            <a:r>
              <a:rPr lang="tr-TR" sz="2400" dirty="0" smtClean="0"/>
              <a:t>yanı sıra</a:t>
            </a:r>
            <a:r>
              <a:rPr lang="tr-TR" sz="2400" dirty="0"/>
              <a:t>, mevcut ürün ve süreçlerde önemli teknolojik değişikliklerin yapılması da bu kapsamda değerlendirilir. </a:t>
            </a: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426077" y="225476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err="1" smtClean="0">
                <a:solidFill>
                  <a:srgbClr val="FF0000"/>
                </a:solidFill>
              </a:rPr>
              <a:t>Organizasyonel</a:t>
            </a:r>
            <a:r>
              <a:rPr lang="tr-TR" sz="3200" b="1" dirty="0" smtClean="0">
                <a:solidFill>
                  <a:srgbClr val="FF0000"/>
                </a:solidFill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</a:rPr>
              <a:t>İnovasyon</a:t>
            </a:r>
            <a:r>
              <a:rPr lang="tr-TR" sz="3200" b="1" dirty="0" smtClean="0">
                <a:solidFill>
                  <a:srgbClr val="FF0000"/>
                </a:solidFill>
              </a:rPr>
              <a:t>: 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426077" y="3422830"/>
            <a:ext cx="11359166" cy="98174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2600" dirty="0"/>
              <a:t>Yeni çalışma ve iş yapış yöntemlerinin geliştirilmesi ve/veya uyarlanarak kullanılması ile bir firmanın rekabet gücünün yükseltilmesini ifade eder. </a:t>
            </a:r>
            <a:endParaRPr lang="tr-TR" sz="2400" dirty="0"/>
          </a:p>
          <a:p>
            <a:pPr marL="0" indent="0">
              <a:buNone/>
            </a:pPr>
            <a:r>
              <a:rPr lang="tr-TR" sz="2400" dirty="0" smtClean="0"/>
              <a:t> </a:t>
            </a:r>
            <a:endParaRPr lang="tr-TR" sz="2400" dirty="0"/>
          </a:p>
        </p:txBody>
      </p:sp>
      <p:sp>
        <p:nvSpPr>
          <p:cNvPr id="6" name="Unvan 1"/>
          <p:cNvSpPr txBox="1">
            <a:spLocks/>
          </p:cNvSpPr>
          <p:nvPr/>
        </p:nvSpPr>
        <p:spPr>
          <a:xfrm>
            <a:off x="426077" y="4183488"/>
            <a:ext cx="10515600" cy="7467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 err="1" smtClean="0">
                <a:solidFill>
                  <a:srgbClr val="FF0000"/>
                </a:solidFill>
              </a:rPr>
              <a:t>Sunumsal</a:t>
            </a:r>
            <a:r>
              <a:rPr lang="tr-TR" sz="3200" b="1" dirty="0" smtClean="0">
                <a:solidFill>
                  <a:srgbClr val="FF0000"/>
                </a:solidFill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</a:rPr>
              <a:t>İnovasyon</a:t>
            </a:r>
            <a:r>
              <a:rPr lang="tr-TR" sz="3200" b="1" dirty="0" smtClean="0">
                <a:solidFill>
                  <a:srgbClr val="FF0000"/>
                </a:solidFill>
              </a:rPr>
              <a:t>: 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7" name="İçerik Yer Tutucusu 2"/>
          <p:cNvSpPr txBox="1">
            <a:spLocks/>
          </p:cNvSpPr>
          <p:nvPr/>
        </p:nvSpPr>
        <p:spPr>
          <a:xfrm>
            <a:off x="334851" y="4930239"/>
            <a:ext cx="11359166" cy="17547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2400" dirty="0"/>
              <a:t>Yeni tasarımların ve pazarlama yöntemlerinin geliştirilmesi ve/veya uyarlanarak kullanılması ile bir firmanın rekabet gücünün </a:t>
            </a:r>
            <a:r>
              <a:rPr lang="tr-TR" sz="2400" dirty="0" smtClean="0"/>
              <a:t>yükseltilmesidir ve süreçlerde önemli teknolojik değişikliklerin yapılması da bu kapsamda değerlendirilir.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2622087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b="1" u="sng" dirty="0" err="1" smtClean="0">
                <a:solidFill>
                  <a:srgbClr val="FF0000"/>
                </a:solidFill>
              </a:rPr>
              <a:t>İnovasyon</a:t>
            </a:r>
            <a:r>
              <a:rPr lang="tr-TR" sz="3600" b="1" u="sng" dirty="0" smtClean="0">
                <a:solidFill>
                  <a:srgbClr val="FF0000"/>
                </a:solidFill>
              </a:rPr>
              <a:t> icat değildir.</a:t>
            </a:r>
            <a:r>
              <a:rPr lang="tr-TR" sz="3600" b="1" dirty="0" smtClean="0">
                <a:solidFill>
                  <a:srgbClr val="FF0000"/>
                </a:solidFill>
              </a:rPr>
              <a:t> 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08339" y="1825625"/>
            <a:ext cx="11281892" cy="4351338"/>
          </a:xfrm>
        </p:spPr>
        <p:txBody>
          <a:bodyPr>
            <a:normAutofit/>
          </a:bodyPr>
          <a:lstStyle/>
          <a:p>
            <a:r>
              <a:rPr lang="tr-TR" sz="2400" dirty="0" smtClean="0"/>
              <a:t>İcatların </a:t>
            </a:r>
            <a:r>
              <a:rPr lang="tr-TR" sz="2400" dirty="0"/>
              <a:t>sonuçlarından yararlanabilir ancak asıl önemli olan ekonomik getirisi olan, henüz yapılmamış, bilinmeyen </a:t>
            </a:r>
            <a:r>
              <a:rPr lang="tr-TR" sz="2400" dirty="0" smtClean="0"/>
              <a:t>bir şeyleri </a:t>
            </a:r>
            <a:r>
              <a:rPr lang="tr-TR" sz="2400" dirty="0"/>
              <a:t>yapmaktır. </a:t>
            </a:r>
            <a:endParaRPr lang="tr-TR" sz="2400" dirty="0" smtClean="0"/>
          </a:p>
          <a:p>
            <a:endParaRPr lang="tr-TR" sz="2400" dirty="0"/>
          </a:p>
          <a:p>
            <a:r>
              <a:rPr lang="tr-TR" sz="2400" dirty="0"/>
              <a:t>Elektrikli süpürge J. </a:t>
            </a:r>
            <a:r>
              <a:rPr lang="tr-TR" sz="2400" dirty="0" err="1"/>
              <a:t>Murray</a:t>
            </a:r>
            <a:r>
              <a:rPr lang="tr-TR" sz="2400" dirty="0"/>
              <a:t> </a:t>
            </a:r>
            <a:r>
              <a:rPr lang="tr-TR" sz="2400" dirty="0" err="1"/>
              <a:t>Spengler</a:t>
            </a:r>
            <a:r>
              <a:rPr lang="tr-TR" sz="2400" dirty="0"/>
              <a:t> tarafından icat edilmiş olsa da ticarileştirilmesini ve satışını W. H. Hoover adlı bir deri imalatçısı gerçekleştirdi. Bunun için de </a:t>
            </a:r>
            <a:r>
              <a:rPr lang="tr-TR" sz="2400" dirty="0" err="1"/>
              <a:t>Spengler</a:t>
            </a:r>
            <a:r>
              <a:rPr lang="tr-TR" sz="2400" dirty="0"/>
              <a:t> adı değil, Hoover adı dünya çapında bilindi ve yayıldı. 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1798592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55337"/>
          </a:xfrm>
        </p:spPr>
        <p:txBody>
          <a:bodyPr>
            <a:normAutofit fontScale="90000"/>
          </a:bodyPr>
          <a:lstStyle/>
          <a:p>
            <a:r>
              <a:rPr lang="tr-TR" sz="3100" b="1" dirty="0" err="1">
                <a:solidFill>
                  <a:srgbClr val="FF0000"/>
                </a:solidFill>
              </a:rPr>
              <a:t>İnovasyonun</a:t>
            </a:r>
            <a:r>
              <a:rPr lang="tr-TR" sz="3100" b="1" dirty="0">
                <a:solidFill>
                  <a:srgbClr val="FF0000"/>
                </a:solidFill>
              </a:rPr>
              <a:t> büyüklüğü yaratacağı etkinin büyük olacağı anlamına gelmez.</a:t>
            </a:r>
            <a:r>
              <a:rPr lang="tr-TR" sz="3100" dirty="0"/>
              <a:t> 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02276" y="1825625"/>
            <a:ext cx="11384924" cy="4351338"/>
          </a:xfrm>
        </p:spPr>
        <p:txBody>
          <a:bodyPr/>
          <a:lstStyle/>
          <a:p>
            <a:r>
              <a:rPr lang="tr-TR" dirty="0"/>
              <a:t>"Şu anda mümkün olanı daha çok değer elde eder hale nasıl getirebiliriz</a:t>
            </a:r>
            <a:r>
              <a:rPr lang="tr-TR" dirty="0" smtClean="0"/>
              <a:t>?"</a:t>
            </a:r>
          </a:p>
          <a:p>
            <a:pPr marL="0" indent="0">
              <a:buNone/>
            </a:pPr>
            <a:r>
              <a:rPr lang="tr-TR" dirty="0" smtClean="0"/>
              <a:t>     </a:t>
            </a:r>
            <a:r>
              <a:rPr lang="tr-TR" sz="2400" b="1" dirty="0" smtClean="0">
                <a:solidFill>
                  <a:srgbClr val="FF0000"/>
                </a:solidFill>
              </a:rPr>
              <a:t>Örnek</a:t>
            </a:r>
            <a:r>
              <a:rPr lang="tr-TR" sz="2400" dirty="0" smtClean="0">
                <a:solidFill>
                  <a:srgbClr val="FF0000"/>
                </a:solidFill>
              </a:rPr>
              <a:t>: </a:t>
            </a:r>
            <a:r>
              <a:rPr lang="tr-TR" sz="2400" dirty="0" err="1" smtClean="0">
                <a:solidFill>
                  <a:srgbClr val="FF0000"/>
                </a:solidFill>
              </a:rPr>
              <a:t>Peyniraltı</a:t>
            </a:r>
            <a:r>
              <a:rPr lang="tr-TR" sz="2400" dirty="0" smtClean="0">
                <a:solidFill>
                  <a:srgbClr val="FF0000"/>
                </a:solidFill>
              </a:rPr>
              <a:t> suyundan saf protein </a:t>
            </a:r>
            <a:r>
              <a:rPr lang="tr-TR" sz="2400" dirty="0" err="1" smtClean="0">
                <a:solidFill>
                  <a:srgbClr val="FF0000"/>
                </a:solidFill>
              </a:rPr>
              <a:t>eldesi</a:t>
            </a:r>
            <a:endParaRPr lang="tr-TR" sz="2400" dirty="0">
              <a:solidFill>
                <a:srgbClr val="FF0000"/>
              </a:solidFill>
            </a:endParaRPr>
          </a:p>
          <a:p>
            <a:r>
              <a:rPr lang="tr-TR" dirty="0"/>
              <a:t>"Ne tür bir adım atarsak ekonomik sonuçlarımızda olumlu yönde değişir</a:t>
            </a:r>
            <a:r>
              <a:rPr lang="tr-TR" dirty="0" smtClean="0"/>
              <a:t>?«</a:t>
            </a:r>
          </a:p>
          <a:p>
            <a:pPr marL="0" indent="0">
              <a:buNone/>
            </a:pPr>
            <a:r>
              <a:rPr lang="tr-TR" b="1" dirty="0" smtClean="0">
                <a:solidFill>
                  <a:srgbClr val="FF0000"/>
                </a:solidFill>
              </a:rPr>
              <a:t>     </a:t>
            </a:r>
            <a:r>
              <a:rPr lang="tr-TR" sz="2400" b="1" dirty="0" smtClean="0">
                <a:solidFill>
                  <a:srgbClr val="FF0000"/>
                </a:solidFill>
              </a:rPr>
              <a:t>Örnek</a:t>
            </a:r>
            <a:r>
              <a:rPr lang="tr-TR" sz="2400" dirty="0" smtClean="0">
                <a:solidFill>
                  <a:srgbClr val="FF0000"/>
                </a:solidFill>
              </a:rPr>
              <a:t>: </a:t>
            </a:r>
            <a:r>
              <a:rPr lang="tr-TR" sz="2400" dirty="0" err="1" smtClean="0">
                <a:solidFill>
                  <a:srgbClr val="FF0000"/>
                </a:solidFill>
              </a:rPr>
              <a:t>Muratbey</a:t>
            </a:r>
            <a:r>
              <a:rPr lang="tr-TR" sz="2400" dirty="0" smtClean="0">
                <a:solidFill>
                  <a:srgbClr val="FF0000"/>
                </a:solidFill>
              </a:rPr>
              <a:t> Burgu peynir</a:t>
            </a:r>
            <a:endParaRPr lang="tr-TR" sz="2400" dirty="0"/>
          </a:p>
          <a:p>
            <a:r>
              <a:rPr lang="tr-TR" dirty="0"/>
              <a:t>"Tüm kaynaklarımızın </a:t>
            </a:r>
            <a:r>
              <a:rPr lang="tr-TR" dirty="0" smtClean="0"/>
              <a:t>kapasitesini </a:t>
            </a:r>
            <a:r>
              <a:rPr lang="tr-TR" dirty="0"/>
              <a:t>ne tür bir değişiklik artırır?"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     </a:t>
            </a:r>
            <a:r>
              <a:rPr lang="tr-TR" sz="2400" b="1" dirty="0" smtClean="0">
                <a:solidFill>
                  <a:srgbClr val="FF0000"/>
                </a:solidFill>
              </a:rPr>
              <a:t>Örnek</a:t>
            </a:r>
            <a:r>
              <a:rPr lang="tr-TR" sz="2400" dirty="0" smtClean="0">
                <a:solidFill>
                  <a:srgbClr val="FF0000"/>
                </a:solidFill>
              </a:rPr>
              <a:t>: Teknolojik yenilenme, enerji-dostu teknolojiler (SÜTAŞ Biyogaz tesisi)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167144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>
                <a:solidFill>
                  <a:srgbClr val="FF0000"/>
                </a:solidFill>
              </a:rPr>
              <a:t>Ayakta kalmak ve rekabet etmek için alıcıların ürünlerimizi tercih etmelerini sağlamalıyız</a:t>
            </a:r>
            <a:endParaRPr lang="tr-TR" sz="3200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Tek bir </a:t>
            </a:r>
            <a:r>
              <a:rPr lang="tr-TR" dirty="0" err="1" smtClean="0"/>
              <a:t>inovasyonla</a:t>
            </a:r>
            <a:r>
              <a:rPr lang="tr-TR" dirty="0" smtClean="0"/>
              <a:t> rekabet gücü mümkün mü?</a:t>
            </a:r>
          </a:p>
          <a:p>
            <a:endParaRPr lang="tr-TR" dirty="0" smtClean="0"/>
          </a:p>
          <a:p>
            <a:r>
              <a:rPr lang="tr-TR" dirty="0" smtClean="0"/>
              <a:t>Rakiplerin </a:t>
            </a:r>
            <a:r>
              <a:rPr lang="tr-TR" dirty="0" err="1" smtClean="0"/>
              <a:t>inovasyon</a:t>
            </a:r>
            <a:r>
              <a:rPr lang="tr-TR" dirty="0" smtClean="0"/>
              <a:t> taklit güçleri nedir?</a:t>
            </a:r>
          </a:p>
          <a:p>
            <a:endParaRPr lang="tr-TR" dirty="0"/>
          </a:p>
          <a:p>
            <a:r>
              <a:rPr lang="tr-TR" dirty="0" smtClean="0"/>
              <a:t>Rekabet avantajının süresi belirsizdir</a:t>
            </a: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 algn="ctr">
              <a:buNone/>
            </a:pPr>
            <a:r>
              <a:rPr lang="tr-TR" sz="3200" b="1" dirty="0" smtClean="0">
                <a:solidFill>
                  <a:srgbClr val="FF0000"/>
                </a:solidFill>
              </a:rPr>
              <a:t>Sürekli </a:t>
            </a:r>
            <a:r>
              <a:rPr lang="tr-TR" sz="3200" b="1" dirty="0" err="1" smtClean="0">
                <a:solidFill>
                  <a:srgbClr val="FF0000"/>
                </a:solidFill>
              </a:rPr>
              <a:t>inovasyon</a:t>
            </a:r>
            <a:r>
              <a:rPr lang="tr-TR" sz="3200" b="1" dirty="0" smtClean="0">
                <a:solidFill>
                  <a:srgbClr val="FF0000"/>
                </a:solidFill>
              </a:rPr>
              <a:t> şart!!!</a:t>
            </a:r>
            <a:endParaRPr lang="tr-TR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509514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09575" y="-228600"/>
            <a:ext cx="13011150" cy="7315200"/>
          </a:xfrm>
          <a:prstGeom prst="rect">
            <a:avLst/>
          </a:prstGeom>
        </p:spPr>
      </p:pic>
      <p:sp>
        <p:nvSpPr>
          <p:cNvPr id="6" name="Yuvarlatılmış Dikdörtgen 5"/>
          <p:cNvSpPr/>
          <p:nvPr/>
        </p:nvSpPr>
        <p:spPr>
          <a:xfrm>
            <a:off x="2897746" y="3181082"/>
            <a:ext cx="3309871" cy="605307"/>
          </a:xfrm>
          <a:prstGeom prst="roundRect">
            <a:avLst/>
          </a:prstGeom>
          <a:solidFill>
            <a:srgbClr val="FFFF00">
              <a:alpha val="34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Yuvarlatılmış Dikdörtgen 6"/>
          <p:cNvSpPr/>
          <p:nvPr/>
        </p:nvSpPr>
        <p:spPr>
          <a:xfrm>
            <a:off x="2897746" y="4528534"/>
            <a:ext cx="3309871" cy="605307"/>
          </a:xfrm>
          <a:prstGeom prst="roundRect">
            <a:avLst/>
          </a:prstGeom>
          <a:solidFill>
            <a:srgbClr val="FFFF00">
              <a:alpha val="34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Yuvarlatılmış Dikdörtgen 7"/>
          <p:cNvSpPr/>
          <p:nvPr/>
        </p:nvSpPr>
        <p:spPr>
          <a:xfrm>
            <a:off x="6096000" y="3552154"/>
            <a:ext cx="1182534" cy="605307"/>
          </a:xfrm>
          <a:prstGeom prst="roundRect">
            <a:avLst/>
          </a:prstGeom>
          <a:solidFill>
            <a:srgbClr val="FFFF00">
              <a:alpha val="34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11451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437</Words>
  <Application>Microsoft Office PowerPoint</Application>
  <PresentationFormat>Geniş ekran</PresentationFormat>
  <Paragraphs>58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Wingdings 2</vt:lpstr>
      <vt:lpstr>Office Teması</vt:lpstr>
      <vt:lpstr>AR-GE Sistematiği</vt:lpstr>
      <vt:lpstr>İnovasyon Nedir? </vt:lpstr>
      <vt:lpstr>İnovasyon çeşitleri</vt:lpstr>
      <vt:lpstr>PowerPoint Sunusu</vt:lpstr>
      <vt:lpstr>Teknolojik İnovasyon: </vt:lpstr>
      <vt:lpstr>İnovasyon icat değildir. </vt:lpstr>
      <vt:lpstr>İnovasyonun büyüklüğü yaratacağı etkinin büyük olacağı anlamına gelmez.  </vt:lpstr>
      <vt:lpstr>Ayakta kalmak ve rekabet etmek için alıcıların ürünlerimizi tercih etmelerini sağlamalıyız</vt:lpstr>
      <vt:lpstr>PowerPoint Sunusu</vt:lpstr>
      <vt:lpstr>PowerPoint Sunusu</vt:lpstr>
      <vt:lpstr>ÖZGÜN DEĞER</vt:lpstr>
      <vt:lpstr>PowerPoint Sunusu</vt:lpstr>
      <vt:lpstr>AR-GE Sistematiği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AR-GE Sistematiği</dc:title>
  <dc:creator>süt</dc:creator>
  <cp:lastModifiedBy>süt</cp:lastModifiedBy>
  <cp:revision>4</cp:revision>
  <dcterms:created xsi:type="dcterms:W3CDTF">2021-03-13T13:58:14Z</dcterms:created>
  <dcterms:modified xsi:type="dcterms:W3CDTF">2021-03-13T14:17:41Z</dcterms:modified>
</cp:coreProperties>
</file>