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5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54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5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8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66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0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64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24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3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19FE-9C9D-4D84-8F24-696D82ADD68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2452E-B0FE-47AB-9495-EFF36F65A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55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III - KOM </a:t>
            </a: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205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235579"/>
            <a:ext cx="6096000" cy="438684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 Blacher (1903-1975)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Alman besteci.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Çocukluğu ve ilk-gençliği Ç,n’de ve Rusya’da geçti.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1922’de Berlin’e gitti. Öğrencilik ve hocalık yılları Nazizmin yükselişi ile kesintiye uğradı.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2. Dünya Savaşı’ndan sonra Berlin Müzik Akademisi’nde hocalık ve yöneticilik yaptıç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Hem geleneksel formları, hem de modern teknikleri kullandı.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“Orkestra için Konçertant Müzik” (1937), 12-ton tekniğini kullandığı balesi “Lysistrata” (1950), ve “Romeo ve Julia” (1943) operalarıyla tanındı.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-Paganini’nin Bir Teması Üstüne Varyasyonlar (1947)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25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429718"/>
            <a:ext cx="6096000" cy="59985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Charles Ives (1874-1954)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öncü besteci.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England.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bando şefi.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Yale’de Horatio Parker ile çalıştı.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Orgçu.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Ives &amp; Myrick Sigorta Şirketi.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Hemen hemen tüm eserlerini 1915 öncesinde yazdı.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ömrünün son yıllarında tanındı.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Amerikan yerel müziği (ilahiler, marşlar, ragtime), Klasik Avrupa Müz., politonalite, keskin dissonanslar, kolaj, polimetrik yapılar, cluster’lar, mikrotronlar – Deneysellik.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4 senfoni, 2 piyano sonatı, “Three Places in New England”, “Central Park in the Dark”, 200 kadar şarkı, vs…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tr-TR" sz="20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“The Unanswered Question”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“Country Band March”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0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34755"/>
            <a:ext cx="6096000" cy="47884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Michael Tippett (1905-1998)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20. yy.’ın önde gelen İngiliz bestecilerindendir.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Royal College of Music’te okudu.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Morley College’ta hocalık, BBC’de sunuculuk ve orkestra şefliği yaptı.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Besteci olarak yavaş gelişti. Önceleri daha tutucuydu. 1930’lardan itibaren rapsodik bir lirizmle, karmaşık bir kontrpuantal yazıyla birleştirdi.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Jazz ve Blues’dan etkilendi.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Daha çok 1950’lerden sonra tanındı.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Operalar (“The Midsummer Marriage”, The Ice Break”,vs…), 4 senfoni, konçertolar, yaylı kuartetler, piyano sonatları, “A Child of Our Time” oratoryosu, Corelli’nin bir Teması Üstüne Fantezi Konçertant, vs…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Senfoni </a:t>
            </a: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(1976-1977)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4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38455"/>
            <a:ext cx="6096000" cy="39810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Henri Duparc (1848-1933)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Geç-romantik Fransız besteci.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Leconte de Lisle, Charles Baudlaire, Théophile Gautier gibi şairlerin şiirleri üstüne bestelediği “Mélodie”leriye tanınır.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César Franck ile kompozisyon çalıştı.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Wagner’den etkilendi.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Psikolojik olarak rahatsızlanıp 1885’te beste yapmayı bıraktı.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Léonore (senfonik şiir)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L’invitation au Voyage - </a:t>
            </a:r>
            <a:r>
              <a:rPr lang="tr-TR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Baudelaire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Ivor Gurney (1890-1937)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İngiliz besteci ve şair.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çok şarkıları ile tanınır.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 College of Music’te okudu.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Dünya Savaşı’na katıldı.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Gittikçe ruh sağlığını kaybederek, Londra’da bir akıl hastanesinde öldü.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Geç-romantizmden ve İngiliz rönesans ve halk müziklerinden etkilendi.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-“A Gloucestershire Rhapsody”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-“Snow”, “Desire in Spring”, “In Flanders”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8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21124"/>
            <a:ext cx="6096000" cy="32157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 Dun (1957-  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Çinli çağdaş besteci ve şef.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Pekin’de Merkezi Müzik Konservatuarı ve New York’ta Columbia Üniversitesi’nde eğitim gördü.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Operalar, orkestra eserleri ve film müzikleri besteledi.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Müziğinde Çin kültürünü Batı modernizmi ile birlikte yansıtmaya çalıştığı görülür. Eserlerinde renkli ve sürprizli bir orkestra kullanımı söz konusudur.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-Zheng ve Yaylı Orkestra için Konçerto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6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43301"/>
            <a:ext cx="6096000" cy="4171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Zoltán Kodály (1882-1967)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Macar besteci, eğitimci ve etnomüzikolog.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müziğinden ve Debussy’nin serbest armoni anlayışından etkilendi.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 derlemeleri yaptı (Bartók ile dost).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eğitimi alanında etkinlik gösterdi. – Enstrümandansa koroya önem verdi.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“Kodály Metodu”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ünlü eserleri: “Psalmus Hungaricus” (tenor, koro ve orkestra için), “Háry János” (opera – orkestra süti).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Ayrıca çok sayıda koro eseri yazdı.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-Háry János – Orkestra Süiti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2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21124"/>
            <a:ext cx="6096000" cy="32157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Harald Sæverud (1897-1992)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Norveçli besteci ve şef.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Bergen’de doğdu.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 Klasisizm – Geç-Romantizm – Serbest atonal öğeler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uzun yıllar hocalık yaptı.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9 senfoni, 3 yaylı kuartet, 2 nefesli kentet, piyano konçertosu, Peer Gynt için müzik, “İsyan Baladı”, çok sayıda piyano parçası, vs…</a:t>
            </a: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-Obua Konçertosu, op.12  (1938)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6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639</Words>
  <Application>Microsoft Office PowerPoint</Application>
  <PresentationFormat>Geniş ekran</PresentationFormat>
  <Paragraphs>79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3</cp:revision>
  <dcterms:created xsi:type="dcterms:W3CDTF">2020-06-06T14:58:41Z</dcterms:created>
  <dcterms:modified xsi:type="dcterms:W3CDTF">2020-06-06T15:04:43Z</dcterms:modified>
</cp:coreProperties>
</file>