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61" r:id="rId5"/>
    <p:sldId id="257" r:id="rId6"/>
    <p:sldId id="260" r:id="rId7"/>
    <p:sldId id="265" r:id="rId8"/>
    <p:sldId id="264" r:id="rId9"/>
    <p:sldId id="259" r:id="rId10"/>
    <p:sldId id="26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pPr/>
              <a:t>3/8/2020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5FC8F-1BD9-481E-BC8E-36CE46060926}" type="datetimeFigureOut">
              <a:rPr lang="en-US" smtClean="0"/>
              <a:pPr/>
              <a:t>3/8/2020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2C367-1342-440A-9BAF-2477ECA8D3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solidFill>
                <a:schemeClr val="accent4">
                  <a:lumMod val="75000"/>
                </a:schemeClr>
              </a:solidFill>
            </a:endParaRPr>
          </a:p>
        </p:txBody>
      </p:sp>
      <p:sp>
        <p:nvSpPr>
          <p:cNvPr id="3" name="2 Alt Başlık"/>
          <p:cNvSpPr>
            <a:spLocks noGrp="1"/>
          </p:cNvSpPr>
          <p:nvPr>
            <p:ph type="subTitle" idx="1"/>
          </p:nvPr>
        </p:nvSpPr>
        <p:spPr/>
        <p:txBody>
          <a:bodyPr/>
          <a:lstStyle/>
          <a:p>
            <a:r>
              <a:rPr lang="tr-TR" dirty="0" err="1" smtClean="0"/>
              <a:t>Revision</a:t>
            </a:r>
            <a:r>
              <a:rPr lang="tr-TR" dirty="0" smtClean="0"/>
              <a:t> of </a:t>
            </a:r>
            <a:r>
              <a:rPr lang="tr-TR" dirty="0" err="1" smtClean="0"/>
              <a:t>Paragraphing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20000"/>
          </a:bodyPr>
          <a:lstStyle/>
          <a:p>
            <a:r>
              <a:rPr lang="en-US" dirty="0" smtClean="0"/>
              <a:t>Basketball became popular in Turkey for the first time after the TV show “The White Shadow” became fashionable in the 1980s. </a:t>
            </a:r>
          </a:p>
          <a:p>
            <a:endParaRPr lang="en-US" dirty="0" smtClean="0"/>
          </a:p>
          <a:p>
            <a:r>
              <a:rPr lang="en-US" dirty="0" smtClean="0"/>
              <a:t>This sentence, too, enables both focalization and development. In the rest of the paragraph you can explain how people who watch the show started either watching and playing basketball, how people started going to the halls to watch basketball and how the number of basketball teams increased all around the </a:t>
            </a:r>
            <a:r>
              <a:rPr lang="tr-TR" dirty="0" smtClean="0"/>
              <a:t>c</a:t>
            </a:r>
            <a:r>
              <a:rPr lang="en-US" dirty="0" err="1" smtClean="0"/>
              <a:t>oun</a:t>
            </a:r>
            <a:r>
              <a:rPr lang="tr-TR" dirty="0" smtClean="0"/>
              <a:t>t</a:t>
            </a:r>
            <a:r>
              <a:rPr lang="en-US" dirty="0" smtClean="0"/>
              <a:t>ry.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a:bodyPr>
          <a:lstStyle/>
          <a:p>
            <a:r>
              <a:rPr lang="en-US" dirty="0" smtClean="0"/>
              <a:t>Paragraphing </a:t>
            </a:r>
            <a:r>
              <a:rPr lang="tr-TR" dirty="0" smtClean="0"/>
              <a:t>is </a:t>
            </a:r>
            <a:r>
              <a:rPr lang="tr-TR" dirty="0" err="1" smtClean="0"/>
              <a:t>the</a:t>
            </a:r>
            <a:r>
              <a:rPr lang="tr-TR" dirty="0" smtClean="0"/>
              <a:t> </a:t>
            </a:r>
            <a:r>
              <a:rPr lang="tr-TR" dirty="0" err="1" smtClean="0"/>
              <a:t>key</a:t>
            </a:r>
            <a:r>
              <a:rPr lang="tr-TR" dirty="0" smtClean="0"/>
              <a:t> </a:t>
            </a:r>
            <a:r>
              <a:rPr lang="tr-TR" dirty="0" err="1" smtClean="0"/>
              <a:t>to</a:t>
            </a:r>
            <a:r>
              <a:rPr lang="tr-TR" dirty="0" smtClean="0"/>
              <a:t> </a:t>
            </a:r>
            <a:r>
              <a:rPr lang="tr-TR" dirty="0" err="1" smtClean="0"/>
              <a:t>writing</a:t>
            </a:r>
            <a:r>
              <a:rPr lang="tr-TR" dirty="0" smtClean="0"/>
              <a:t> </a:t>
            </a:r>
            <a:r>
              <a:rPr lang="tr-TR" dirty="0" err="1" smtClean="0"/>
              <a:t>good</a:t>
            </a:r>
            <a:r>
              <a:rPr lang="tr-TR" dirty="0" smtClean="0"/>
              <a:t> </a:t>
            </a:r>
            <a:r>
              <a:rPr lang="tr-TR" dirty="0" err="1" smtClean="0"/>
              <a:t>essays</a:t>
            </a:r>
            <a:r>
              <a:rPr lang="tr-TR" dirty="0" smtClean="0"/>
              <a:t>.</a:t>
            </a:r>
          </a:p>
          <a:p>
            <a:endParaRPr lang="en-US" dirty="0" smtClean="0"/>
          </a:p>
          <a:p>
            <a:r>
              <a:rPr lang="tr-TR" dirty="0" err="1" smtClean="0"/>
              <a:t>For</a:t>
            </a:r>
            <a:r>
              <a:rPr lang="tr-TR" dirty="0" smtClean="0"/>
              <a:t> </a:t>
            </a:r>
            <a:r>
              <a:rPr lang="tr-TR" dirty="0" err="1" smtClean="0"/>
              <a:t>that</a:t>
            </a:r>
            <a:r>
              <a:rPr lang="tr-TR" dirty="0" smtClean="0"/>
              <a:t> </a:t>
            </a:r>
            <a:r>
              <a:rPr lang="tr-TR" dirty="0" err="1" smtClean="0"/>
              <a:t>reason</a:t>
            </a:r>
            <a:r>
              <a:rPr lang="tr-TR" dirty="0" smtClean="0"/>
              <a:t> </a:t>
            </a:r>
            <a:r>
              <a:rPr lang="tr-TR" dirty="0" err="1" smtClean="0"/>
              <a:t>we</a:t>
            </a:r>
            <a:r>
              <a:rPr lang="tr-TR" dirty="0" smtClean="0"/>
              <a:t> </a:t>
            </a:r>
            <a:r>
              <a:rPr lang="tr-TR" dirty="0" err="1" smtClean="0"/>
              <a:t>will</a:t>
            </a:r>
            <a:r>
              <a:rPr lang="tr-TR" dirty="0" smtClean="0"/>
              <a:t> start </a:t>
            </a:r>
            <a:r>
              <a:rPr lang="tr-TR" dirty="0" err="1" smtClean="0"/>
              <a:t>with</a:t>
            </a:r>
            <a:r>
              <a:rPr lang="tr-TR" dirty="0" smtClean="0"/>
              <a:t> </a:t>
            </a:r>
            <a:r>
              <a:rPr lang="tr-TR" dirty="0" err="1" smtClean="0"/>
              <a:t>the</a:t>
            </a:r>
            <a:r>
              <a:rPr lang="tr-TR" dirty="0" smtClean="0"/>
              <a:t> </a:t>
            </a:r>
            <a:r>
              <a:rPr lang="tr-TR" dirty="0" err="1" smtClean="0"/>
              <a:t>revision</a:t>
            </a:r>
            <a:r>
              <a:rPr lang="tr-TR" dirty="0" smtClean="0"/>
              <a:t> of </a:t>
            </a:r>
            <a:r>
              <a:rPr lang="tr-TR" dirty="0" err="1" smtClean="0"/>
              <a:t>paragraphing</a:t>
            </a:r>
            <a:r>
              <a:rPr lang="tr-TR" dirty="0" smtClean="0"/>
              <a:t>, </a:t>
            </a:r>
            <a:r>
              <a:rPr lang="tr-TR" dirty="0" err="1" smtClean="0"/>
              <a:t>namely</a:t>
            </a:r>
            <a:r>
              <a:rPr lang="tr-TR" dirty="0" smtClean="0"/>
              <a:t> </a:t>
            </a:r>
            <a:r>
              <a:rPr lang="en-US" dirty="0" smtClean="0"/>
              <a:t>paragraphing </a:t>
            </a:r>
            <a:r>
              <a:rPr lang="en-US" dirty="0" smtClean="0"/>
              <a:t>principles.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a:bodyPr>
          <a:lstStyle/>
          <a:p>
            <a:r>
              <a:rPr lang="en-US" dirty="0" smtClean="0"/>
              <a:t>Principle of FOCUS: A paragraph must FOCUS on a </a:t>
            </a:r>
            <a:r>
              <a:rPr lang="en-US" dirty="0" smtClean="0"/>
              <a:t>manageable </a:t>
            </a:r>
            <a:r>
              <a:rPr lang="en-US" dirty="0" smtClean="0"/>
              <a:t>aspect of a topic. A paragraph is 4 to 8 or 10 sentences. Therefore, you cannot write about everything that pertain to a certain topic in a paragraph. You should keep your focus as tight as possible so that you end up with a certain aspect of a topic that can written about in at most 8 to 10 sentences.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fontScale="92500" lnSpcReduction="10000"/>
          </a:bodyPr>
          <a:lstStyle/>
          <a:p>
            <a:pPr>
              <a:buNone/>
            </a:pPr>
            <a:r>
              <a:rPr lang="en-US" dirty="0" smtClean="0"/>
              <a:t>Sports is a good topic to write about but it a very general topic; you should narrow it down to a specific sport. Writing about basketball is one step of narrowing it. Then what about basketball do you want to write about? Famous basketball players, contribution of basketball to national economy, basketball injuries, basketball scholarships, correct age for children to start basketball, female basketball players league, basketball and steroids?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a:bodyPr>
          <a:lstStyle/>
          <a:p>
            <a:r>
              <a:rPr lang="en-US" dirty="0" smtClean="0"/>
              <a:t>Focusing enables you to break an essay into parts as well as providing you with the skill of analysis. Analytical thinking is breaking an issue or a phenomena into its constituents and it is indispensable to the skill of writing essays.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a:bodyPr>
          <a:lstStyle/>
          <a:p>
            <a:r>
              <a:rPr lang="en-US" dirty="0" smtClean="0"/>
              <a:t>The focus of a paragraph is announced or revealed in the topic sentence. Topic sentence shows the reader whether your focus is tight enough or not. </a:t>
            </a:r>
          </a:p>
          <a:p>
            <a:r>
              <a:rPr lang="en-US" dirty="0" smtClean="0"/>
              <a:t>To provide your topic sentence with a narrow enough focus, you must use one or more  key words that will enable the </a:t>
            </a:r>
            <a:r>
              <a:rPr lang="en-US" dirty="0" err="1" smtClean="0"/>
              <a:t>developement</a:t>
            </a:r>
            <a:r>
              <a:rPr lang="en-US" dirty="0" smtClean="0"/>
              <a:t> of the idea.</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a:bodyPr>
          <a:lstStyle/>
          <a:p>
            <a:r>
              <a:rPr lang="en-US" dirty="0" smtClean="0"/>
              <a:t>Therefore, a topic sentence might be too specific in which case there is no room for development. Or it might be too general in which case the topic cannot be covered in 8 to 10 sentences. </a:t>
            </a:r>
          </a:p>
          <a:p>
            <a:r>
              <a:rPr lang="en-US" dirty="0" smtClean="0"/>
              <a:t>Consider what </a:t>
            </a:r>
            <a:r>
              <a:rPr lang="en-US" dirty="0" err="1" smtClean="0"/>
              <a:t>mig</a:t>
            </a:r>
            <a:r>
              <a:rPr lang="tr-TR" dirty="0" smtClean="0"/>
              <a:t>h</a:t>
            </a:r>
            <a:r>
              <a:rPr lang="en-US" dirty="0" smtClean="0"/>
              <a:t>t you write in a paragraph with the </a:t>
            </a:r>
            <a:r>
              <a:rPr lang="en-US" dirty="0" err="1" smtClean="0"/>
              <a:t>fol</a:t>
            </a:r>
            <a:r>
              <a:rPr lang="tr-TR" dirty="0" smtClean="0"/>
              <a:t>l</a:t>
            </a:r>
            <a:r>
              <a:rPr lang="en-US" dirty="0" smtClean="0"/>
              <a:t>owing topic sentences: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a:bodyPr>
          <a:lstStyle/>
          <a:p>
            <a:r>
              <a:rPr lang="en-US" dirty="0" smtClean="0"/>
              <a:t>I like basketball</a:t>
            </a:r>
          </a:p>
          <a:p>
            <a:r>
              <a:rPr lang="en-US" dirty="0" smtClean="0"/>
              <a:t>Basketball is a very popular sport in Turkey.</a:t>
            </a:r>
          </a:p>
          <a:p>
            <a:r>
              <a:rPr lang="en-US" dirty="0" smtClean="0"/>
              <a:t>My father played in a national basketball team from 2005 to 2007.</a:t>
            </a:r>
          </a:p>
          <a:p>
            <a:endParaRPr lang="en-US" dirty="0" smtClean="0"/>
          </a:p>
          <a:p>
            <a:r>
              <a:rPr lang="en-US" dirty="0" smtClean="0"/>
              <a:t>These topic </a:t>
            </a:r>
            <a:r>
              <a:rPr lang="en-US" dirty="0" err="1" smtClean="0"/>
              <a:t>sentenves</a:t>
            </a:r>
            <a:r>
              <a:rPr lang="en-US" dirty="0" smtClean="0"/>
              <a:t> do not lend themselves to development of ideas. Compare them to the following topic </a:t>
            </a:r>
            <a:r>
              <a:rPr lang="en-US" dirty="0" err="1" smtClean="0"/>
              <a:t>senetences</a:t>
            </a:r>
            <a:r>
              <a:rPr lang="en-US" dirty="0" smtClean="0"/>
              <a: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a:t>
            </a:r>
            <a:r>
              <a:rPr lang="tr-TR" dirty="0" smtClean="0">
                <a:solidFill>
                  <a:schemeClr val="accent4">
                    <a:lumMod val="75000"/>
                  </a:schemeClr>
                </a:solidFill>
              </a:rPr>
              <a:t>2</a:t>
            </a:r>
            <a:endParaRPr lang="en-US" dirty="0"/>
          </a:p>
        </p:txBody>
      </p:sp>
      <p:sp>
        <p:nvSpPr>
          <p:cNvPr id="3" name="2 İçerik Yer Tutucusu"/>
          <p:cNvSpPr>
            <a:spLocks noGrp="1"/>
          </p:cNvSpPr>
          <p:nvPr>
            <p:ph idx="1"/>
          </p:nvPr>
        </p:nvSpPr>
        <p:spPr/>
        <p:txBody>
          <a:bodyPr>
            <a:normAutofit/>
          </a:bodyPr>
          <a:lstStyle/>
          <a:p>
            <a:r>
              <a:rPr lang="en-US" dirty="0" smtClean="0"/>
              <a:t>I like basketball primarily because it let’s me play a game in a team.</a:t>
            </a:r>
          </a:p>
          <a:p>
            <a:endParaRPr lang="en-US" dirty="0" smtClean="0"/>
          </a:p>
          <a:p>
            <a:r>
              <a:rPr lang="en-US" dirty="0" smtClean="0"/>
              <a:t>In this sentence “team play” is the key word that enables both focalization and development of ideas.</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533</Words>
  <Application>Microsoft Office PowerPoint</Application>
  <PresentationFormat>Ekran Gösterisi (4:3)</PresentationFormat>
  <Paragraphs>32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Writing Skills 1</vt:lpstr>
      <vt:lpstr>Writing Skills 2</vt:lpstr>
      <vt:lpstr>Writing Skills 2</vt:lpstr>
      <vt:lpstr>Writing Skills 2</vt:lpstr>
      <vt:lpstr>Writing Skills 2</vt:lpstr>
      <vt:lpstr>Writing Skills 2</vt:lpstr>
      <vt:lpstr>Writing Skills 2</vt:lpstr>
      <vt:lpstr>Writing Skills 2</vt:lpstr>
      <vt:lpstr>Writing Skills 2</vt:lpstr>
      <vt:lpstr>Writing Skills 1</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Skills 1</dc:title>
  <dc:creator>Özel Kullanıcı</dc:creator>
  <cp:lastModifiedBy>Özel Kullanıcı</cp:lastModifiedBy>
  <cp:revision>19</cp:revision>
  <dcterms:created xsi:type="dcterms:W3CDTF">2020-03-04T20:45:23Z</dcterms:created>
  <dcterms:modified xsi:type="dcterms:W3CDTF">2020-03-08T18:33:26Z</dcterms:modified>
</cp:coreProperties>
</file>