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0617F6-388A-FD49-A736-DEA8B38EE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ULUSal</a:t>
            </a:r>
            <a:r>
              <a:rPr lang="tr-TR" dirty="0"/>
              <a:t> Kimlik 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1DA1400-F1DB-8341-B951-FE485E9A4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00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B54F0C-A8FB-0D48-991D-B675AFABD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A66FCB-C6FC-D94C-B4B0-5C5706298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kimlikler, çoğunlukla ulus devletlerin kurulması sonrasında inşa ile ortaya çıkmaktadırlar.</a:t>
            </a:r>
          </a:p>
          <a:p>
            <a:r>
              <a:rPr lang="tr-TR" dirty="0" err="1"/>
              <a:t>Massimo</a:t>
            </a:r>
            <a:r>
              <a:rPr lang="tr-TR" dirty="0"/>
              <a:t> </a:t>
            </a:r>
            <a:r>
              <a:rPr lang="tr-TR" dirty="0" err="1"/>
              <a:t>d’Azeglio’nun</a:t>
            </a:r>
            <a:r>
              <a:rPr lang="tr-TR" dirty="0"/>
              <a:t> «İtalya’yı kurduk, şimdi sıra İtalyanları yaratmaya geldi» sözü bunu tam olarak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97837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E1CD0B-67AD-244E-9375-D89BC0DA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276BCE-C7E6-3447-A169-E426E1725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kimlik, ulus devletten ya da ulus devlet ideasından bağımsız düşünülemez. </a:t>
            </a:r>
          </a:p>
          <a:p>
            <a:r>
              <a:rPr lang="tr-TR" dirty="0"/>
              <a:t>Ulusal kimlikler etnik grubun duygusal bağını alır ama yanında bu duygusal bağın çok büyük insan grupları tarafından kabul edilmesini ister.</a:t>
            </a:r>
          </a:p>
        </p:txBody>
      </p:sp>
    </p:spTree>
    <p:extLst>
      <p:ext uri="{BB962C8B-B14F-4D97-AF65-F5344CB8AC3E}">
        <p14:creationId xmlns:p14="http://schemas.microsoft.com/office/powerpoint/2010/main" val="386157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1D1602-1458-FE42-A89A-2DF98BC64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288325-3D2F-5F44-8703-D49FC54B5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kimlik üyeleri, kendilerinin diğer üyeler ile ortak bir soydan geldiğine, ortak bir vatana ait olduklarına, ortak tarihsel geçmişe sahip olduklarına inanırlar ve ulusal kimliklerinin aynı dini paylaşması gerektiğine inanırlar.</a:t>
            </a:r>
          </a:p>
        </p:txBody>
      </p:sp>
    </p:spTree>
    <p:extLst>
      <p:ext uri="{BB962C8B-B14F-4D97-AF65-F5344CB8AC3E}">
        <p14:creationId xmlns:p14="http://schemas.microsoft.com/office/powerpoint/2010/main" val="70828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B2571A-E7A3-5D44-95A3-375E6C419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CB6141-5ECF-C14D-BE70-CF5F300D7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kimlik ideolojik olarak milliyetçiliğin bir sonucudur.</a:t>
            </a:r>
          </a:p>
          <a:p>
            <a:r>
              <a:rPr lang="tr-TR" dirty="0"/>
              <a:t>Milliyetçilik siyasal sınırlar ile kültürel sınırları öncelikli olarak özdeşleştirmek ister.</a:t>
            </a:r>
          </a:p>
          <a:p>
            <a:r>
              <a:rPr lang="tr-TR" dirty="0"/>
              <a:t>Ancak bu onun siyasal sınırlar içerisinde kalacağı anlamına gelmez.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54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B6C00-EB6D-7B4C-AF8E-AF7DD183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7920FE-7995-5A4F-9C62-953EFA61E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Politik düzlemde çoğu milliyetçi hareketin </a:t>
            </a:r>
            <a:r>
              <a:rPr lang="tr-TR" dirty="0" err="1"/>
              <a:t>irredantist</a:t>
            </a:r>
            <a:r>
              <a:rPr lang="tr-TR" dirty="0"/>
              <a:t> eğilimi vardır.</a:t>
            </a:r>
          </a:p>
          <a:p>
            <a:endParaRPr lang="tr-TR" dirty="0"/>
          </a:p>
          <a:p>
            <a:r>
              <a:rPr lang="tr-TR" dirty="0"/>
              <a:t>İrredantizm: yayılmacı milliyetçilik olarak tanımlanır. Bir ulusun kendiyle özdeş kurduğu ve duygusal bağ hissettiği coğrafyalara hakim olma düşüncesi. Turan, </a:t>
            </a:r>
            <a:r>
              <a:rPr lang="tr-TR" dirty="0" err="1"/>
              <a:t>Megali</a:t>
            </a:r>
            <a:r>
              <a:rPr lang="tr-TR" dirty="0"/>
              <a:t> İdea bu tür yaklaşımlardır.</a:t>
            </a:r>
          </a:p>
        </p:txBody>
      </p:sp>
    </p:spTree>
    <p:extLst>
      <p:ext uri="{BB962C8B-B14F-4D97-AF65-F5344CB8AC3E}">
        <p14:creationId xmlns:p14="http://schemas.microsoft.com/office/powerpoint/2010/main" val="1046151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3373-B157-4E46-A210-5D36356A0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AF7F60-D961-F74A-A904-14DC097A8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irredantizmin yanında yurtdışında yaşayan «</a:t>
            </a:r>
            <a:r>
              <a:rPr lang="tr-TR" dirty="0" err="1"/>
              <a:t>soydaş»lar</a:t>
            </a:r>
            <a:r>
              <a:rPr lang="tr-TR" dirty="0"/>
              <a:t> ile ilişkileri güçlü tutma ve hatta onları siyasete ortak etme gibi sınırları aşkın politikalar görmek de mümkündür.</a:t>
            </a:r>
          </a:p>
        </p:txBody>
      </p:sp>
    </p:spTree>
    <p:extLst>
      <p:ext uri="{BB962C8B-B14F-4D97-AF65-F5344CB8AC3E}">
        <p14:creationId xmlns:p14="http://schemas.microsoft.com/office/powerpoint/2010/main" val="4235945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CDE62A-C321-204C-8334-0BA2A1FB6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A09C3F-3746-B14A-8D8B-8359C42CC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 devletler çeşitli simgeler yoluyla büyük ulusal grupların aidiyet hislerini diri tutmaya çalışır.</a:t>
            </a:r>
          </a:p>
          <a:p>
            <a:r>
              <a:rPr lang="tr-TR" dirty="0"/>
              <a:t>Bayrak</a:t>
            </a:r>
          </a:p>
          <a:p>
            <a:r>
              <a:rPr lang="tr-TR" dirty="0"/>
              <a:t>Marşlar,</a:t>
            </a:r>
          </a:p>
          <a:p>
            <a:r>
              <a:rPr lang="tr-TR" dirty="0"/>
              <a:t>Özel Günler bunlar </a:t>
            </a:r>
            <a:r>
              <a:rPr lang="tr-TR"/>
              <a:t>arasında sayılabilir.</a:t>
            </a:r>
          </a:p>
        </p:txBody>
      </p:sp>
    </p:spTree>
    <p:extLst>
      <p:ext uri="{BB962C8B-B14F-4D97-AF65-F5344CB8AC3E}">
        <p14:creationId xmlns:p14="http://schemas.microsoft.com/office/powerpoint/2010/main" val="1257314248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25</TotalTime>
  <Words>219</Words>
  <Application>Microsoft Macintosh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Gill Sans MT</vt:lpstr>
      <vt:lpstr>Wingdings 2</vt:lpstr>
      <vt:lpstr>Kar Payı</vt:lpstr>
      <vt:lpstr>ULUSal Kimlik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ULUSal Kimlik II</dc:title>
  <dc:creator>Zehra Münüsoğlu</dc:creator>
  <cp:lastModifiedBy>Zehra Münüsoğlu</cp:lastModifiedBy>
  <cp:revision>2</cp:revision>
  <dcterms:created xsi:type="dcterms:W3CDTF">2020-07-12T20:22:58Z</dcterms:created>
  <dcterms:modified xsi:type="dcterms:W3CDTF">2020-07-12T20:48:38Z</dcterms:modified>
</cp:coreProperties>
</file>