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56" r:id="rId2"/>
    <p:sldId id="263" r:id="rId3"/>
    <p:sldId id="264" r:id="rId4"/>
    <p:sldId id="265" r:id="rId5"/>
    <p:sldId id="257" r:id="rId6"/>
    <p:sldId id="258" r:id="rId7"/>
    <p:sldId id="259" r:id="rId8"/>
    <p:sldId id="262" r:id="rId9"/>
    <p:sldId id="260" r:id="rId10"/>
    <p:sldId id="261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9" autoAdjust="0"/>
    <p:restoredTop sz="95872" autoAdjust="0"/>
  </p:normalViewPr>
  <p:slideViewPr>
    <p:cSldViewPr snapToGrid="0">
      <p:cViewPr varScale="1">
        <p:scale>
          <a:sx n="113" d="100"/>
          <a:sy n="113" d="100"/>
        </p:scale>
        <p:origin x="2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11041-1DAD-40AA-B621-A24E85D7490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C9E85-7CAA-40F2-89AD-E1A4A209ED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819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36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071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5945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15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90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506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86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47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79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28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27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73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26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25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34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1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67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24933-2B0B-48AB-BEE0-77F857C9AF6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37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9620" y="126657"/>
            <a:ext cx="3557400" cy="198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308" y="0"/>
            <a:ext cx="2391280" cy="2232000"/>
          </a:xfrm>
          <a:prstGeom prst="rect">
            <a:avLst/>
          </a:prstGeom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1371600" y="818357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>
                <a:latin typeface="Arial" panose="020B0604020202020204" pitchFamily="34" charset="0"/>
                <a:cs typeface="Arial" panose="020B0604020202020204" pitchFamily="34" charset="0"/>
              </a:rPr>
              <a:t>GÖRÜŞME İLKE VE TEKNİKLERİ</a:t>
            </a:r>
            <a:endParaRPr lang="tr-TR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1865130" y="3461810"/>
            <a:ext cx="84617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Sağlık Bilimleri Fakültesi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Çocuk Gelişimi Bölümü</a:t>
            </a:r>
            <a:endParaRPr kumimoji="0" lang="tr-TR" sz="5400" b="1" i="0" u="none" strike="noStrike" kern="1200" cap="none" spc="0" normalizeH="0" baseline="0" noProof="0" dirty="0">
              <a:ln w="12700">
                <a:solidFill>
                  <a:srgbClr val="000000">
                    <a:lumMod val="50000"/>
                  </a:srgbClr>
                </a:solidFill>
                <a:prstDash val="solid"/>
              </a:ln>
              <a:pattFill prst="narHorz">
                <a:fgClr>
                  <a:srgbClr val="000000"/>
                </a:fgClr>
                <a:bgClr>
                  <a:srgbClr val="000000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000000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130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Patton’a göre görüşmenin amacı, bir bireyin iç dünyasına girmek  ve onun bakış açısını anlamaktır.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Görüşme yoluyla, deneyimler, tutumlar, düşünceler, niyetler, yorumlar, zihinsel algılar ve tepkiler gibi gözlenemeyeni anlamaya çalışırız. </a:t>
            </a:r>
          </a:p>
        </p:txBody>
      </p:sp>
    </p:spTree>
    <p:extLst>
      <p:ext uri="{BB962C8B-B14F-4D97-AF65-F5344CB8AC3E}">
        <p14:creationId xmlns:p14="http://schemas.microsoft.com/office/powerpoint/2010/main" val="3279880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3F38D9-FD52-1D4A-8397-D6E25DF9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9990D7B-38A1-F949-ABB8-32C58B7798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8771459"/>
              </p:ext>
            </p:extLst>
          </p:nvPr>
        </p:nvGraphicFramePr>
        <p:xfrm>
          <a:off x="1738488" y="3142950"/>
          <a:ext cx="8715023" cy="1325880"/>
        </p:xfrm>
        <a:graphic>
          <a:graphicData uri="http://schemas.openxmlformats.org/drawingml/2006/table">
            <a:tbl>
              <a:tblPr/>
              <a:tblGrid>
                <a:gridCol w="8715023">
                  <a:extLst>
                    <a:ext uri="{9D8B030D-6E8A-4147-A177-3AD203B41FA5}">
                      <a16:colId xmlns:a16="http://schemas.microsoft.com/office/drawing/2014/main" val="8323816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1994. Psikolojik Testler. Yeni Doğuş Matbaası,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629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2004. Görüşme İlke ve Teknikleri. PDREM Yayınları,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891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Tanaydı, Z. ve Demiral, Ö. 1990. Çocukları Tanıma Ölçme ve Değerlendirme. G.Ü. Mesleki Eğitim Fakültesi Yayınları, Ankara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80765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550F0B2-1B58-814C-827E-F181DDA41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1533" y="-311876"/>
            <a:ext cx="16453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258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0486" y="1384662"/>
            <a:ext cx="11018520" cy="4024125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İnsan yaşamında, görüşmenin önemli ve bir o kadar da eski bir yeri vardır.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Görüşme, bireylerin, çeşitli konulardaki bilgi düşünce, tutum ve davranışları ile bunların olası nedenlerinin öğrenilmesinde en kestirme yol olarak kullanıla gelmiştir.</a:t>
            </a:r>
          </a:p>
          <a:p>
            <a:pPr marL="0" indent="0" algn="just">
              <a:buNone/>
            </a:pP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431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" y="1371600"/>
            <a:ext cx="1219200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Sözlü anlatım, yanlış anlamaların da olması, ek açıklamalarda bulunma olasılığının olması, görüşmenin, daha rahat olması ve daha az zaman alması nedenleriyle birçok kimse tarafından yazılı anlatıma tercih edilir.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Görüşmede, söylenenlerin, gerçek ve derinliğine anlamları çıkartılabilir.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Görüşmede, ses tonu, mimikler ve soruları cevaplamada gösterilen istek, söylenenlerin değerlendirilmesinde önemli ipuçları niteliğindedir.</a:t>
            </a:r>
          </a:p>
        </p:txBody>
      </p:sp>
    </p:spTree>
    <p:extLst>
      <p:ext uri="{BB962C8B-B14F-4D97-AF65-F5344CB8AC3E}">
        <p14:creationId xmlns:p14="http://schemas.microsoft.com/office/powerpoint/2010/main" val="1757148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1926" y="1580606"/>
            <a:ext cx="10820400" cy="4024125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2800" b="1" dirty="0">
                <a:latin typeface="Arial" pitchFamily="34" charset="0"/>
                <a:cs typeface="Arial" pitchFamily="34" charset="0"/>
              </a:rPr>
              <a:t>Görüşme ile veri toplamanın geniş uygulama alanı vardır: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Hastası ile konuşan bir doktor, müvekkili ile görüşen bir avukat, suç zanlısını sorguya çeken hakim, teftişte öğretmen müfettiş ilişkisi örnek olarak gösterilebilir.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Müfettiş öğretmen ilişkilerindeki görüşmede, amaca ulaşılabilmesi için tarafsızlık, dinleme, anlayış ve işbirliği ilkelerine uyulması gerekir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Görüşmecilerin seçimi, eğitimi, özel bir çaba ve duyarlık gerektirir.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Çok iyi yetiştirilmiş görüşmeciler olmadıkça, özellikle, görüş, inanç, tutum gibi bir çok konuda veri toplama olasılığı son derece sınırlıdır.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7657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5535" y="1010715"/>
            <a:ext cx="8610600" cy="1293028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Görüşmenİn tanImI ve önemİ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Görüşme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sosyal bilimlerde ve özellikle de Sosyoloji ’de en sık kullanılan araştırma yöntemlerinden biridir; neredeyse sosyolojik yöntemle hemen hemen eş anlamlı kullanılır hale gelmiştir.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Yirminci yüzyılın son çeyreğinde pek çok sosyal bilim alanında görüşme, etkili bir veri toplama yöntemi olarak yerini almıştır.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1890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8725" y="1957087"/>
            <a:ext cx="10820400" cy="5438633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Örneğin;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örgüt çalışmalarında örgüt bilimciler, örgütlerin değişik yönlerini ve özellikle de örgütlerin kültür ve sembolik boyutlarını çalışırken görüşmeyi, temel veri toplama aracı olarak kullanmaktadır.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9354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1989843"/>
            <a:ext cx="10820400" cy="4024125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Görüşme;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beceri, duyarlılık, yoğunlaşma, bireyler arası anlayış, öngörü, zihinsel uyanıklık ve disiplin gibi pek çok boyutu kapsaması açılarından, hem sanat hem de bilimdir.</a:t>
            </a:r>
          </a:p>
          <a:p>
            <a:pPr marL="0" indent="0" algn="just"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Bu yönüyle görüşme, bireylerin zaman zaman birbirini duymadığı, mesajların yanlış alındığı ve çok az derinliğin bulunduğu sıradan bir konuşmadan farklıdır.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4505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4360" y="2194560"/>
            <a:ext cx="10820400" cy="4024125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Görüşme, insanların neyi ve neden düşündüklerini, duygu, tutum ve hislerinin neler olduğunu, davranışı yönlendiren faktörleri ortaya çıkarmayı amaçlayan bir veri toplama aracıdır. </a:t>
            </a:r>
          </a:p>
        </p:txBody>
      </p:sp>
    </p:spTree>
    <p:extLst>
      <p:ext uri="{BB962C8B-B14F-4D97-AF65-F5344CB8AC3E}">
        <p14:creationId xmlns:p14="http://schemas.microsoft.com/office/powerpoint/2010/main" val="894486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Nitelikli bir görüşmede, günlük etkileşim ve iletişim sürecinde oluşan hatalar (dinleme eksikliği, önyargılar gibi) yapılmaz.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Stewart ve Cash görüşmeyi, ‘önceden belirlenmiş ve ciddi bir amaç için yapılan, soru sorma ve yanıtlama tarzına dayalı karşılıklı ve etkileşimli bir iletişim süreci’ olarak tanımlamıştır.</a:t>
            </a:r>
          </a:p>
        </p:txBody>
      </p:sp>
    </p:spTree>
    <p:extLst>
      <p:ext uri="{BB962C8B-B14F-4D97-AF65-F5344CB8AC3E}">
        <p14:creationId xmlns:p14="http://schemas.microsoft.com/office/powerpoint/2010/main" val="1058206859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Uçak İzi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1866</TotalTime>
  <Words>515</Words>
  <Application>Microsoft Macintosh PowerPoint</Application>
  <PresentationFormat>Geniş ekran</PresentationFormat>
  <Paragraphs>36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Arial Rounded MT Bold</vt:lpstr>
      <vt:lpstr>Calibri</vt:lpstr>
      <vt:lpstr>Century Gothic</vt:lpstr>
      <vt:lpstr>Wingdings</vt:lpstr>
      <vt:lpstr>Uçak İzi</vt:lpstr>
      <vt:lpstr>PowerPoint Sunusu</vt:lpstr>
      <vt:lpstr>PowerPoint Sunusu</vt:lpstr>
      <vt:lpstr>PowerPoint Sunusu</vt:lpstr>
      <vt:lpstr>PowerPoint Sunusu</vt:lpstr>
      <vt:lpstr>Görüşmenİn tanImI ve önemİ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Nurgül Şahin</dc:creator>
  <cp:lastModifiedBy>Taşkın TAŞTEPE</cp:lastModifiedBy>
  <cp:revision>106</cp:revision>
  <dcterms:created xsi:type="dcterms:W3CDTF">2017-12-23T19:05:59Z</dcterms:created>
  <dcterms:modified xsi:type="dcterms:W3CDTF">2020-05-04T19:05:13Z</dcterms:modified>
</cp:coreProperties>
</file>