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1081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08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762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2106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856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17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33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3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511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017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8808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F1450-DA60-4727-9BA8-51CA50754213}" type="datetimeFigureOut">
              <a:rPr lang="tr-TR" smtClean="0"/>
              <a:t>26.04.2018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D3727-DAD7-4674-8797-E5960512CF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363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527" y="158521"/>
            <a:ext cx="9797143" cy="640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012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154" y="677465"/>
            <a:ext cx="9452758" cy="540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943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165" y="546265"/>
            <a:ext cx="9417133" cy="565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96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538" y="546265"/>
            <a:ext cx="9096498" cy="5415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712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418" y="324457"/>
            <a:ext cx="8277101" cy="537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656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331" y="749135"/>
            <a:ext cx="4855523" cy="4855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502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56" y="985651"/>
            <a:ext cx="6795461" cy="448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76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050" y="546265"/>
            <a:ext cx="7749002" cy="5153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245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Geniş ekran</PresentationFormat>
  <Paragraphs>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ebru koçak</dc:creator>
  <cp:lastModifiedBy>ebru koçak</cp:lastModifiedBy>
  <cp:revision>1</cp:revision>
  <dcterms:created xsi:type="dcterms:W3CDTF">2018-04-26T16:19:38Z</dcterms:created>
  <dcterms:modified xsi:type="dcterms:W3CDTF">2018-04-26T16:23:56Z</dcterms:modified>
</cp:coreProperties>
</file>