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332656"/>
            <a:ext cx="6172200" cy="4275856"/>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Şişunaga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Nanda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Hanedanlıkları Tarihi 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bilgiyi destekleyen başka herhangi bir kaydın olmaması, bu bilginin güvenirliliğini sorgulatsa da kesin olan bir şey var ki; İskender </a:t>
            </a:r>
            <a:r>
              <a:rPr lang="tr-TR" dirty="0" err="1"/>
              <a:t>Nandalar’ın</a:t>
            </a:r>
            <a:r>
              <a:rPr lang="tr-TR" dirty="0"/>
              <a:t> egemenlik sürdüğü sahanın yönetimini ele geçirememiştir.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Ancak sonunda gücünü gitgide kaybeden </a:t>
            </a:r>
            <a:r>
              <a:rPr lang="tr-TR" dirty="0" err="1"/>
              <a:t>Nanda</a:t>
            </a:r>
            <a:r>
              <a:rPr lang="tr-TR" dirty="0"/>
              <a:t> kralı, </a:t>
            </a:r>
            <a:r>
              <a:rPr lang="tr-TR" dirty="0" err="1"/>
              <a:t>Maurya</a:t>
            </a:r>
            <a:r>
              <a:rPr lang="tr-TR" dirty="0"/>
              <a:t> kralı tarafından tahttan indirilmiş ve Hindistan’da yeni bir </a:t>
            </a:r>
            <a:r>
              <a:rPr lang="tr-TR"/>
              <a:t>dönem başlamıştır...</a:t>
            </a:r>
            <a:endParaRPr lang="tr-TR" dirty="0"/>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Tahminen MÖ 364-324 yılları arasında hüküm sürdüğü düşünülen </a:t>
            </a:r>
            <a:r>
              <a:rPr lang="tr-TR" dirty="0" err="1"/>
              <a:t>Nanda</a:t>
            </a:r>
            <a:r>
              <a:rPr lang="tr-TR" dirty="0"/>
              <a:t> </a:t>
            </a:r>
            <a:r>
              <a:rPr lang="tr-TR" dirty="0" err="1"/>
              <a:t>Hanedanlığı’nın</a:t>
            </a:r>
            <a:r>
              <a:rPr lang="tr-TR" dirty="0"/>
              <a:t>, kurucusu olarak addedilen ilk kralı ise </a:t>
            </a:r>
            <a:r>
              <a:rPr lang="tr-TR" dirty="0" err="1"/>
              <a:t>Ugrasena’dır</a:t>
            </a:r>
            <a:r>
              <a:rPr lang="tr-TR" dirty="0"/>
              <a:t>. Efsaneye göre, bir sınır bölgesi koruyucusuyken (</a:t>
            </a:r>
            <a:r>
              <a:rPr lang="tr-TR" dirty="0" err="1"/>
              <a:t>paççhanta-vāsika</a:t>
            </a:r>
            <a:r>
              <a:rPr lang="tr-TR" dirty="0"/>
              <a:t>), eşkıyaların eline düşmüş ve sonra da onlardan biri haline gelerek liderleri olmuştur.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Otorite zayıflığından yararlanarak, yasa dışı kaba gücünü kullanan </a:t>
            </a:r>
            <a:r>
              <a:rPr lang="tr-TR" dirty="0" err="1"/>
              <a:t>Ugrasena</a:t>
            </a:r>
            <a:r>
              <a:rPr lang="tr-TR" dirty="0"/>
              <a:t>, komşu krallıkları tehdit etmiş ve kendisine karşı koyamayanların topraklarına el koyarak hem maddi gücünü arttırmış hem de sınırlarını genişletmiştir. </a:t>
            </a:r>
            <a:r>
              <a:rPr lang="tr-TR" dirty="0" err="1"/>
              <a:t>Ugrasena’dan</a:t>
            </a:r>
            <a:r>
              <a:rPr lang="tr-TR" dirty="0"/>
              <a:t> sonra tahta geçen ve hakkında, en fazla bilgi sahibi olduğumuz </a:t>
            </a:r>
            <a:r>
              <a:rPr lang="tr-TR" dirty="0" err="1"/>
              <a:t>Nanda</a:t>
            </a:r>
            <a:r>
              <a:rPr lang="tr-TR" dirty="0"/>
              <a:t> Kralı </a:t>
            </a:r>
            <a:r>
              <a:rPr lang="tr-TR" dirty="0" err="1"/>
              <a:t>Mahāpadma</a:t>
            </a:r>
            <a:r>
              <a:rPr lang="tr-TR" dirty="0"/>
              <a:t>, zorba bir kral olarak tanınmaktadır. Kuzey Hindistan’da var olan diğer krallara karşı elde ettiği zaferlerle bilinir.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Onun öncelikle Kuzey Hindistan’ın büyük bir bölümünü, sonrasında da Orta Hindistan’ın bir bölümü ile Doğu Hindistan’da </a:t>
            </a:r>
            <a:r>
              <a:rPr lang="tr-TR" dirty="0" err="1"/>
              <a:t>Kalinga’ya</a:t>
            </a:r>
            <a:r>
              <a:rPr lang="tr-TR" dirty="0"/>
              <a:t> kadar uzanan büyük bir alanda egemen olduğu kaydedilmiştir. </a:t>
            </a:r>
            <a:r>
              <a:rPr lang="tr-TR" dirty="0" err="1"/>
              <a:t>Nandalar’dan</a:t>
            </a:r>
            <a:r>
              <a:rPr lang="tr-TR" dirty="0"/>
              <a:t> sonra gelen </a:t>
            </a:r>
            <a:r>
              <a:rPr lang="tr-TR" dirty="0" err="1"/>
              <a:t>Mauryalar</a:t>
            </a:r>
            <a:r>
              <a:rPr lang="tr-TR" dirty="0"/>
              <a:t> onu, “ülkeyi bir şemsiye altında toplayan” ya da “dünyanın hâkimi” anlamlarına gelen unvanlarla anmışlardır.</a:t>
            </a:r>
          </a:p>
          <a:p>
            <a:pPr algn="ctr"/>
            <a:r>
              <a:rPr lang="tr-TR" dirty="0"/>
              <a:t> </a:t>
            </a:r>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Geleneksel görüş </a:t>
            </a:r>
            <a:r>
              <a:rPr lang="tr-TR" dirty="0" err="1"/>
              <a:t>Mahāpadma’yı</a:t>
            </a:r>
            <a:r>
              <a:rPr lang="tr-TR" dirty="0"/>
              <a:t> ikinci </a:t>
            </a:r>
            <a:r>
              <a:rPr lang="tr-TR" dirty="0" err="1"/>
              <a:t>Paraşurāma</a:t>
            </a:r>
            <a:r>
              <a:rPr lang="tr-TR" dirty="0"/>
              <a:t> olarak tanımlamaktadır. O, Hindistan’da egemen olan </a:t>
            </a:r>
            <a:r>
              <a:rPr lang="tr-TR" dirty="0" err="1"/>
              <a:t>Kshatriya</a:t>
            </a:r>
            <a:r>
              <a:rPr lang="tr-TR" dirty="0"/>
              <a:t> sınıfının siyasi üstünlüğünü sona erdirmiş ve Hint tarihinin ilk büyük imparatoru unvanını almıştır. </a:t>
            </a:r>
            <a:r>
              <a:rPr lang="tr-TR" dirty="0" err="1"/>
              <a:t>Purāṇalarda</a:t>
            </a:r>
            <a:r>
              <a:rPr lang="tr-TR" dirty="0"/>
              <a:t> siyasal varlıklarını sonlandırarak topraklarının </a:t>
            </a:r>
            <a:r>
              <a:rPr lang="tr-TR" dirty="0" err="1"/>
              <a:t>Nanda</a:t>
            </a:r>
            <a:r>
              <a:rPr lang="tr-TR" dirty="0"/>
              <a:t> </a:t>
            </a:r>
            <a:r>
              <a:rPr lang="tr-TR" dirty="0" err="1"/>
              <a:t>Hanedanlığı’nın</a:t>
            </a:r>
            <a:r>
              <a:rPr lang="tr-TR" dirty="0"/>
              <a:t> yönetimine geçtiği aktarılan </a:t>
            </a:r>
            <a:r>
              <a:rPr lang="tr-TR" dirty="0" err="1"/>
              <a:t>Kshatriya</a:t>
            </a:r>
            <a:r>
              <a:rPr lang="tr-TR" dirty="0"/>
              <a:t> krallıkları adlarının </a:t>
            </a:r>
            <a:r>
              <a:rPr lang="tr-TR" dirty="0" err="1"/>
              <a:t>Aikshvākus</a:t>
            </a:r>
            <a:r>
              <a:rPr lang="tr-TR" dirty="0"/>
              <a:t>, </a:t>
            </a:r>
            <a:r>
              <a:rPr lang="tr-TR" dirty="0" err="1"/>
              <a:t>Pançala</a:t>
            </a:r>
            <a:r>
              <a:rPr lang="tr-TR" dirty="0"/>
              <a:t>, </a:t>
            </a:r>
            <a:r>
              <a:rPr lang="tr-TR" dirty="0" err="1"/>
              <a:t>Kaşī</a:t>
            </a:r>
            <a:r>
              <a:rPr lang="tr-TR" dirty="0"/>
              <a:t>, </a:t>
            </a:r>
            <a:r>
              <a:rPr lang="tr-TR" dirty="0" err="1"/>
              <a:t>Hainaya</a:t>
            </a:r>
            <a:r>
              <a:rPr lang="tr-TR" dirty="0"/>
              <a:t>, </a:t>
            </a:r>
            <a:r>
              <a:rPr lang="tr-TR" dirty="0" err="1"/>
              <a:t>Kalinga</a:t>
            </a:r>
            <a:r>
              <a:rPr lang="tr-TR" dirty="0"/>
              <a:t>, </a:t>
            </a:r>
            <a:r>
              <a:rPr lang="tr-TR" dirty="0" err="1"/>
              <a:t>Aşrama</a:t>
            </a:r>
            <a:r>
              <a:rPr lang="tr-TR" dirty="0"/>
              <a:t>, Kuru, </a:t>
            </a:r>
            <a:r>
              <a:rPr lang="tr-TR" dirty="0" err="1"/>
              <a:t>Maithila</a:t>
            </a:r>
            <a:r>
              <a:rPr lang="tr-TR" dirty="0"/>
              <a:t>, </a:t>
            </a:r>
            <a:r>
              <a:rPr lang="tr-TR" dirty="0" err="1"/>
              <a:t>Şūrasena</a:t>
            </a:r>
            <a:r>
              <a:rPr lang="tr-TR" dirty="0"/>
              <a:t> ve </a:t>
            </a:r>
            <a:r>
              <a:rPr lang="tr-TR" dirty="0" err="1"/>
              <a:t>Vītihotra</a:t>
            </a:r>
            <a:r>
              <a:rPr lang="tr-TR" dirty="0"/>
              <a:t> olduğu aktarılmaktadır.  </a:t>
            </a:r>
          </a:p>
          <a:p>
            <a:pPr algn="ct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Cain</a:t>
            </a:r>
            <a:r>
              <a:rPr lang="tr-TR" dirty="0"/>
              <a:t> geleneğe ait bir </a:t>
            </a:r>
            <a:r>
              <a:rPr lang="tr-TR" dirty="0" err="1"/>
              <a:t>Tīrthamkara</a:t>
            </a:r>
            <a:r>
              <a:rPr lang="tr-TR" dirty="0"/>
              <a:t> heykelini başkentine getirttiği aktarılan </a:t>
            </a:r>
            <a:r>
              <a:rPr lang="tr-TR" dirty="0" err="1"/>
              <a:t>Mahāpadma’nın</a:t>
            </a:r>
            <a:r>
              <a:rPr lang="tr-TR" dirty="0"/>
              <a:t>, idaresi altındaki bölgelerde de </a:t>
            </a:r>
            <a:r>
              <a:rPr lang="tr-TR" dirty="0" err="1"/>
              <a:t>Cainist</a:t>
            </a:r>
            <a:r>
              <a:rPr lang="tr-TR" dirty="0"/>
              <a:t> yerel yöneticileri görevlendirildiği bilinmektedir. Oldukça geniş sınırlara ulaşarak büyük bir imparatorluk halinde gelen </a:t>
            </a:r>
            <a:r>
              <a:rPr lang="tr-TR" dirty="0" err="1"/>
              <a:t>Nandalar’ın</a:t>
            </a:r>
            <a:r>
              <a:rPr lang="tr-TR" dirty="0"/>
              <a:t> ordusunun gücü ve sürekliliği ise, insafsızca topladıkları vergiler ve yağmaladıkları komşuları ile ilişkilendirilmektedir.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Büyük İskender Hindistan’a geldiğinde de işte bu büyük </a:t>
            </a:r>
            <a:r>
              <a:rPr lang="tr-TR" dirty="0" err="1"/>
              <a:t>Nanda</a:t>
            </a:r>
            <a:r>
              <a:rPr lang="tr-TR" dirty="0"/>
              <a:t> ordusuyla karşılaşmış ve Yunanlı yazar </a:t>
            </a:r>
            <a:r>
              <a:rPr lang="tr-TR" dirty="0" err="1"/>
              <a:t>Curtius</a:t>
            </a:r>
            <a:r>
              <a:rPr lang="tr-TR" dirty="0"/>
              <a:t>, </a:t>
            </a:r>
            <a:r>
              <a:rPr lang="tr-TR" dirty="0" err="1"/>
              <a:t>Nandalar’ın</a:t>
            </a:r>
            <a:r>
              <a:rPr lang="tr-TR" dirty="0"/>
              <a:t> iki yüz bin süvari, iki bin savaş arabası, üç ya da dört bin filden oluşan büyük bir ordu ile devasa bir servetin sahibi olduklarını ifade etmektedir. </a:t>
            </a:r>
          </a:p>
          <a:p>
            <a:r>
              <a:rPr lang="tr-TR" dirty="0"/>
              <a:t> </a:t>
            </a:r>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Mahāpadma’dan</a:t>
            </a:r>
            <a:r>
              <a:rPr lang="tr-TR" dirty="0"/>
              <a:t> sonra da yedi </a:t>
            </a:r>
            <a:r>
              <a:rPr lang="tr-TR" dirty="0" err="1"/>
              <a:t>Nanda</a:t>
            </a:r>
            <a:r>
              <a:rPr lang="tr-TR" dirty="0"/>
              <a:t> kralı daha tahta geçmiş; ancak özellikle İskender’in Hindistan’ı istila edip çekilmesinden sonra gelişen yeni siyasi durum, son </a:t>
            </a:r>
            <a:r>
              <a:rPr lang="tr-TR" dirty="0" err="1"/>
              <a:t>Nanda’nın</a:t>
            </a:r>
            <a:r>
              <a:rPr lang="tr-TR" dirty="0"/>
              <a:t> da yaklaşık olarak MÖ 322-321’de tahtan indirilmesine sebep olmuştur.  İskender, </a:t>
            </a:r>
            <a:r>
              <a:rPr lang="tr-TR" dirty="0" err="1"/>
              <a:t>Pencab</a:t>
            </a:r>
            <a:r>
              <a:rPr lang="tr-TR" dirty="0"/>
              <a:t> üzerinden gelerek etkisini her geçen gün daha etkin bir şekilde hissettirirken, Kuzey Hindistan’ın doğusuna </a:t>
            </a:r>
            <a:r>
              <a:rPr lang="tr-TR" dirty="0" err="1"/>
              <a:t>Nanda</a:t>
            </a:r>
            <a:r>
              <a:rPr lang="tr-TR" dirty="0"/>
              <a:t> Hanedanlığı kralı </a:t>
            </a:r>
            <a:r>
              <a:rPr lang="tr-TR" dirty="0" err="1"/>
              <a:t>Dhanananda</a:t>
            </a:r>
            <a:r>
              <a:rPr lang="tr-TR" dirty="0"/>
              <a:t> hükmetmekteydi.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İskender’in istilasından ne denli etkilendiği ya da durdurmak için herhangi bir adım atıp atmadığı konusunda ise maalesef herhangi bir bilgimiz bulunmamaktadır. Ancak İskender’in Hindistan’dan çekilmesinin sebebini, ordusu içerisinde çıkan isyanlara bağlayan çoğu tarihçinin aksine, eski Yunan tarihçisi </a:t>
            </a:r>
            <a:r>
              <a:rPr lang="tr-TR" dirty="0" err="1"/>
              <a:t>Curtius</a:t>
            </a:r>
            <a:r>
              <a:rPr lang="tr-TR" dirty="0"/>
              <a:t>, bu askeri ayaklanmanın sebebini, İskender’in ordularını yıldıran </a:t>
            </a:r>
            <a:r>
              <a:rPr lang="tr-TR" dirty="0" err="1"/>
              <a:t>Nanda</a:t>
            </a:r>
            <a:r>
              <a:rPr lang="tr-TR" dirty="0"/>
              <a:t> güçlerine bağlamaktadır.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1356</TotalTime>
  <Words>613</Words>
  <Application>Microsoft Office PowerPoint</Application>
  <PresentationFormat>Ekran Gösterisi (4:3)</PresentationFormat>
  <Paragraphs>30</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216 ORTAÇAĞ HİNDİSTAN TARİHİ VE KÜLTÜRÜ  2. HAFTA  Şişunaga ve Nanda Hanedanlıkları Tarihi II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2020-02-24T19:38:24Z</dcterms:modified>
</cp:coreProperties>
</file>