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 smtClean="0"/>
              <a:t>Asıl alt başlık stilini düzenlemek için tıklatın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B41D2-01AF-417F-A780-F199EC474C1E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8B95D-F524-4CCB-B34D-D216AB926D9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4009440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,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B41D2-01AF-417F-A780-F199EC474C1E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8B95D-F524-4CCB-B34D-D216AB926D9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084916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Dikey Metin Yer Tutucusu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B41D2-01AF-417F-A780-F199EC474C1E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8B95D-F524-4CCB-B34D-D216AB926D9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6325021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B41D2-01AF-417F-A780-F199EC474C1E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8B95D-F524-4CCB-B34D-D216AB926D9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8305449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B41D2-01AF-417F-A780-F199EC474C1E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8B95D-F524-4CCB-B34D-D216AB926D9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07208710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B41D2-01AF-417F-A780-F199EC474C1E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8B95D-F524-4CCB-B34D-D216AB926D9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9654375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4" name="İçerik Yer Tutucusu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5" name="Metin Yer Tutucusu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6" name="İçerik Yer Tutucusu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7" name="Veri Yer Tutucusu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B41D2-01AF-417F-A780-F199EC474C1E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8" name="Altbilgi Yer Tutucusu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8B95D-F524-4CCB-B34D-D216AB926D9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2190069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B41D2-01AF-417F-A780-F199EC474C1E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4" name="Altbilgi Yer Tutucusu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8B95D-F524-4CCB-B34D-D216AB926D9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98073471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B41D2-01AF-417F-A780-F199EC474C1E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3" name="Altbilgi Yer Tutucusu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8B95D-F524-4CCB-B34D-D216AB926D9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0023016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B41D2-01AF-417F-A780-F199EC474C1E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8B95D-F524-4CCB-B34D-D216AB926D9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41892466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Resim Yer Tutucusu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 smtClean="0"/>
              <a:t>Asıl metin stillerini düzenlemek için tıklatın</a:t>
            </a:r>
          </a:p>
        </p:txBody>
      </p:sp>
      <p:sp>
        <p:nvSpPr>
          <p:cNvPr id="5" name="Veri Yer Tutucusu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84B41D2-01AF-417F-A780-F199EC474C1E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6" name="Altbilgi Yer Tutucusu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38B95D-F524-4CCB-B34D-D216AB926D9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70736569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 smtClean="0"/>
              <a:t>Asıl başlık stili için tıklatın</a:t>
            </a:r>
            <a:endParaRPr lang="tr-TR"/>
          </a:p>
        </p:txBody>
      </p:sp>
      <p:sp>
        <p:nvSpPr>
          <p:cNvPr id="3" name="Metin Yer Tutucusu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 smtClean="0"/>
              <a:t>Asıl metin stillerini düzenlemek için tıklatın</a:t>
            </a:r>
          </a:p>
          <a:p>
            <a:pPr lvl="1"/>
            <a:r>
              <a:rPr lang="tr-TR" smtClean="0"/>
              <a:t>İkinci düzey</a:t>
            </a:r>
          </a:p>
          <a:p>
            <a:pPr lvl="2"/>
            <a:r>
              <a:rPr lang="tr-TR" smtClean="0"/>
              <a:t>Üçüncü düzey</a:t>
            </a:r>
          </a:p>
          <a:p>
            <a:pPr lvl="3"/>
            <a:r>
              <a:rPr lang="tr-TR" smtClean="0"/>
              <a:t>Dördüncü düzey</a:t>
            </a:r>
          </a:p>
          <a:p>
            <a:pPr lvl="4"/>
            <a:r>
              <a:rPr lang="tr-TR" smtClean="0"/>
              <a:t>Beşinci düzey</a:t>
            </a:r>
            <a:endParaRPr lang="tr-TR"/>
          </a:p>
        </p:txBody>
      </p:sp>
      <p:sp>
        <p:nvSpPr>
          <p:cNvPr id="4" name="Veri Yer Tutucusu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84B41D2-01AF-417F-A780-F199EC474C1E}" type="datetimeFigureOut">
              <a:rPr lang="tr-TR" smtClean="0"/>
              <a:t>3.05.2020</a:t>
            </a:fld>
            <a:endParaRPr lang="tr-TR"/>
          </a:p>
        </p:txBody>
      </p:sp>
      <p:sp>
        <p:nvSpPr>
          <p:cNvPr id="5" name="Altbilgi Yer Tutucusu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38B95D-F524-4CCB-B34D-D216AB926D93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555962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tr-TR" dirty="0" smtClean="0"/>
              <a:t>3. Hafta</a:t>
            </a:r>
            <a:endParaRPr lang="tr-TR" dirty="0"/>
          </a:p>
        </p:txBody>
      </p:sp>
      <p:sp>
        <p:nvSpPr>
          <p:cNvPr id="3" name="Alt Başlık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tr-TR" dirty="0" err="1" smtClean="0"/>
              <a:t>Ahmad</a:t>
            </a:r>
            <a:r>
              <a:rPr lang="tr-TR" dirty="0" smtClean="0"/>
              <a:t> </a:t>
            </a:r>
            <a:r>
              <a:rPr lang="tr-TR" dirty="0" err="1" smtClean="0"/>
              <a:t>Faraz</a:t>
            </a: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408943354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ur-PK" b="1" dirty="0" smtClean="0"/>
              <a:t>ابھی کچھ اور کرشمے غزل کے دیکھتے ہیں</a:t>
            </a:r>
          </a:p>
          <a:p>
            <a:r>
              <a:rPr lang="ur-PK" dirty="0" smtClean="0"/>
              <a:t>ابھی کچھ اور کرشمے غزل کے دیکھتے ہیں </a:t>
            </a:r>
            <a:br>
              <a:rPr lang="ur-PK" dirty="0" smtClean="0"/>
            </a:br>
            <a:r>
              <a:rPr lang="ur-PK" dirty="0" smtClean="0"/>
              <a:t>فرازؔ اب ذرا لہجہ بدل کے دیکھتے ہیں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جدائیاں تو مقدر ہیں پھر بھی جان سفر </a:t>
            </a:r>
            <a:br>
              <a:rPr lang="ur-PK" dirty="0" smtClean="0"/>
            </a:br>
            <a:r>
              <a:rPr lang="ur-PK" dirty="0" smtClean="0"/>
              <a:t>کچھ اور دور ذرا ساتھ چل کے دیکھتے ہیں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رہ وفا میں حریف خرام کوئی تو ہو </a:t>
            </a:r>
            <a:br>
              <a:rPr lang="ur-PK" dirty="0" smtClean="0"/>
            </a:br>
            <a:r>
              <a:rPr lang="ur-PK" dirty="0" smtClean="0"/>
              <a:t>سو اپنے آپ سے آگے نکل کے دیکھتے ہیں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تو سامنے ہے تو پھر کیوں یقیں نہیں آتا </a:t>
            </a:r>
            <a:br>
              <a:rPr lang="ur-PK" dirty="0" smtClean="0"/>
            </a:br>
            <a:r>
              <a:rPr lang="ur-PK" dirty="0" smtClean="0"/>
              <a:t>یہ بار بار جو آنکھوں کو مل کے دیکھتے ہیں </a:t>
            </a:r>
            <a:br>
              <a:rPr lang="ur-PK" dirty="0" smtClean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02114539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یہ کون لوگ ہیں موجود تیری محفل میں </a:t>
            </a:r>
            <a:br>
              <a:rPr lang="ur-PK" dirty="0" smtClean="0"/>
            </a:br>
            <a:r>
              <a:rPr lang="ur-PK" dirty="0" smtClean="0"/>
              <a:t>جو لالچوں سے تجھے مجھ کو جل کے دیکھتے ہیں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یہ قرب کیا ہے کہ یک جاں ہوئے نہ دور رہے </a:t>
            </a:r>
            <a:br>
              <a:rPr lang="ur-PK" dirty="0" smtClean="0"/>
            </a:br>
            <a:r>
              <a:rPr lang="ur-PK" dirty="0" smtClean="0"/>
              <a:t>ہزار ایک ہی قالب میں ڈھل کے دیکھتے ہیں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نہ تجھ کو مات ہوئی ہے نہ مجھ کو مات ہوئی </a:t>
            </a:r>
            <a:br>
              <a:rPr lang="ur-PK" dirty="0" smtClean="0"/>
            </a:br>
            <a:r>
              <a:rPr lang="ur-PK" dirty="0" smtClean="0"/>
              <a:t>سو اب کے دونوں ہی چالیں بدل کے دیکھتے ہیں </a:t>
            </a:r>
            <a:br>
              <a:rPr lang="ur-PK" dirty="0" smtClean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77261231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یہ کون ہے سر ساحل کہ ڈوبنے والے </a:t>
            </a:r>
            <a:br>
              <a:rPr lang="ur-PK" dirty="0" smtClean="0"/>
            </a:br>
            <a:r>
              <a:rPr lang="ur-PK" dirty="0" smtClean="0"/>
              <a:t>سمندروں کی تہوں سے اچھل کے دیکھتے ہیں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ابھی تلک تو نہ کندن ہوئے نہ راکھ ہوئے </a:t>
            </a:r>
            <a:br>
              <a:rPr lang="ur-PK" dirty="0" smtClean="0"/>
            </a:br>
            <a:r>
              <a:rPr lang="ur-PK" dirty="0" smtClean="0"/>
              <a:t>ہم اپنی آگ میں ہر روز جل کے دیکھتے ہیں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بہت دنوں سے نہیں ہے کچھ اس کی خیر خبر </a:t>
            </a:r>
            <a:br>
              <a:rPr lang="ur-PK" dirty="0" smtClean="0"/>
            </a:br>
            <a:r>
              <a:rPr lang="ur-PK" dirty="0" smtClean="0"/>
              <a:t>چلو فرازؔ کوئے یار چل کے دیکھتے ہیں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1333484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r-PK" b="1" dirty="0" smtClean="0"/>
              <a:t>قرب جاناں کا نہ مے خانے کا موسم آیا</a:t>
            </a:r>
          </a:p>
          <a:p>
            <a:r>
              <a:rPr lang="ur-PK" dirty="0" smtClean="0"/>
              <a:t>قرب جاناں کا نہ مے خانے کا موسم آیا </a:t>
            </a:r>
            <a:br>
              <a:rPr lang="ur-PK" dirty="0" smtClean="0"/>
            </a:br>
            <a:r>
              <a:rPr lang="ur-PK" dirty="0" smtClean="0"/>
              <a:t>پھر سے بے صرفہ اجڑ جانے کا موسم آیا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کنج غربت میں کبھی گوشۂ زنداں میں تھے ہم </a:t>
            </a:r>
            <a:br>
              <a:rPr lang="ur-PK" dirty="0" smtClean="0"/>
            </a:br>
            <a:r>
              <a:rPr lang="ur-PK" dirty="0" smtClean="0"/>
              <a:t>جان جاں جب بھی ترے آنے کا موسم آیا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اب لہو رونے کی خواہش نہ لہو ہونے کی </a:t>
            </a:r>
            <a:br>
              <a:rPr lang="ur-PK" dirty="0" smtClean="0"/>
            </a:br>
            <a:r>
              <a:rPr lang="ur-PK" dirty="0" smtClean="0"/>
              <a:t>دل زندہ ترے مر جانے کا موسم آیا </a:t>
            </a:r>
            <a:br>
              <a:rPr lang="ur-PK" dirty="0" smtClean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327324929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کوچۂ یار سے ہر فصل میں گزرے ہیں مگر </a:t>
            </a:r>
            <a:br>
              <a:rPr lang="ur-PK" dirty="0" smtClean="0"/>
            </a:br>
            <a:r>
              <a:rPr lang="ur-PK" dirty="0" smtClean="0"/>
              <a:t>شاید اب جاں سے گزر جانے کا موسم آیا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کوئی زنجیر کوئی حرف خرد لے آیا </a:t>
            </a:r>
            <a:br>
              <a:rPr lang="ur-PK" dirty="0" smtClean="0"/>
            </a:br>
            <a:r>
              <a:rPr lang="ur-PK" dirty="0" smtClean="0"/>
              <a:t>فصل گل آئی کہ دیوانے کا موسم آیا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سیل خوں شہر کی گلیوں میں در آیا ہے فرازؔ </a:t>
            </a:r>
            <a:br>
              <a:rPr lang="ur-PK" dirty="0" smtClean="0"/>
            </a:br>
            <a:r>
              <a:rPr lang="ur-PK" dirty="0" smtClean="0"/>
              <a:t>اور تو خوش ہے کہ گھر جانے کا موسم آیا</a:t>
            </a:r>
          </a:p>
          <a:p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2856395628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ur-PK" b="1" dirty="0" smtClean="0"/>
              <a:t>قامت کو تیرے سرو صنوبر نہیں کہا </a:t>
            </a:r>
          </a:p>
          <a:p>
            <a:r>
              <a:rPr lang="ur-PK" dirty="0" smtClean="0"/>
              <a:t>قامت کو تیرے سرو صنوبر نہیں کہا </a:t>
            </a:r>
            <a:br>
              <a:rPr lang="ur-PK" dirty="0" smtClean="0"/>
            </a:br>
            <a:r>
              <a:rPr lang="ur-PK" dirty="0" smtClean="0"/>
              <a:t>جیسا بھی تو تھا اس سے تو بڑھ کر نہیں کہا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اس سے ملے تو زعم تکلم کے باوجود </a:t>
            </a:r>
            <a:br>
              <a:rPr lang="ur-PK" dirty="0" smtClean="0"/>
            </a:br>
            <a:r>
              <a:rPr lang="ur-PK" dirty="0" smtClean="0"/>
              <a:t>جو سوچ کر گئے وہی اکثر نہیں کہا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اتنی مروتیں تو کہاں دشمنوں میں تھیں </a:t>
            </a:r>
            <a:br>
              <a:rPr lang="ur-PK" dirty="0" smtClean="0"/>
            </a:br>
            <a:r>
              <a:rPr lang="ur-PK" dirty="0" smtClean="0"/>
              <a:t>یاروں نے جو کہا مرے منہ پر نہیں کہا </a:t>
            </a:r>
            <a:br>
              <a:rPr lang="ur-PK" dirty="0" smtClean="0"/>
            </a:br>
            <a:endParaRPr lang="tr-TR" dirty="0"/>
          </a:p>
        </p:txBody>
      </p:sp>
    </p:spTree>
    <p:extLst>
      <p:ext uri="{BB962C8B-B14F-4D97-AF65-F5344CB8AC3E}">
        <p14:creationId xmlns:p14="http://schemas.microsoft.com/office/powerpoint/2010/main" val="1577666489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Unvan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3" name="İçerik Yer Tutucus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مجھ سا گناہ گار سر دار کہہ گیا </a:t>
            </a:r>
            <a:br>
              <a:rPr lang="ur-PK" dirty="0" smtClean="0"/>
            </a:br>
            <a:r>
              <a:rPr lang="ur-PK" dirty="0" smtClean="0"/>
              <a:t>واعظ نے جو سخن سر منبر نہیں کہا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برہم بس اس خطا پہ امیران شہر ہیں </a:t>
            </a:r>
            <a:br>
              <a:rPr lang="ur-PK" dirty="0" smtClean="0"/>
            </a:br>
            <a:r>
              <a:rPr lang="ur-PK" dirty="0" smtClean="0"/>
              <a:t>ان جوہڑوں کو میں نے سمندر نہیں کہا </a:t>
            </a:r>
            <a:br>
              <a:rPr lang="ur-PK" dirty="0" smtClean="0"/>
            </a:br>
            <a:r>
              <a:rPr lang="ur-PK" dirty="0" smtClean="0"/>
              <a:t/>
            </a:r>
            <a:br>
              <a:rPr lang="ur-PK" dirty="0" smtClean="0"/>
            </a:br>
            <a:r>
              <a:rPr lang="ur-PK" dirty="0" smtClean="0"/>
              <a:t>یہ لوگ میری فرد عمل دیکھتے ہیں کیوں </a:t>
            </a:r>
            <a:br>
              <a:rPr lang="ur-PK" dirty="0" smtClean="0"/>
            </a:br>
            <a:r>
              <a:rPr lang="ur-PK" dirty="0" smtClean="0"/>
              <a:t>میں نے فرازؔ خود کو پیمبر نہیں کہا </a:t>
            </a:r>
          </a:p>
          <a:p>
            <a:endParaRPr lang="tr-TR" smtClean="0"/>
          </a:p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1681998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53</Words>
  <Application>Microsoft Office PowerPoint</Application>
  <PresentationFormat>Geniş ekran</PresentationFormat>
  <Paragraphs>12</Paragraphs>
  <Slides>8</Slides>
  <Notes>0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3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Teması</vt:lpstr>
      <vt:lpstr>3. Hafta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3. Hafta</dc:title>
  <dc:creator>USER</dc:creator>
  <cp:lastModifiedBy>USER</cp:lastModifiedBy>
  <cp:revision>1</cp:revision>
  <dcterms:created xsi:type="dcterms:W3CDTF">2020-05-03T20:32:25Z</dcterms:created>
  <dcterms:modified xsi:type="dcterms:W3CDTF">2020-05-03T20:32:30Z</dcterms:modified>
</cp:coreProperties>
</file>