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74" r:id="rId2"/>
    <p:sldId id="258" r:id="rId3"/>
    <p:sldId id="259" r:id="rId4"/>
    <p:sldId id="271" r:id="rId5"/>
    <p:sldId id="266" r:id="rId6"/>
    <p:sldId id="282" r:id="rId7"/>
    <p:sldId id="276" r:id="rId8"/>
    <p:sldId id="268" r:id="rId9"/>
    <p:sldId id="278" r:id="rId10"/>
    <p:sldId id="279" r:id="rId11"/>
    <p:sldId id="280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34443A-39C4-4370-88C7-B931642A4F08}" type="doc">
      <dgm:prSet loTypeId="urn:microsoft.com/office/officeart/2005/8/layout/chevron2" loCatId="process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F55AF99D-2C1C-4F18-AC80-AE7AE1708706}">
      <dgm:prSet phldrT="[Metin]"/>
      <dgm:spPr/>
      <dgm:t>
        <a:bodyPr/>
        <a:lstStyle/>
        <a:p>
          <a:r>
            <a:rPr lang="tr-TR" b="1" dirty="0" smtClean="0">
              <a:latin typeface="+mj-lt"/>
            </a:rPr>
            <a:t>Görsel hareket dönemi </a:t>
          </a:r>
          <a:r>
            <a:rPr lang="tr-TR" dirty="0" smtClean="0">
              <a:latin typeface="+mj-lt"/>
            </a:rPr>
            <a:t>(1900 - 1920)</a:t>
          </a:r>
          <a:endParaRPr lang="tr-TR" dirty="0"/>
        </a:p>
      </dgm:t>
    </dgm:pt>
    <dgm:pt modelId="{176DD711-7FBB-436C-8FA2-874338708C1A}" type="parTrans" cxnId="{D1CC98EA-759A-4B86-9E2E-B1AAD56E4C14}">
      <dgm:prSet/>
      <dgm:spPr/>
      <dgm:t>
        <a:bodyPr/>
        <a:lstStyle/>
        <a:p>
          <a:endParaRPr lang="tr-TR"/>
        </a:p>
      </dgm:t>
    </dgm:pt>
    <dgm:pt modelId="{BE75E4D9-3D9E-4FDC-978C-202613D6AFAE}" type="sibTrans" cxnId="{D1CC98EA-759A-4B86-9E2E-B1AAD56E4C14}">
      <dgm:prSet/>
      <dgm:spPr/>
      <dgm:t>
        <a:bodyPr/>
        <a:lstStyle/>
        <a:p>
          <a:endParaRPr lang="tr-TR"/>
        </a:p>
      </dgm:t>
    </dgm:pt>
    <dgm:pt modelId="{ED9B32D5-EBB3-4482-A79A-60845EE65E00}">
      <dgm:prSet phldrT="[Metin]"/>
      <dgm:spPr/>
      <dgm:t>
        <a:bodyPr/>
        <a:lstStyle/>
        <a:p>
          <a:r>
            <a:rPr lang="tr-TR" dirty="0" smtClean="0">
              <a:latin typeface="+mj-lt"/>
            </a:rPr>
            <a:t>Resimli kitaplar</a:t>
          </a:r>
          <a:endParaRPr lang="tr-TR" dirty="0"/>
        </a:p>
      </dgm:t>
    </dgm:pt>
    <dgm:pt modelId="{8B1F5D14-15AA-41FB-BB88-272C6898249F}" type="parTrans" cxnId="{5FC3F2F8-D388-4091-A49F-9D4E4F9FD72E}">
      <dgm:prSet/>
      <dgm:spPr/>
      <dgm:t>
        <a:bodyPr/>
        <a:lstStyle/>
        <a:p>
          <a:endParaRPr lang="tr-TR"/>
        </a:p>
      </dgm:t>
    </dgm:pt>
    <dgm:pt modelId="{CBD6B8C0-DA41-4467-837A-8CCA1F019953}" type="sibTrans" cxnId="{5FC3F2F8-D388-4091-A49F-9D4E4F9FD72E}">
      <dgm:prSet/>
      <dgm:spPr/>
      <dgm:t>
        <a:bodyPr/>
        <a:lstStyle/>
        <a:p>
          <a:endParaRPr lang="tr-TR"/>
        </a:p>
      </dgm:t>
    </dgm:pt>
    <dgm:pt modelId="{F46EFCC2-D5B6-499F-A0BD-C6DAB5D0F8DB}">
      <dgm:prSet phldrT="[Metin]"/>
      <dgm:spPr/>
      <dgm:t>
        <a:bodyPr/>
        <a:lstStyle/>
        <a:p>
          <a:r>
            <a:rPr lang="tr-TR" b="1" dirty="0" smtClean="0">
              <a:latin typeface="+mj-lt"/>
            </a:rPr>
            <a:t>Kayıtlı ses dönemi </a:t>
          </a:r>
          <a:r>
            <a:rPr lang="tr-TR" dirty="0" smtClean="0">
              <a:latin typeface="+mj-lt"/>
            </a:rPr>
            <a:t>(1920 - 1940)</a:t>
          </a:r>
          <a:endParaRPr lang="tr-TR" dirty="0"/>
        </a:p>
      </dgm:t>
    </dgm:pt>
    <dgm:pt modelId="{50C3AC28-33B8-44C2-B0AF-8668B225C6D0}" type="parTrans" cxnId="{A623C134-3272-4DD5-9006-39E18B8F3212}">
      <dgm:prSet/>
      <dgm:spPr/>
      <dgm:t>
        <a:bodyPr/>
        <a:lstStyle/>
        <a:p>
          <a:endParaRPr lang="tr-TR"/>
        </a:p>
      </dgm:t>
    </dgm:pt>
    <dgm:pt modelId="{6774D34A-3F6D-4BE5-AA1E-3ED286E4ABD0}" type="sibTrans" cxnId="{A623C134-3272-4DD5-9006-39E18B8F3212}">
      <dgm:prSet/>
      <dgm:spPr/>
      <dgm:t>
        <a:bodyPr/>
        <a:lstStyle/>
        <a:p>
          <a:endParaRPr lang="tr-TR"/>
        </a:p>
      </dgm:t>
    </dgm:pt>
    <dgm:pt modelId="{CC4BDCE5-4447-4FD3-AE0A-203B3FFB18F9}">
      <dgm:prSet phldrT="[Metin]"/>
      <dgm:spPr/>
      <dgm:t>
        <a:bodyPr/>
        <a:lstStyle/>
        <a:p>
          <a:r>
            <a:rPr lang="tr-TR" dirty="0" smtClean="0">
              <a:latin typeface="+mj-lt"/>
            </a:rPr>
            <a:t>Radyo yayınları </a:t>
          </a:r>
          <a:endParaRPr lang="tr-TR" dirty="0"/>
        </a:p>
      </dgm:t>
    </dgm:pt>
    <dgm:pt modelId="{44786227-0452-472C-A1D5-6FA921691271}" type="parTrans" cxnId="{E1903B4A-3578-44BA-99E0-1E30FDE1DE20}">
      <dgm:prSet/>
      <dgm:spPr/>
      <dgm:t>
        <a:bodyPr/>
        <a:lstStyle/>
        <a:p>
          <a:endParaRPr lang="tr-TR"/>
        </a:p>
      </dgm:t>
    </dgm:pt>
    <dgm:pt modelId="{67CD5E15-3ED6-4169-AAE2-433307D10062}" type="sibTrans" cxnId="{E1903B4A-3578-44BA-99E0-1E30FDE1DE20}">
      <dgm:prSet/>
      <dgm:spPr/>
      <dgm:t>
        <a:bodyPr/>
        <a:lstStyle/>
        <a:p>
          <a:endParaRPr lang="tr-TR"/>
        </a:p>
      </dgm:t>
    </dgm:pt>
    <dgm:pt modelId="{EDB09846-E3EA-4A53-ACE4-83CD6B24FF58}">
      <dgm:prSet/>
      <dgm:spPr/>
      <dgm:t>
        <a:bodyPr/>
        <a:lstStyle/>
        <a:p>
          <a:r>
            <a:rPr lang="tr-TR" smtClean="0">
              <a:latin typeface="+mj-lt"/>
            </a:rPr>
            <a:t>Okul müzeleri</a:t>
          </a:r>
          <a:endParaRPr lang="tr-TR" dirty="0" smtClean="0">
            <a:latin typeface="+mj-lt"/>
          </a:endParaRPr>
        </a:p>
      </dgm:t>
    </dgm:pt>
    <dgm:pt modelId="{71641B01-9582-4A68-B098-9F45FEE46896}" type="parTrans" cxnId="{0A26ED81-0F23-4AF2-82AB-E96EA2C1E9DC}">
      <dgm:prSet/>
      <dgm:spPr/>
      <dgm:t>
        <a:bodyPr/>
        <a:lstStyle/>
        <a:p>
          <a:endParaRPr lang="tr-TR"/>
        </a:p>
      </dgm:t>
    </dgm:pt>
    <dgm:pt modelId="{1B931444-1DB2-41F4-AD95-179DA5D8D4FE}" type="sibTrans" cxnId="{0A26ED81-0F23-4AF2-82AB-E96EA2C1E9DC}">
      <dgm:prSet/>
      <dgm:spPr/>
      <dgm:t>
        <a:bodyPr/>
        <a:lstStyle/>
        <a:p>
          <a:endParaRPr lang="tr-TR"/>
        </a:p>
      </dgm:t>
    </dgm:pt>
    <dgm:pt modelId="{2AC3D01A-2FE7-40F5-80D7-B5808AC46878}">
      <dgm:prSet/>
      <dgm:spPr/>
      <dgm:t>
        <a:bodyPr/>
        <a:lstStyle/>
        <a:p>
          <a:r>
            <a:rPr lang="tr-TR" dirty="0" smtClean="0">
              <a:latin typeface="+mj-lt"/>
            </a:rPr>
            <a:t>Görsel öğretim</a:t>
          </a:r>
          <a:endParaRPr lang="tr-TR" dirty="0" smtClean="0">
            <a:latin typeface="+mj-lt"/>
          </a:endParaRPr>
        </a:p>
      </dgm:t>
    </dgm:pt>
    <dgm:pt modelId="{C151B1E3-2254-425C-88EF-5C837B1AC0D5}" type="parTrans" cxnId="{FF9B42D8-BC0D-4265-8D64-3DC4C25EFC73}">
      <dgm:prSet/>
      <dgm:spPr/>
      <dgm:t>
        <a:bodyPr/>
        <a:lstStyle/>
        <a:p>
          <a:endParaRPr lang="tr-TR"/>
        </a:p>
      </dgm:t>
    </dgm:pt>
    <dgm:pt modelId="{8FFA3868-43AF-433B-937A-CDA73EA1EBD5}" type="sibTrans" cxnId="{FF9B42D8-BC0D-4265-8D64-3DC4C25EFC73}">
      <dgm:prSet/>
      <dgm:spPr/>
      <dgm:t>
        <a:bodyPr/>
        <a:lstStyle/>
        <a:p>
          <a:endParaRPr lang="tr-TR"/>
        </a:p>
      </dgm:t>
    </dgm:pt>
    <dgm:pt modelId="{B53A7BF5-B7FD-4D24-A3F1-6A081FF04818}">
      <dgm:prSet/>
      <dgm:spPr/>
      <dgm:t>
        <a:bodyPr/>
        <a:lstStyle/>
        <a:p>
          <a:r>
            <a:rPr lang="tr-TR" dirty="0" smtClean="0">
              <a:latin typeface="+mj-lt"/>
            </a:rPr>
            <a:t>Deney, kısa süreli geziler vb.)</a:t>
          </a:r>
          <a:endParaRPr lang="tr-TR" dirty="0"/>
        </a:p>
      </dgm:t>
    </dgm:pt>
    <dgm:pt modelId="{96942024-9B7C-46FA-8BC6-87A78D5DF5A7}" type="parTrans" cxnId="{FC209FAB-8958-4D69-A29D-26F42833316F}">
      <dgm:prSet/>
      <dgm:spPr/>
      <dgm:t>
        <a:bodyPr/>
        <a:lstStyle/>
        <a:p>
          <a:endParaRPr lang="tr-TR"/>
        </a:p>
      </dgm:t>
    </dgm:pt>
    <dgm:pt modelId="{7AB3FB3C-3103-4CF4-81DA-09D75B109E81}" type="sibTrans" cxnId="{FC209FAB-8958-4D69-A29D-26F42833316F}">
      <dgm:prSet/>
      <dgm:spPr/>
      <dgm:t>
        <a:bodyPr/>
        <a:lstStyle/>
        <a:p>
          <a:endParaRPr lang="tr-TR"/>
        </a:p>
      </dgm:t>
    </dgm:pt>
    <dgm:pt modelId="{B2FEF282-1E01-4D2E-9C19-BA50717A5EB6}">
      <dgm:prSet/>
      <dgm:spPr/>
      <dgm:t>
        <a:bodyPr/>
        <a:lstStyle/>
        <a:p>
          <a:r>
            <a:rPr lang="tr-TR" smtClean="0">
              <a:latin typeface="+mj-lt"/>
            </a:rPr>
            <a:t>Ses kasetleri</a:t>
          </a:r>
          <a:endParaRPr lang="tr-TR" dirty="0" smtClean="0">
            <a:latin typeface="+mj-lt"/>
          </a:endParaRPr>
        </a:p>
      </dgm:t>
    </dgm:pt>
    <dgm:pt modelId="{F4FFE991-DCBE-4EB4-B9B5-8320B644A4BE}" type="parTrans" cxnId="{CA27B21D-394B-4660-B200-0E93598BAA9E}">
      <dgm:prSet/>
      <dgm:spPr/>
      <dgm:t>
        <a:bodyPr/>
        <a:lstStyle/>
        <a:p>
          <a:endParaRPr lang="tr-TR"/>
        </a:p>
      </dgm:t>
    </dgm:pt>
    <dgm:pt modelId="{368E3C58-7C5A-4C6A-AF14-03A7538713FD}" type="sibTrans" cxnId="{CA27B21D-394B-4660-B200-0E93598BAA9E}">
      <dgm:prSet/>
      <dgm:spPr/>
      <dgm:t>
        <a:bodyPr/>
        <a:lstStyle/>
        <a:p>
          <a:endParaRPr lang="tr-TR"/>
        </a:p>
      </dgm:t>
    </dgm:pt>
    <dgm:pt modelId="{661DC5F8-E7AE-4E45-A865-8659E87FE043}">
      <dgm:prSet/>
      <dgm:spPr/>
      <dgm:t>
        <a:bodyPr/>
        <a:lstStyle/>
        <a:p>
          <a:r>
            <a:rPr lang="tr-TR" dirty="0" smtClean="0">
              <a:latin typeface="+mj-lt"/>
            </a:rPr>
            <a:t>Bireysel öğrenme sistemleri</a:t>
          </a:r>
          <a:endParaRPr lang="tr-TR" dirty="0" smtClean="0">
            <a:latin typeface="+mj-lt"/>
          </a:endParaRPr>
        </a:p>
      </dgm:t>
    </dgm:pt>
    <dgm:pt modelId="{FEB9E602-C108-4BFD-A99A-79F7235C57BE}" type="parTrans" cxnId="{6394E517-65BB-4FEB-BCA3-0AECE9D659AF}">
      <dgm:prSet/>
      <dgm:spPr/>
      <dgm:t>
        <a:bodyPr/>
        <a:lstStyle/>
        <a:p>
          <a:endParaRPr lang="tr-TR"/>
        </a:p>
      </dgm:t>
    </dgm:pt>
    <dgm:pt modelId="{E06C8C6C-F0A3-4F07-9988-76CCDE77DE06}" type="sibTrans" cxnId="{6394E517-65BB-4FEB-BCA3-0AECE9D659AF}">
      <dgm:prSet/>
      <dgm:spPr/>
      <dgm:t>
        <a:bodyPr/>
        <a:lstStyle/>
        <a:p>
          <a:endParaRPr lang="tr-TR"/>
        </a:p>
      </dgm:t>
    </dgm:pt>
    <dgm:pt modelId="{6AF2C78D-A343-4B3D-9A16-BC8810F2555C}" type="pres">
      <dgm:prSet presAssocID="{F634443A-39C4-4370-88C7-B931642A4F08}" presName="linearFlow" presStyleCnt="0">
        <dgm:presLayoutVars>
          <dgm:dir/>
          <dgm:animLvl val="lvl"/>
          <dgm:resizeHandles val="exact"/>
        </dgm:presLayoutVars>
      </dgm:prSet>
      <dgm:spPr/>
    </dgm:pt>
    <dgm:pt modelId="{BAC1D9D8-3690-41BD-ADA1-CDD9271194B8}" type="pres">
      <dgm:prSet presAssocID="{F55AF99D-2C1C-4F18-AC80-AE7AE1708706}" presName="composite" presStyleCnt="0"/>
      <dgm:spPr/>
    </dgm:pt>
    <dgm:pt modelId="{72C7AB84-BAA2-49BC-903E-707781A8F77B}" type="pres">
      <dgm:prSet presAssocID="{F55AF99D-2C1C-4F18-AC80-AE7AE1708706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3C5212D-259F-41F9-8ACA-C6BBE97623FF}" type="pres">
      <dgm:prSet presAssocID="{F55AF99D-2C1C-4F18-AC80-AE7AE1708706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ACA637A-8DC5-4712-B14F-8DD40444D950}" type="pres">
      <dgm:prSet presAssocID="{BE75E4D9-3D9E-4FDC-978C-202613D6AFAE}" presName="sp" presStyleCnt="0"/>
      <dgm:spPr/>
    </dgm:pt>
    <dgm:pt modelId="{0F5D9257-305B-4AA1-88A7-63DF1478F0B7}" type="pres">
      <dgm:prSet presAssocID="{F46EFCC2-D5B6-499F-A0BD-C6DAB5D0F8DB}" presName="composite" presStyleCnt="0"/>
      <dgm:spPr/>
    </dgm:pt>
    <dgm:pt modelId="{9AEF5012-79D3-4BFF-84F1-F440FC62619F}" type="pres">
      <dgm:prSet presAssocID="{F46EFCC2-D5B6-499F-A0BD-C6DAB5D0F8DB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6B8D342-C551-4FAD-9EFA-5871633DB53F}" type="pres">
      <dgm:prSet presAssocID="{F46EFCC2-D5B6-499F-A0BD-C6DAB5D0F8DB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2C875E7-D9CE-4DCD-A977-179EB725D108}" type="presOf" srcId="{CC4BDCE5-4447-4FD3-AE0A-203B3FFB18F9}" destId="{16B8D342-C551-4FAD-9EFA-5871633DB53F}" srcOrd="0" destOrd="0" presId="urn:microsoft.com/office/officeart/2005/8/layout/chevron2"/>
    <dgm:cxn modelId="{6394E517-65BB-4FEB-BCA3-0AECE9D659AF}" srcId="{F46EFCC2-D5B6-499F-A0BD-C6DAB5D0F8DB}" destId="{661DC5F8-E7AE-4E45-A865-8659E87FE043}" srcOrd="2" destOrd="0" parTransId="{FEB9E602-C108-4BFD-A99A-79F7235C57BE}" sibTransId="{E06C8C6C-F0A3-4F07-9988-76CCDE77DE06}"/>
    <dgm:cxn modelId="{48EA7E4F-FC6F-45A4-859D-130BCD827CEE}" type="presOf" srcId="{B2FEF282-1E01-4D2E-9C19-BA50717A5EB6}" destId="{16B8D342-C551-4FAD-9EFA-5871633DB53F}" srcOrd="0" destOrd="1" presId="urn:microsoft.com/office/officeart/2005/8/layout/chevron2"/>
    <dgm:cxn modelId="{500FDA2B-A353-4688-871D-1DCD9118BBAA}" type="presOf" srcId="{F634443A-39C4-4370-88C7-B931642A4F08}" destId="{6AF2C78D-A343-4B3D-9A16-BC8810F2555C}" srcOrd="0" destOrd="0" presId="urn:microsoft.com/office/officeart/2005/8/layout/chevron2"/>
    <dgm:cxn modelId="{CA27B21D-394B-4660-B200-0E93598BAA9E}" srcId="{F46EFCC2-D5B6-499F-A0BD-C6DAB5D0F8DB}" destId="{B2FEF282-1E01-4D2E-9C19-BA50717A5EB6}" srcOrd="1" destOrd="0" parTransId="{F4FFE991-DCBE-4EB4-B9B5-8320B644A4BE}" sibTransId="{368E3C58-7C5A-4C6A-AF14-03A7538713FD}"/>
    <dgm:cxn modelId="{D1CC98EA-759A-4B86-9E2E-B1AAD56E4C14}" srcId="{F634443A-39C4-4370-88C7-B931642A4F08}" destId="{F55AF99D-2C1C-4F18-AC80-AE7AE1708706}" srcOrd="0" destOrd="0" parTransId="{176DD711-7FBB-436C-8FA2-874338708C1A}" sibTransId="{BE75E4D9-3D9E-4FDC-978C-202613D6AFAE}"/>
    <dgm:cxn modelId="{15815D9F-E6A9-429D-879C-0656EA56108F}" type="presOf" srcId="{EDB09846-E3EA-4A53-ACE4-83CD6B24FF58}" destId="{A3C5212D-259F-41F9-8ACA-C6BBE97623FF}" srcOrd="0" destOrd="1" presId="urn:microsoft.com/office/officeart/2005/8/layout/chevron2"/>
    <dgm:cxn modelId="{E1903B4A-3578-44BA-99E0-1E30FDE1DE20}" srcId="{F46EFCC2-D5B6-499F-A0BD-C6DAB5D0F8DB}" destId="{CC4BDCE5-4447-4FD3-AE0A-203B3FFB18F9}" srcOrd="0" destOrd="0" parTransId="{44786227-0452-472C-A1D5-6FA921691271}" sibTransId="{67CD5E15-3ED6-4169-AAE2-433307D10062}"/>
    <dgm:cxn modelId="{105B71E4-89CF-4F8C-A1E9-B956E5745868}" type="presOf" srcId="{F55AF99D-2C1C-4F18-AC80-AE7AE1708706}" destId="{72C7AB84-BAA2-49BC-903E-707781A8F77B}" srcOrd="0" destOrd="0" presId="urn:microsoft.com/office/officeart/2005/8/layout/chevron2"/>
    <dgm:cxn modelId="{A623C134-3272-4DD5-9006-39E18B8F3212}" srcId="{F634443A-39C4-4370-88C7-B931642A4F08}" destId="{F46EFCC2-D5B6-499F-A0BD-C6DAB5D0F8DB}" srcOrd="1" destOrd="0" parTransId="{50C3AC28-33B8-44C2-B0AF-8668B225C6D0}" sibTransId="{6774D34A-3F6D-4BE5-AA1E-3ED286E4ABD0}"/>
    <dgm:cxn modelId="{678E6FCD-92F5-44E7-826E-83A16E2E97F2}" type="presOf" srcId="{2AC3D01A-2FE7-40F5-80D7-B5808AC46878}" destId="{A3C5212D-259F-41F9-8ACA-C6BBE97623FF}" srcOrd="0" destOrd="2" presId="urn:microsoft.com/office/officeart/2005/8/layout/chevron2"/>
    <dgm:cxn modelId="{0A26ED81-0F23-4AF2-82AB-E96EA2C1E9DC}" srcId="{F55AF99D-2C1C-4F18-AC80-AE7AE1708706}" destId="{EDB09846-E3EA-4A53-ACE4-83CD6B24FF58}" srcOrd="1" destOrd="0" parTransId="{71641B01-9582-4A68-B098-9F45FEE46896}" sibTransId="{1B931444-1DB2-41F4-AD95-179DA5D8D4FE}"/>
    <dgm:cxn modelId="{FC209FAB-8958-4D69-A29D-26F42833316F}" srcId="{F55AF99D-2C1C-4F18-AC80-AE7AE1708706}" destId="{B53A7BF5-B7FD-4D24-A3F1-6A081FF04818}" srcOrd="3" destOrd="0" parTransId="{96942024-9B7C-46FA-8BC6-87A78D5DF5A7}" sibTransId="{7AB3FB3C-3103-4CF4-81DA-09D75B109E81}"/>
    <dgm:cxn modelId="{42267882-68FF-495A-BDE1-C407DC8EB662}" type="presOf" srcId="{F46EFCC2-D5B6-499F-A0BD-C6DAB5D0F8DB}" destId="{9AEF5012-79D3-4BFF-84F1-F440FC62619F}" srcOrd="0" destOrd="0" presId="urn:microsoft.com/office/officeart/2005/8/layout/chevron2"/>
    <dgm:cxn modelId="{6053D3C8-DA9E-4852-B85B-0500BCF458DA}" type="presOf" srcId="{ED9B32D5-EBB3-4482-A79A-60845EE65E00}" destId="{A3C5212D-259F-41F9-8ACA-C6BBE97623FF}" srcOrd="0" destOrd="0" presId="urn:microsoft.com/office/officeart/2005/8/layout/chevron2"/>
    <dgm:cxn modelId="{A4581FC5-12EF-4CF5-944D-D40B75EB1AAE}" type="presOf" srcId="{661DC5F8-E7AE-4E45-A865-8659E87FE043}" destId="{16B8D342-C551-4FAD-9EFA-5871633DB53F}" srcOrd="0" destOrd="2" presId="urn:microsoft.com/office/officeart/2005/8/layout/chevron2"/>
    <dgm:cxn modelId="{CE2B61C9-E37D-43FC-BE27-927D618BD047}" type="presOf" srcId="{B53A7BF5-B7FD-4D24-A3F1-6A081FF04818}" destId="{A3C5212D-259F-41F9-8ACA-C6BBE97623FF}" srcOrd="0" destOrd="3" presId="urn:microsoft.com/office/officeart/2005/8/layout/chevron2"/>
    <dgm:cxn modelId="{FF9B42D8-BC0D-4265-8D64-3DC4C25EFC73}" srcId="{F55AF99D-2C1C-4F18-AC80-AE7AE1708706}" destId="{2AC3D01A-2FE7-40F5-80D7-B5808AC46878}" srcOrd="2" destOrd="0" parTransId="{C151B1E3-2254-425C-88EF-5C837B1AC0D5}" sibTransId="{8FFA3868-43AF-433B-937A-CDA73EA1EBD5}"/>
    <dgm:cxn modelId="{5FC3F2F8-D388-4091-A49F-9D4E4F9FD72E}" srcId="{F55AF99D-2C1C-4F18-AC80-AE7AE1708706}" destId="{ED9B32D5-EBB3-4482-A79A-60845EE65E00}" srcOrd="0" destOrd="0" parTransId="{8B1F5D14-15AA-41FB-BB88-272C6898249F}" sibTransId="{CBD6B8C0-DA41-4467-837A-8CCA1F019953}"/>
    <dgm:cxn modelId="{91C6D17B-AD2B-4E34-86F9-BCB7A584A9B0}" type="presParOf" srcId="{6AF2C78D-A343-4B3D-9A16-BC8810F2555C}" destId="{BAC1D9D8-3690-41BD-ADA1-CDD9271194B8}" srcOrd="0" destOrd="0" presId="urn:microsoft.com/office/officeart/2005/8/layout/chevron2"/>
    <dgm:cxn modelId="{B695FC1E-0A23-4BB3-8B0D-0A70CB935346}" type="presParOf" srcId="{BAC1D9D8-3690-41BD-ADA1-CDD9271194B8}" destId="{72C7AB84-BAA2-49BC-903E-707781A8F77B}" srcOrd="0" destOrd="0" presId="urn:microsoft.com/office/officeart/2005/8/layout/chevron2"/>
    <dgm:cxn modelId="{991256FD-0D6B-483C-82B5-B7BE564711EF}" type="presParOf" srcId="{BAC1D9D8-3690-41BD-ADA1-CDD9271194B8}" destId="{A3C5212D-259F-41F9-8ACA-C6BBE97623FF}" srcOrd="1" destOrd="0" presId="urn:microsoft.com/office/officeart/2005/8/layout/chevron2"/>
    <dgm:cxn modelId="{70DCF82F-3210-4FAE-B8A1-DD996C03E638}" type="presParOf" srcId="{6AF2C78D-A343-4B3D-9A16-BC8810F2555C}" destId="{5ACA637A-8DC5-4712-B14F-8DD40444D950}" srcOrd="1" destOrd="0" presId="urn:microsoft.com/office/officeart/2005/8/layout/chevron2"/>
    <dgm:cxn modelId="{DAEB18DF-5B51-4F24-B304-5997F4717B2D}" type="presParOf" srcId="{6AF2C78D-A343-4B3D-9A16-BC8810F2555C}" destId="{0F5D9257-305B-4AA1-88A7-63DF1478F0B7}" srcOrd="2" destOrd="0" presId="urn:microsoft.com/office/officeart/2005/8/layout/chevron2"/>
    <dgm:cxn modelId="{1D279CC0-255E-4309-8BEF-0E4DD4301DC5}" type="presParOf" srcId="{0F5D9257-305B-4AA1-88A7-63DF1478F0B7}" destId="{9AEF5012-79D3-4BFF-84F1-F440FC62619F}" srcOrd="0" destOrd="0" presId="urn:microsoft.com/office/officeart/2005/8/layout/chevron2"/>
    <dgm:cxn modelId="{3EDC712A-7098-43F9-96BD-56B28024D84F}" type="presParOf" srcId="{0F5D9257-305B-4AA1-88A7-63DF1478F0B7}" destId="{16B8D342-C551-4FAD-9EFA-5871633DB53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34443A-39C4-4370-88C7-B931642A4F08}" type="doc">
      <dgm:prSet loTypeId="urn:microsoft.com/office/officeart/2005/8/layout/chevron2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F55AF99D-2C1C-4F18-AC80-AE7AE1708706}">
      <dgm:prSet phldrT="[Metin]"/>
      <dgm:spPr/>
      <dgm:t>
        <a:bodyPr/>
        <a:lstStyle/>
        <a:p>
          <a:r>
            <a:rPr lang="tr-TR" b="1" dirty="0" smtClean="0">
              <a:latin typeface="+mj-lt"/>
            </a:rPr>
            <a:t>Hareketli görüntü dönemi </a:t>
          </a:r>
          <a:r>
            <a:rPr lang="tr-TR" dirty="0" smtClean="0">
              <a:latin typeface="+mj-lt"/>
            </a:rPr>
            <a:t>(1940 – 1960)</a:t>
          </a:r>
          <a:endParaRPr lang="tr-TR" dirty="0"/>
        </a:p>
      </dgm:t>
    </dgm:pt>
    <dgm:pt modelId="{176DD711-7FBB-436C-8FA2-874338708C1A}" type="parTrans" cxnId="{D1CC98EA-759A-4B86-9E2E-B1AAD56E4C14}">
      <dgm:prSet/>
      <dgm:spPr/>
      <dgm:t>
        <a:bodyPr/>
        <a:lstStyle/>
        <a:p>
          <a:endParaRPr lang="tr-TR"/>
        </a:p>
      </dgm:t>
    </dgm:pt>
    <dgm:pt modelId="{BE75E4D9-3D9E-4FDC-978C-202613D6AFAE}" type="sibTrans" cxnId="{D1CC98EA-759A-4B86-9E2E-B1AAD56E4C14}">
      <dgm:prSet/>
      <dgm:spPr/>
      <dgm:t>
        <a:bodyPr/>
        <a:lstStyle/>
        <a:p>
          <a:endParaRPr lang="tr-TR"/>
        </a:p>
      </dgm:t>
    </dgm:pt>
    <dgm:pt modelId="{F46EFCC2-D5B6-499F-A0BD-C6DAB5D0F8DB}">
      <dgm:prSet phldrT="[Metin]"/>
      <dgm:spPr/>
      <dgm:t>
        <a:bodyPr/>
        <a:lstStyle/>
        <a:p>
          <a:r>
            <a:rPr lang="tr-TR" b="1" dirty="0" smtClean="0">
              <a:latin typeface="+mj-lt"/>
            </a:rPr>
            <a:t>Sınırlı etkileşim dönemi </a:t>
          </a:r>
          <a:r>
            <a:rPr lang="tr-TR" dirty="0" smtClean="0">
              <a:latin typeface="+mj-lt"/>
            </a:rPr>
            <a:t>(1960 - 1980)</a:t>
          </a:r>
          <a:endParaRPr lang="tr-TR" dirty="0"/>
        </a:p>
      </dgm:t>
    </dgm:pt>
    <dgm:pt modelId="{50C3AC28-33B8-44C2-B0AF-8668B225C6D0}" type="parTrans" cxnId="{A623C134-3272-4DD5-9006-39E18B8F3212}">
      <dgm:prSet/>
      <dgm:spPr/>
      <dgm:t>
        <a:bodyPr/>
        <a:lstStyle/>
        <a:p>
          <a:endParaRPr lang="tr-TR"/>
        </a:p>
      </dgm:t>
    </dgm:pt>
    <dgm:pt modelId="{6774D34A-3F6D-4BE5-AA1E-3ED286E4ABD0}" type="sibTrans" cxnId="{A623C134-3272-4DD5-9006-39E18B8F3212}">
      <dgm:prSet/>
      <dgm:spPr/>
      <dgm:t>
        <a:bodyPr/>
        <a:lstStyle/>
        <a:p>
          <a:endParaRPr lang="tr-TR"/>
        </a:p>
      </dgm:t>
    </dgm:pt>
    <dgm:pt modelId="{CC4BDCE5-4447-4FD3-AE0A-203B3FFB18F9}">
      <dgm:prSet phldrT="[Metin]"/>
      <dgm:spPr/>
      <dgm:t>
        <a:bodyPr/>
        <a:lstStyle/>
        <a:p>
          <a:r>
            <a:rPr lang="tr-TR" dirty="0" smtClean="0">
              <a:latin typeface="+mj-lt"/>
            </a:rPr>
            <a:t>Programlı öğretim (bireysel öğrenme)</a:t>
          </a:r>
          <a:endParaRPr lang="tr-TR" dirty="0"/>
        </a:p>
      </dgm:t>
    </dgm:pt>
    <dgm:pt modelId="{44786227-0452-472C-A1D5-6FA921691271}" type="parTrans" cxnId="{E1903B4A-3578-44BA-99E0-1E30FDE1DE20}">
      <dgm:prSet/>
      <dgm:spPr/>
      <dgm:t>
        <a:bodyPr/>
        <a:lstStyle/>
        <a:p>
          <a:endParaRPr lang="tr-TR"/>
        </a:p>
      </dgm:t>
    </dgm:pt>
    <dgm:pt modelId="{67CD5E15-3ED6-4169-AAE2-433307D10062}" type="sibTrans" cxnId="{E1903B4A-3578-44BA-99E0-1E30FDE1DE20}">
      <dgm:prSet/>
      <dgm:spPr/>
      <dgm:t>
        <a:bodyPr/>
        <a:lstStyle/>
        <a:p>
          <a:endParaRPr lang="tr-TR"/>
        </a:p>
      </dgm:t>
    </dgm:pt>
    <dgm:pt modelId="{222F8519-3654-46F6-BC07-9269B880BECF}">
      <dgm:prSet/>
      <dgm:spPr/>
      <dgm:t>
        <a:bodyPr/>
        <a:lstStyle/>
        <a:p>
          <a:r>
            <a:rPr lang="tr-TR" dirty="0" smtClean="0">
              <a:latin typeface="+mj-lt"/>
            </a:rPr>
            <a:t>İlk ÖT modeller</a:t>
          </a:r>
          <a:endParaRPr lang="tr-TR" dirty="0" smtClean="0">
            <a:latin typeface="+mj-lt"/>
          </a:endParaRPr>
        </a:p>
      </dgm:t>
    </dgm:pt>
    <dgm:pt modelId="{94083044-19D1-4C17-B591-A49B7833DFFC}">
      <dgm:prSet/>
      <dgm:spPr/>
      <dgm:t>
        <a:bodyPr/>
        <a:lstStyle/>
        <a:p>
          <a:r>
            <a:rPr lang="tr-TR" dirty="0" smtClean="0">
              <a:latin typeface="+mj-lt"/>
            </a:rPr>
            <a:t>Televizyon</a:t>
          </a:r>
          <a:endParaRPr lang="tr-TR" dirty="0" smtClean="0">
            <a:latin typeface="+mj-lt"/>
          </a:endParaRPr>
        </a:p>
      </dgm:t>
    </dgm:pt>
    <dgm:pt modelId="{ED9B32D5-EBB3-4482-A79A-60845EE65E00}">
      <dgm:prSet phldrT="[Metin]"/>
      <dgm:spPr/>
      <dgm:t>
        <a:bodyPr/>
        <a:lstStyle/>
        <a:p>
          <a:r>
            <a:rPr lang="tr-TR" dirty="0" smtClean="0">
              <a:latin typeface="+mj-lt"/>
            </a:rPr>
            <a:t>Eğitici filmler</a:t>
          </a:r>
          <a:endParaRPr lang="tr-TR" dirty="0"/>
        </a:p>
      </dgm:t>
    </dgm:pt>
    <dgm:pt modelId="{CBD6B8C0-DA41-4467-837A-8CCA1F019953}" type="sibTrans" cxnId="{5FC3F2F8-D388-4091-A49F-9D4E4F9FD72E}">
      <dgm:prSet/>
      <dgm:spPr/>
      <dgm:t>
        <a:bodyPr/>
        <a:lstStyle/>
        <a:p>
          <a:endParaRPr lang="tr-TR"/>
        </a:p>
      </dgm:t>
    </dgm:pt>
    <dgm:pt modelId="{8B1F5D14-15AA-41FB-BB88-272C6898249F}" type="parTrans" cxnId="{5FC3F2F8-D388-4091-A49F-9D4E4F9FD72E}">
      <dgm:prSet/>
      <dgm:spPr/>
      <dgm:t>
        <a:bodyPr/>
        <a:lstStyle/>
        <a:p>
          <a:endParaRPr lang="tr-TR"/>
        </a:p>
      </dgm:t>
    </dgm:pt>
    <dgm:pt modelId="{BB964485-484B-4DF6-A824-260CE74EB89E}" type="sibTrans" cxnId="{A1B2B399-EEFE-47EF-93DB-786148B254AD}">
      <dgm:prSet/>
      <dgm:spPr/>
      <dgm:t>
        <a:bodyPr/>
        <a:lstStyle/>
        <a:p>
          <a:endParaRPr lang="tr-TR"/>
        </a:p>
      </dgm:t>
    </dgm:pt>
    <dgm:pt modelId="{9A1734F5-BD90-4CEF-ADA1-5452C2DC0D5C}" type="parTrans" cxnId="{A1B2B399-EEFE-47EF-93DB-786148B254AD}">
      <dgm:prSet/>
      <dgm:spPr/>
      <dgm:t>
        <a:bodyPr/>
        <a:lstStyle/>
        <a:p>
          <a:endParaRPr lang="tr-TR"/>
        </a:p>
      </dgm:t>
    </dgm:pt>
    <dgm:pt modelId="{C05178B9-3F2C-461C-8631-05FB4C5CFE9C}" type="sibTrans" cxnId="{1418255B-5392-4149-8E04-5771F5A5C30F}">
      <dgm:prSet/>
      <dgm:spPr/>
      <dgm:t>
        <a:bodyPr/>
        <a:lstStyle/>
        <a:p>
          <a:endParaRPr lang="tr-TR"/>
        </a:p>
      </dgm:t>
    </dgm:pt>
    <dgm:pt modelId="{4E92F32A-5BAB-4BEE-A413-61C092306404}" type="parTrans" cxnId="{1418255B-5392-4149-8E04-5771F5A5C30F}">
      <dgm:prSet/>
      <dgm:spPr/>
      <dgm:t>
        <a:bodyPr/>
        <a:lstStyle/>
        <a:p>
          <a:endParaRPr lang="tr-TR"/>
        </a:p>
      </dgm:t>
    </dgm:pt>
    <dgm:pt modelId="{2A7F3ABF-19E1-4A22-A01B-89966326E1F3}">
      <dgm:prSet/>
      <dgm:spPr/>
      <dgm:t>
        <a:bodyPr/>
        <a:lstStyle/>
        <a:p>
          <a:r>
            <a:rPr lang="tr-TR" dirty="0" smtClean="0">
              <a:latin typeface="+mj-lt"/>
            </a:rPr>
            <a:t>Sistemler yaklaşımı</a:t>
          </a:r>
          <a:endParaRPr lang="tr-TR" dirty="0" smtClean="0">
            <a:latin typeface="+mj-lt"/>
          </a:endParaRPr>
        </a:p>
      </dgm:t>
    </dgm:pt>
    <dgm:pt modelId="{F950ED5E-12DC-4402-B382-2D7827B35108}" type="parTrans" cxnId="{6FA8A8E8-C0B6-4BB4-9DDC-B9C38F7CAE27}">
      <dgm:prSet/>
      <dgm:spPr/>
      <dgm:t>
        <a:bodyPr/>
        <a:lstStyle/>
        <a:p>
          <a:endParaRPr lang="tr-TR"/>
        </a:p>
      </dgm:t>
    </dgm:pt>
    <dgm:pt modelId="{39A65B51-F774-4AC5-BC9C-575C7D3A05E9}" type="sibTrans" cxnId="{6FA8A8E8-C0B6-4BB4-9DDC-B9C38F7CAE27}">
      <dgm:prSet/>
      <dgm:spPr/>
      <dgm:t>
        <a:bodyPr/>
        <a:lstStyle/>
        <a:p>
          <a:endParaRPr lang="tr-TR"/>
        </a:p>
      </dgm:t>
    </dgm:pt>
    <dgm:pt modelId="{57183880-C9B6-495A-AFEB-E95E4D8A6295}">
      <dgm:prSet/>
      <dgm:spPr/>
      <dgm:t>
        <a:bodyPr/>
        <a:lstStyle/>
        <a:p>
          <a:r>
            <a:rPr lang="tr-TR" dirty="0" smtClean="0">
              <a:latin typeface="+mj-lt"/>
            </a:rPr>
            <a:t>Davranışsal ve eğitsel amaçlar</a:t>
          </a:r>
          <a:endParaRPr lang="tr-TR" dirty="0" smtClean="0">
            <a:latin typeface="+mj-lt"/>
          </a:endParaRPr>
        </a:p>
      </dgm:t>
    </dgm:pt>
    <dgm:pt modelId="{A77C61A2-3B86-4B5B-96F3-847EB8FF22D9}" type="parTrans" cxnId="{308026C8-BF64-4DA5-A2F2-FA2D71CBA5D1}">
      <dgm:prSet/>
      <dgm:spPr/>
      <dgm:t>
        <a:bodyPr/>
        <a:lstStyle/>
        <a:p>
          <a:endParaRPr lang="tr-TR"/>
        </a:p>
      </dgm:t>
    </dgm:pt>
    <dgm:pt modelId="{25878744-0CDC-4EF2-A264-95083A8F7285}" type="sibTrans" cxnId="{308026C8-BF64-4DA5-A2F2-FA2D71CBA5D1}">
      <dgm:prSet/>
      <dgm:spPr/>
      <dgm:t>
        <a:bodyPr/>
        <a:lstStyle/>
        <a:p>
          <a:endParaRPr lang="tr-TR"/>
        </a:p>
      </dgm:t>
    </dgm:pt>
    <dgm:pt modelId="{6C0AD4BD-F4AE-458E-8129-3B784E05F287}">
      <dgm:prSet/>
      <dgm:spPr/>
      <dgm:t>
        <a:bodyPr/>
        <a:lstStyle/>
        <a:p>
          <a:r>
            <a:rPr lang="tr-TR" dirty="0" smtClean="0">
              <a:latin typeface="+mj-lt"/>
            </a:rPr>
            <a:t>Mutlak değerlendirme</a:t>
          </a:r>
          <a:endParaRPr lang="tr-TR" dirty="0" smtClean="0">
            <a:latin typeface="+mj-lt"/>
          </a:endParaRPr>
        </a:p>
      </dgm:t>
    </dgm:pt>
    <dgm:pt modelId="{F46BBB4C-B2F2-49F2-89CB-DF34866C0DE5}" type="parTrans" cxnId="{04C0E4C4-F2AF-4F73-878C-3391B4DFD740}">
      <dgm:prSet/>
      <dgm:spPr/>
      <dgm:t>
        <a:bodyPr/>
        <a:lstStyle/>
        <a:p>
          <a:endParaRPr lang="tr-TR"/>
        </a:p>
      </dgm:t>
    </dgm:pt>
    <dgm:pt modelId="{BFC5FCDE-2F71-450D-AF83-A23E6A297BB6}" type="sibTrans" cxnId="{04C0E4C4-F2AF-4F73-878C-3391B4DFD740}">
      <dgm:prSet/>
      <dgm:spPr/>
      <dgm:t>
        <a:bodyPr/>
        <a:lstStyle/>
        <a:p>
          <a:endParaRPr lang="tr-TR"/>
        </a:p>
      </dgm:t>
    </dgm:pt>
    <dgm:pt modelId="{8D55CB7F-763D-479B-BECF-542B38F8CE55}">
      <dgm:prSet/>
      <dgm:spPr/>
      <dgm:t>
        <a:bodyPr/>
        <a:lstStyle/>
        <a:p>
          <a:r>
            <a:rPr lang="tr-TR" smtClean="0">
              <a:latin typeface="+mj-lt"/>
            </a:rPr>
            <a:t>Bilgisayar (1970 …)</a:t>
          </a:r>
          <a:endParaRPr lang="tr-TR" dirty="0" smtClean="0">
            <a:latin typeface="+mj-lt"/>
          </a:endParaRPr>
        </a:p>
      </dgm:t>
    </dgm:pt>
    <dgm:pt modelId="{4AFF2D20-77A7-45DB-B05A-DED6EC5EB76C}" type="parTrans" cxnId="{3D9F0032-0DB9-4CFA-A6BC-8743D9E466B6}">
      <dgm:prSet/>
      <dgm:spPr/>
      <dgm:t>
        <a:bodyPr/>
        <a:lstStyle/>
        <a:p>
          <a:endParaRPr lang="tr-TR"/>
        </a:p>
      </dgm:t>
    </dgm:pt>
    <dgm:pt modelId="{7FC06BF9-D9F1-4549-8DFB-58EA36AD7A27}" type="sibTrans" cxnId="{3D9F0032-0DB9-4CFA-A6BC-8743D9E466B6}">
      <dgm:prSet/>
      <dgm:spPr/>
      <dgm:t>
        <a:bodyPr/>
        <a:lstStyle/>
        <a:p>
          <a:endParaRPr lang="tr-TR"/>
        </a:p>
      </dgm:t>
    </dgm:pt>
    <dgm:pt modelId="{572E3CCA-86D8-432E-89E9-D4DE96173535}">
      <dgm:prSet/>
      <dgm:spPr/>
      <dgm:t>
        <a:bodyPr/>
        <a:lstStyle/>
        <a:p>
          <a:r>
            <a:rPr lang="tr-TR" dirty="0" smtClean="0">
              <a:latin typeface="+mj-lt"/>
            </a:rPr>
            <a:t>Öğretim tasarımı modelleri</a:t>
          </a:r>
          <a:endParaRPr lang="tr-TR" dirty="0" smtClean="0">
            <a:latin typeface="+mj-lt"/>
          </a:endParaRPr>
        </a:p>
      </dgm:t>
    </dgm:pt>
    <dgm:pt modelId="{A381A5E2-1333-4BD5-AA3B-9A618C0AC70F}" type="parTrans" cxnId="{0483916F-5236-4878-9FC6-DD283FAB1723}">
      <dgm:prSet/>
      <dgm:spPr/>
      <dgm:t>
        <a:bodyPr/>
        <a:lstStyle/>
        <a:p>
          <a:endParaRPr lang="tr-TR"/>
        </a:p>
      </dgm:t>
    </dgm:pt>
    <dgm:pt modelId="{2B8E7D32-9BFC-42C8-AA99-A17A5EF5191F}" type="sibTrans" cxnId="{0483916F-5236-4878-9FC6-DD283FAB1723}">
      <dgm:prSet/>
      <dgm:spPr/>
      <dgm:t>
        <a:bodyPr/>
        <a:lstStyle/>
        <a:p>
          <a:endParaRPr lang="tr-TR"/>
        </a:p>
      </dgm:t>
    </dgm:pt>
    <dgm:pt modelId="{6AF2C78D-A343-4B3D-9A16-BC8810F2555C}" type="pres">
      <dgm:prSet presAssocID="{F634443A-39C4-4370-88C7-B931642A4F08}" presName="linearFlow" presStyleCnt="0">
        <dgm:presLayoutVars>
          <dgm:dir/>
          <dgm:animLvl val="lvl"/>
          <dgm:resizeHandles val="exact"/>
        </dgm:presLayoutVars>
      </dgm:prSet>
      <dgm:spPr/>
    </dgm:pt>
    <dgm:pt modelId="{BAC1D9D8-3690-41BD-ADA1-CDD9271194B8}" type="pres">
      <dgm:prSet presAssocID="{F55AF99D-2C1C-4F18-AC80-AE7AE1708706}" presName="composite" presStyleCnt="0"/>
      <dgm:spPr/>
    </dgm:pt>
    <dgm:pt modelId="{72C7AB84-BAA2-49BC-903E-707781A8F77B}" type="pres">
      <dgm:prSet presAssocID="{F55AF99D-2C1C-4F18-AC80-AE7AE1708706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3C5212D-259F-41F9-8ACA-C6BBE97623FF}" type="pres">
      <dgm:prSet presAssocID="{F55AF99D-2C1C-4F18-AC80-AE7AE1708706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ACA637A-8DC5-4712-B14F-8DD40444D950}" type="pres">
      <dgm:prSet presAssocID="{BE75E4D9-3D9E-4FDC-978C-202613D6AFAE}" presName="sp" presStyleCnt="0"/>
      <dgm:spPr/>
    </dgm:pt>
    <dgm:pt modelId="{0F5D9257-305B-4AA1-88A7-63DF1478F0B7}" type="pres">
      <dgm:prSet presAssocID="{F46EFCC2-D5B6-499F-A0BD-C6DAB5D0F8DB}" presName="composite" presStyleCnt="0"/>
      <dgm:spPr/>
    </dgm:pt>
    <dgm:pt modelId="{9AEF5012-79D3-4BFF-84F1-F440FC62619F}" type="pres">
      <dgm:prSet presAssocID="{F46EFCC2-D5B6-499F-A0BD-C6DAB5D0F8DB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6B8D342-C551-4FAD-9EFA-5871633DB53F}" type="pres">
      <dgm:prSet presAssocID="{F46EFCC2-D5B6-499F-A0BD-C6DAB5D0F8DB}" presName="descendantText" presStyleLbl="alignAcc1" presStyleIdx="1" presStyleCnt="2" custLinFactNeighborX="-529" custLinFactNeighborY="506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49A4BCA-3562-45B6-B112-013DFEFBD272}" type="presOf" srcId="{F634443A-39C4-4370-88C7-B931642A4F08}" destId="{6AF2C78D-A343-4B3D-9A16-BC8810F2555C}" srcOrd="0" destOrd="0" presId="urn:microsoft.com/office/officeart/2005/8/layout/chevron2"/>
    <dgm:cxn modelId="{6FA8A8E8-C0B6-4BB4-9DDC-B9C38F7CAE27}" srcId="{F46EFCC2-D5B6-499F-A0BD-C6DAB5D0F8DB}" destId="{2A7F3ABF-19E1-4A22-A01B-89966326E1F3}" srcOrd="1" destOrd="0" parTransId="{F950ED5E-12DC-4402-B382-2D7827B35108}" sibTransId="{39A65B51-F774-4AC5-BC9C-575C7D3A05E9}"/>
    <dgm:cxn modelId="{566BEC5D-FB61-4DE6-A462-1BE56A3A62B5}" type="presOf" srcId="{572E3CCA-86D8-432E-89E9-D4DE96173535}" destId="{16B8D342-C551-4FAD-9EFA-5871633DB53F}" srcOrd="0" destOrd="5" presId="urn:microsoft.com/office/officeart/2005/8/layout/chevron2"/>
    <dgm:cxn modelId="{5FC3F2F8-D388-4091-A49F-9D4E4F9FD72E}" srcId="{F55AF99D-2C1C-4F18-AC80-AE7AE1708706}" destId="{ED9B32D5-EBB3-4482-A79A-60845EE65E00}" srcOrd="0" destOrd="0" parTransId="{8B1F5D14-15AA-41FB-BB88-272C6898249F}" sibTransId="{CBD6B8C0-DA41-4467-837A-8CCA1F019953}"/>
    <dgm:cxn modelId="{8DB3B727-1A32-4EE9-8E52-E250CAC28C4B}" type="presOf" srcId="{94083044-19D1-4C17-B591-A49B7833DFFC}" destId="{A3C5212D-259F-41F9-8ACA-C6BBE97623FF}" srcOrd="0" destOrd="1" presId="urn:microsoft.com/office/officeart/2005/8/layout/chevron2"/>
    <dgm:cxn modelId="{5385355E-20DD-4F50-8938-8CAAEF02E126}" type="presOf" srcId="{8D55CB7F-763D-479B-BECF-542B38F8CE55}" destId="{16B8D342-C551-4FAD-9EFA-5871633DB53F}" srcOrd="0" destOrd="4" presId="urn:microsoft.com/office/officeart/2005/8/layout/chevron2"/>
    <dgm:cxn modelId="{DF8EA983-A2EC-45B1-9D66-339FA287F969}" type="presOf" srcId="{F46EFCC2-D5B6-499F-A0BD-C6DAB5D0F8DB}" destId="{9AEF5012-79D3-4BFF-84F1-F440FC62619F}" srcOrd="0" destOrd="0" presId="urn:microsoft.com/office/officeart/2005/8/layout/chevron2"/>
    <dgm:cxn modelId="{D3E56BDD-85FE-4EEF-8D73-38FCAF373584}" type="presOf" srcId="{6C0AD4BD-F4AE-458E-8129-3B784E05F287}" destId="{16B8D342-C551-4FAD-9EFA-5871633DB53F}" srcOrd="0" destOrd="3" presId="urn:microsoft.com/office/officeart/2005/8/layout/chevron2"/>
    <dgm:cxn modelId="{A1B2B399-EEFE-47EF-93DB-786148B254AD}" srcId="{F55AF99D-2C1C-4F18-AC80-AE7AE1708706}" destId="{222F8519-3654-46F6-BC07-9269B880BECF}" srcOrd="2" destOrd="0" parTransId="{9A1734F5-BD90-4CEF-ADA1-5452C2DC0D5C}" sibTransId="{BB964485-484B-4DF6-A824-260CE74EB89E}"/>
    <dgm:cxn modelId="{308026C8-BF64-4DA5-A2F2-FA2D71CBA5D1}" srcId="{F46EFCC2-D5B6-499F-A0BD-C6DAB5D0F8DB}" destId="{57183880-C9B6-495A-AFEB-E95E4D8A6295}" srcOrd="2" destOrd="0" parTransId="{A77C61A2-3B86-4B5B-96F3-847EB8FF22D9}" sibTransId="{25878744-0CDC-4EF2-A264-95083A8F7285}"/>
    <dgm:cxn modelId="{9EFDCAA6-4E52-469C-BA7E-C19DEFB7F194}" type="presOf" srcId="{2A7F3ABF-19E1-4A22-A01B-89966326E1F3}" destId="{16B8D342-C551-4FAD-9EFA-5871633DB53F}" srcOrd="0" destOrd="1" presId="urn:microsoft.com/office/officeart/2005/8/layout/chevron2"/>
    <dgm:cxn modelId="{0483916F-5236-4878-9FC6-DD283FAB1723}" srcId="{F46EFCC2-D5B6-499F-A0BD-C6DAB5D0F8DB}" destId="{572E3CCA-86D8-432E-89E9-D4DE96173535}" srcOrd="5" destOrd="0" parTransId="{A381A5E2-1333-4BD5-AA3B-9A618C0AC70F}" sibTransId="{2B8E7D32-9BFC-42C8-AA99-A17A5EF5191F}"/>
    <dgm:cxn modelId="{1418255B-5392-4149-8E04-5771F5A5C30F}" srcId="{F55AF99D-2C1C-4F18-AC80-AE7AE1708706}" destId="{94083044-19D1-4C17-B591-A49B7833DFFC}" srcOrd="1" destOrd="0" parTransId="{4E92F32A-5BAB-4BEE-A413-61C092306404}" sibTransId="{C05178B9-3F2C-461C-8631-05FB4C5CFE9C}"/>
    <dgm:cxn modelId="{3D9F0032-0DB9-4CFA-A6BC-8743D9E466B6}" srcId="{F46EFCC2-D5B6-499F-A0BD-C6DAB5D0F8DB}" destId="{8D55CB7F-763D-479B-BECF-542B38F8CE55}" srcOrd="4" destOrd="0" parTransId="{4AFF2D20-77A7-45DB-B05A-DED6EC5EB76C}" sibTransId="{7FC06BF9-D9F1-4549-8DFB-58EA36AD7A27}"/>
    <dgm:cxn modelId="{01FCE089-902E-4447-A325-6AEF1BFA2B9E}" type="presOf" srcId="{222F8519-3654-46F6-BC07-9269B880BECF}" destId="{A3C5212D-259F-41F9-8ACA-C6BBE97623FF}" srcOrd="0" destOrd="2" presId="urn:microsoft.com/office/officeart/2005/8/layout/chevron2"/>
    <dgm:cxn modelId="{D6DA8F37-12AA-422A-BD09-2B2EE047AC18}" type="presOf" srcId="{ED9B32D5-EBB3-4482-A79A-60845EE65E00}" destId="{A3C5212D-259F-41F9-8ACA-C6BBE97623FF}" srcOrd="0" destOrd="0" presId="urn:microsoft.com/office/officeart/2005/8/layout/chevron2"/>
    <dgm:cxn modelId="{E1903B4A-3578-44BA-99E0-1E30FDE1DE20}" srcId="{F46EFCC2-D5B6-499F-A0BD-C6DAB5D0F8DB}" destId="{CC4BDCE5-4447-4FD3-AE0A-203B3FFB18F9}" srcOrd="0" destOrd="0" parTransId="{44786227-0452-472C-A1D5-6FA921691271}" sibTransId="{67CD5E15-3ED6-4169-AAE2-433307D10062}"/>
    <dgm:cxn modelId="{04C0E4C4-F2AF-4F73-878C-3391B4DFD740}" srcId="{F46EFCC2-D5B6-499F-A0BD-C6DAB5D0F8DB}" destId="{6C0AD4BD-F4AE-458E-8129-3B784E05F287}" srcOrd="3" destOrd="0" parTransId="{F46BBB4C-B2F2-49F2-89CB-DF34866C0DE5}" sibTransId="{BFC5FCDE-2F71-450D-AF83-A23E6A297BB6}"/>
    <dgm:cxn modelId="{A623C134-3272-4DD5-9006-39E18B8F3212}" srcId="{F634443A-39C4-4370-88C7-B931642A4F08}" destId="{F46EFCC2-D5B6-499F-A0BD-C6DAB5D0F8DB}" srcOrd="1" destOrd="0" parTransId="{50C3AC28-33B8-44C2-B0AF-8668B225C6D0}" sibTransId="{6774D34A-3F6D-4BE5-AA1E-3ED286E4ABD0}"/>
    <dgm:cxn modelId="{78F570E3-51C0-4EFF-8EFC-C249774E2979}" type="presOf" srcId="{CC4BDCE5-4447-4FD3-AE0A-203B3FFB18F9}" destId="{16B8D342-C551-4FAD-9EFA-5871633DB53F}" srcOrd="0" destOrd="0" presId="urn:microsoft.com/office/officeart/2005/8/layout/chevron2"/>
    <dgm:cxn modelId="{D1CC98EA-759A-4B86-9E2E-B1AAD56E4C14}" srcId="{F634443A-39C4-4370-88C7-B931642A4F08}" destId="{F55AF99D-2C1C-4F18-AC80-AE7AE1708706}" srcOrd="0" destOrd="0" parTransId="{176DD711-7FBB-436C-8FA2-874338708C1A}" sibTransId="{BE75E4D9-3D9E-4FDC-978C-202613D6AFAE}"/>
    <dgm:cxn modelId="{B745DC72-6250-4DD0-A254-3445C56F357F}" type="presOf" srcId="{F55AF99D-2C1C-4F18-AC80-AE7AE1708706}" destId="{72C7AB84-BAA2-49BC-903E-707781A8F77B}" srcOrd="0" destOrd="0" presId="urn:microsoft.com/office/officeart/2005/8/layout/chevron2"/>
    <dgm:cxn modelId="{BD11B4EB-9D57-4E22-89B9-91853B3779EB}" type="presOf" srcId="{57183880-C9B6-495A-AFEB-E95E4D8A6295}" destId="{16B8D342-C551-4FAD-9EFA-5871633DB53F}" srcOrd="0" destOrd="2" presId="urn:microsoft.com/office/officeart/2005/8/layout/chevron2"/>
    <dgm:cxn modelId="{C5803084-060F-44B0-85FA-AC6BBD43979A}" type="presParOf" srcId="{6AF2C78D-A343-4B3D-9A16-BC8810F2555C}" destId="{BAC1D9D8-3690-41BD-ADA1-CDD9271194B8}" srcOrd="0" destOrd="0" presId="urn:microsoft.com/office/officeart/2005/8/layout/chevron2"/>
    <dgm:cxn modelId="{8CBED770-FDE5-4BDC-A136-63614F7C65AC}" type="presParOf" srcId="{BAC1D9D8-3690-41BD-ADA1-CDD9271194B8}" destId="{72C7AB84-BAA2-49BC-903E-707781A8F77B}" srcOrd="0" destOrd="0" presId="urn:microsoft.com/office/officeart/2005/8/layout/chevron2"/>
    <dgm:cxn modelId="{E0C233E1-55F8-4CFE-BADD-433AD8B37E68}" type="presParOf" srcId="{BAC1D9D8-3690-41BD-ADA1-CDD9271194B8}" destId="{A3C5212D-259F-41F9-8ACA-C6BBE97623FF}" srcOrd="1" destOrd="0" presId="urn:microsoft.com/office/officeart/2005/8/layout/chevron2"/>
    <dgm:cxn modelId="{31E5D76D-3E5F-42C0-9250-6B29C42C65DA}" type="presParOf" srcId="{6AF2C78D-A343-4B3D-9A16-BC8810F2555C}" destId="{5ACA637A-8DC5-4712-B14F-8DD40444D950}" srcOrd="1" destOrd="0" presId="urn:microsoft.com/office/officeart/2005/8/layout/chevron2"/>
    <dgm:cxn modelId="{7C8FD48F-50B4-4DBB-8503-B92705827A82}" type="presParOf" srcId="{6AF2C78D-A343-4B3D-9A16-BC8810F2555C}" destId="{0F5D9257-305B-4AA1-88A7-63DF1478F0B7}" srcOrd="2" destOrd="0" presId="urn:microsoft.com/office/officeart/2005/8/layout/chevron2"/>
    <dgm:cxn modelId="{ED64ED75-482F-43F5-962B-F92FB2FD64A9}" type="presParOf" srcId="{0F5D9257-305B-4AA1-88A7-63DF1478F0B7}" destId="{9AEF5012-79D3-4BFF-84F1-F440FC62619F}" srcOrd="0" destOrd="0" presId="urn:microsoft.com/office/officeart/2005/8/layout/chevron2"/>
    <dgm:cxn modelId="{6084DD1F-4A6E-458A-A06A-C3DFDF64882E}" type="presParOf" srcId="{0F5D9257-305B-4AA1-88A7-63DF1478F0B7}" destId="{16B8D342-C551-4FAD-9EFA-5871633DB53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B49A44-A32B-4739-9663-6847D29EB363}" type="doc">
      <dgm:prSet loTypeId="urn:microsoft.com/office/officeart/2005/8/layout/chevron2" loCatId="process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CFD36BA6-4241-4A37-9182-5D305C101E4F}">
      <dgm:prSet phldrT="[Metin]"/>
      <dgm:spPr/>
      <dgm:t>
        <a:bodyPr/>
        <a:lstStyle/>
        <a:p>
          <a:r>
            <a:rPr lang="tr-TR" b="1" dirty="0" smtClean="0">
              <a:latin typeface="+mj-lt"/>
            </a:rPr>
            <a:t>Çoklu ortam dönemi </a:t>
          </a:r>
          <a:r>
            <a:rPr lang="tr-TR" dirty="0" smtClean="0">
              <a:latin typeface="+mj-lt"/>
            </a:rPr>
            <a:t>(1980 - 2000)</a:t>
          </a:r>
          <a:endParaRPr lang="tr-TR" dirty="0"/>
        </a:p>
      </dgm:t>
    </dgm:pt>
    <dgm:pt modelId="{1D5506AD-1336-4D27-8F14-19ECE5BDE16B}" type="parTrans" cxnId="{374482A3-BB83-40F6-BAC5-4F1EFE5611DC}">
      <dgm:prSet/>
      <dgm:spPr/>
      <dgm:t>
        <a:bodyPr/>
        <a:lstStyle/>
        <a:p>
          <a:endParaRPr lang="tr-TR"/>
        </a:p>
      </dgm:t>
    </dgm:pt>
    <dgm:pt modelId="{0671A1D9-07D7-417D-9228-56026F10DAD1}" type="sibTrans" cxnId="{374482A3-BB83-40F6-BAC5-4F1EFE5611DC}">
      <dgm:prSet/>
      <dgm:spPr/>
      <dgm:t>
        <a:bodyPr/>
        <a:lstStyle/>
        <a:p>
          <a:endParaRPr lang="tr-TR"/>
        </a:p>
      </dgm:t>
    </dgm:pt>
    <dgm:pt modelId="{4ED1BECC-3B3E-4403-864C-785C9A29A285}">
      <dgm:prSet phldrT="[Metin]"/>
      <dgm:spPr/>
      <dgm:t>
        <a:bodyPr/>
        <a:lstStyle/>
        <a:p>
          <a:endParaRPr lang="tr-TR" dirty="0"/>
        </a:p>
      </dgm:t>
    </dgm:pt>
    <dgm:pt modelId="{06229BFC-52A1-48AC-8414-601BF5509992}" type="parTrans" cxnId="{96393B6D-F0BF-4C18-BE8B-6E230590DEA3}">
      <dgm:prSet/>
      <dgm:spPr/>
      <dgm:t>
        <a:bodyPr/>
        <a:lstStyle/>
        <a:p>
          <a:endParaRPr lang="tr-TR"/>
        </a:p>
      </dgm:t>
    </dgm:pt>
    <dgm:pt modelId="{DFE1DA63-D067-4786-A726-D0C7936C39F6}" type="sibTrans" cxnId="{96393B6D-F0BF-4C18-BE8B-6E230590DEA3}">
      <dgm:prSet/>
      <dgm:spPr/>
      <dgm:t>
        <a:bodyPr/>
        <a:lstStyle/>
        <a:p>
          <a:endParaRPr lang="tr-TR"/>
        </a:p>
      </dgm:t>
    </dgm:pt>
    <dgm:pt modelId="{0015C4E0-0BED-41F0-A200-763B73A2C315}">
      <dgm:prSet/>
      <dgm:spPr/>
      <dgm:t>
        <a:bodyPr/>
        <a:lstStyle/>
        <a:p>
          <a:r>
            <a:rPr lang="tr-TR" dirty="0" smtClean="0">
              <a:latin typeface="+mj-lt"/>
            </a:rPr>
            <a:t>Etkileşimli video</a:t>
          </a:r>
          <a:endParaRPr lang="tr-TR" dirty="0" smtClean="0">
            <a:latin typeface="+mj-lt"/>
          </a:endParaRPr>
        </a:p>
      </dgm:t>
    </dgm:pt>
    <dgm:pt modelId="{8724C8EA-46CD-4969-B590-402E8DFA6E2D}" type="parTrans" cxnId="{B799AB20-A643-464C-95BB-37D36F06D104}">
      <dgm:prSet/>
      <dgm:spPr/>
      <dgm:t>
        <a:bodyPr/>
        <a:lstStyle/>
        <a:p>
          <a:endParaRPr lang="tr-TR"/>
        </a:p>
      </dgm:t>
    </dgm:pt>
    <dgm:pt modelId="{2DBD6775-231C-4AC5-B10C-C3538397B9EA}" type="sibTrans" cxnId="{B799AB20-A643-464C-95BB-37D36F06D104}">
      <dgm:prSet/>
      <dgm:spPr/>
      <dgm:t>
        <a:bodyPr/>
        <a:lstStyle/>
        <a:p>
          <a:endParaRPr lang="tr-TR"/>
        </a:p>
      </dgm:t>
    </dgm:pt>
    <dgm:pt modelId="{C30D51EE-B01E-4F83-9143-258768C0727C}">
      <dgm:prSet/>
      <dgm:spPr/>
      <dgm:t>
        <a:bodyPr/>
        <a:lstStyle/>
        <a:p>
          <a:r>
            <a:rPr lang="tr-TR" dirty="0" smtClean="0">
              <a:latin typeface="+mj-lt"/>
            </a:rPr>
            <a:t>Bilişsel psikoloji - Bilişsel öğrenme yaklaşımı (1980)</a:t>
          </a:r>
          <a:endParaRPr lang="tr-TR" dirty="0" smtClean="0">
            <a:latin typeface="+mj-lt"/>
          </a:endParaRPr>
        </a:p>
      </dgm:t>
    </dgm:pt>
    <dgm:pt modelId="{9C8D1D2E-5661-4EB0-96F7-6E2BDB700217}" type="parTrans" cxnId="{DE07185C-8D73-4810-ACE1-BCEF423827E0}">
      <dgm:prSet/>
      <dgm:spPr/>
      <dgm:t>
        <a:bodyPr/>
        <a:lstStyle/>
        <a:p>
          <a:endParaRPr lang="tr-TR"/>
        </a:p>
      </dgm:t>
    </dgm:pt>
    <dgm:pt modelId="{3454B4B4-F69C-4DDD-AC89-8D75CC2C6798}" type="sibTrans" cxnId="{DE07185C-8D73-4810-ACE1-BCEF423827E0}">
      <dgm:prSet/>
      <dgm:spPr/>
      <dgm:t>
        <a:bodyPr/>
        <a:lstStyle/>
        <a:p>
          <a:endParaRPr lang="tr-TR"/>
        </a:p>
      </dgm:t>
    </dgm:pt>
    <dgm:pt modelId="{7942EE93-B2D8-44E5-858B-972E9C882334}">
      <dgm:prSet/>
      <dgm:spPr/>
      <dgm:t>
        <a:bodyPr/>
        <a:lstStyle/>
        <a:p>
          <a:r>
            <a:rPr lang="tr-TR" dirty="0" smtClean="0">
              <a:latin typeface="+mj-lt"/>
            </a:rPr>
            <a:t>CD (Kompakt disk) teknolojisi</a:t>
          </a:r>
          <a:endParaRPr lang="tr-TR" dirty="0" smtClean="0">
            <a:latin typeface="+mj-lt"/>
          </a:endParaRPr>
        </a:p>
      </dgm:t>
    </dgm:pt>
    <dgm:pt modelId="{4E341566-0F9E-45E6-96D2-ED9AFE32E39F}" type="parTrans" cxnId="{8245AB7B-3AA8-4BB1-A0F6-9CBE1DFDEA7C}">
      <dgm:prSet/>
      <dgm:spPr/>
      <dgm:t>
        <a:bodyPr/>
        <a:lstStyle/>
        <a:p>
          <a:endParaRPr lang="tr-TR"/>
        </a:p>
      </dgm:t>
    </dgm:pt>
    <dgm:pt modelId="{F8F63426-FE2F-4F91-87C7-A4A78DE95BD9}" type="sibTrans" cxnId="{8245AB7B-3AA8-4BB1-A0F6-9CBE1DFDEA7C}">
      <dgm:prSet/>
      <dgm:spPr/>
      <dgm:t>
        <a:bodyPr/>
        <a:lstStyle/>
        <a:p>
          <a:endParaRPr lang="tr-TR"/>
        </a:p>
      </dgm:t>
    </dgm:pt>
    <dgm:pt modelId="{06533BAE-9F11-49F6-A716-E02D27C1906F}">
      <dgm:prSet/>
      <dgm:spPr/>
      <dgm:t>
        <a:bodyPr/>
        <a:lstStyle/>
        <a:p>
          <a:r>
            <a:rPr lang="tr-TR" dirty="0" smtClean="0">
              <a:latin typeface="+mj-lt"/>
            </a:rPr>
            <a:t>Performans teknolojisi</a:t>
          </a:r>
          <a:endParaRPr lang="tr-TR" dirty="0" smtClean="0">
            <a:latin typeface="+mj-lt"/>
          </a:endParaRPr>
        </a:p>
      </dgm:t>
    </dgm:pt>
    <dgm:pt modelId="{572D7B34-FD0A-4C19-B1B8-DCBEF633203E}" type="parTrans" cxnId="{7B7D6EDD-EC99-416E-B61D-A4B3ADDC5CD2}">
      <dgm:prSet/>
      <dgm:spPr/>
      <dgm:t>
        <a:bodyPr/>
        <a:lstStyle/>
        <a:p>
          <a:endParaRPr lang="tr-TR"/>
        </a:p>
      </dgm:t>
    </dgm:pt>
    <dgm:pt modelId="{898B5AB4-C405-4F28-808D-B2C122D137B5}" type="sibTrans" cxnId="{7B7D6EDD-EC99-416E-B61D-A4B3ADDC5CD2}">
      <dgm:prSet/>
      <dgm:spPr/>
      <dgm:t>
        <a:bodyPr/>
        <a:lstStyle/>
        <a:p>
          <a:endParaRPr lang="tr-TR"/>
        </a:p>
      </dgm:t>
    </dgm:pt>
    <dgm:pt modelId="{CF39225E-D0D3-43FB-AD0F-FA3B158EB305}">
      <dgm:prSet/>
      <dgm:spPr/>
      <dgm:t>
        <a:bodyPr/>
        <a:lstStyle/>
        <a:p>
          <a:r>
            <a:rPr lang="tr-TR" dirty="0" err="1" smtClean="0">
              <a:latin typeface="+mj-lt"/>
            </a:rPr>
            <a:t>Yapılandırmacı</a:t>
          </a:r>
          <a:r>
            <a:rPr lang="tr-TR" dirty="0" smtClean="0">
              <a:latin typeface="+mj-lt"/>
            </a:rPr>
            <a:t> (yapıcı) öğrenme</a:t>
          </a:r>
          <a:endParaRPr lang="tr-TR" dirty="0" smtClean="0">
            <a:latin typeface="+mj-lt"/>
          </a:endParaRPr>
        </a:p>
      </dgm:t>
    </dgm:pt>
    <dgm:pt modelId="{139AB3AA-E510-4F06-8B0D-10218AAA7B4C}" type="parTrans" cxnId="{FB6F4FC6-D8A9-4980-A889-5091E3ABB1E9}">
      <dgm:prSet/>
      <dgm:spPr/>
      <dgm:t>
        <a:bodyPr/>
        <a:lstStyle/>
        <a:p>
          <a:endParaRPr lang="tr-TR"/>
        </a:p>
      </dgm:t>
    </dgm:pt>
    <dgm:pt modelId="{C85C1CB8-D927-4784-A213-67C5615F0A83}" type="sibTrans" cxnId="{FB6F4FC6-D8A9-4980-A889-5091E3ABB1E9}">
      <dgm:prSet/>
      <dgm:spPr/>
      <dgm:t>
        <a:bodyPr/>
        <a:lstStyle/>
        <a:p>
          <a:endParaRPr lang="tr-TR"/>
        </a:p>
      </dgm:t>
    </dgm:pt>
    <dgm:pt modelId="{DD792895-5E89-49FB-B9FE-CCF8A3658EBA}">
      <dgm:prSet/>
      <dgm:spPr/>
      <dgm:t>
        <a:bodyPr/>
        <a:lstStyle/>
        <a:p>
          <a:r>
            <a:rPr lang="tr-TR" dirty="0" smtClean="0">
              <a:latin typeface="+mj-lt"/>
            </a:rPr>
            <a:t>Elektronik performans destek sistemleri (EPDS)</a:t>
          </a:r>
          <a:endParaRPr lang="tr-TR" dirty="0" smtClean="0">
            <a:latin typeface="+mj-lt"/>
          </a:endParaRPr>
        </a:p>
      </dgm:t>
    </dgm:pt>
    <dgm:pt modelId="{352FA502-6709-4B67-8490-3A2EE5126646}" type="parTrans" cxnId="{76F124D1-FE71-4D90-8A3A-9DBC850C3A44}">
      <dgm:prSet/>
      <dgm:spPr/>
      <dgm:t>
        <a:bodyPr/>
        <a:lstStyle/>
        <a:p>
          <a:endParaRPr lang="tr-TR"/>
        </a:p>
      </dgm:t>
    </dgm:pt>
    <dgm:pt modelId="{DEB4EBE9-C266-4E14-94D4-DF7D4AC7E2E4}" type="sibTrans" cxnId="{76F124D1-FE71-4D90-8A3A-9DBC850C3A44}">
      <dgm:prSet/>
      <dgm:spPr/>
      <dgm:t>
        <a:bodyPr/>
        <a:lstStyle/>
        <a:p>
          <a:endParaRPr lang="tr-TR"/>
        </a:p>
      </dgm:t>
    </dgm:pt>
    <dgm:pt modelId="{8A515949-322C-42E9-BBDF-31B92B78DEA7}">
      <dgm:prSet/>
      <dgm:spPr/>
      <dgm:t>
        <a:bodyPr/>
        <a:lstStyle/>
        <a:p>
          <a:r>
            <a:rPr lang="tr-TR" dirty="0" smtClean="0">
              <a:latin typeface="+mj-lt"/>
            </a:rPr>
            <a:t>Hızlı </a:t>
          </a:r>
          <a:r>
            <a:rPr lang="tr-TR" dirty="0" err="1" smtClean="0">
              <a:latin typeface="+mj-lt"/>
            </a:rPr>
            <a:t>protitipleme</a:t>
          </a:r>
          <a:r>
            <a:rPr lang="tr-TR" dirty="0" smtClean="0">
              <a:latin typeface="+mj-lt"/>
            </a:rPr>
            <a:t> (1990)</a:t>
          </a:r>
          <a:endParaRPr lang="tr-TR" dirty="0" smtClean="0">
            <a:latin typeface="+mj-lt"/>
          </a:endParaRPr>
        </a:p>
      </dgm:t>
    </dgm:pt>
    <dgm:pt modelId="{4B658C94-BD84-472B-A1A2-2D47741C5FC8}" type="parTrans" cxnId="{07DF5C21-8857-436D-8213-9F3CD6A29284}">
      <dgm:prSet/>
      <dgm:spPr/>
      <dgm:t>
        <a:bodyPr/>
        <a:lstStyle/>
        <a:p>
          <a:endParaRPr lang="tr-TR"/>
        </a:p>
      </dgm:t>
    </dgm:pt>
    <dgm:pt modelId="{7EBE0678-3AA3-4963-A388-87781D0DBFBB}" type="sibTrans" cxnId="{07DF5C21-8857-436D-8213-9F3CD6A29284}">
      <dgm:prSet/>
      <dgm:spPr/>
      <dgm:t>
        <a:bodyPr/>
        <a:lstStyle/>
        <a:p>
          <a:endParaRPr lang="tr-TR"/>
        </a:p>
      </dgm:t>
    </dgm:pt>
    <dgm:pt modelId="{BB20761D-4500-480D-8DEF-3A806929A56E}" type="pres">
      <dgm:prSet presAssocID="{45B49A44-A32B-4739-9663-6847D29EB363}" presName="linearFlow" presStyleCnt="0">
        <dgm:presLayoutVars>
          <dgm:dir/>
          <dgm:animLvl val="lvl"/>
          <dgm:resizeHandles val="exact"/>
        </dgm:presLayoutVars>
      </dgm:prSet>
      <dgm:spPr/>
    </dgm:pt>
    <dgm:pt modelId="{D2BACA75-7A1D-43CA-89B9-289D477302BB}" type="pres">
      <dgm:prSet presAssocID="{CFD36BA6-4241-4A37-9182-5D305C101E4F}" presName="composite" presStyleCnt="0"/>
      <dgm:spPr/>
    </dgm:pt>
    <dgm:pt modelId="{0E156019-E2E3-4604-8057-E53409FD2911}" type="pres">
      <dgm:prSet presAssocID="{CFD36BA6-4241-4A37-9182-5D305C101E4F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54CB6B3-3B9D-4B7F-90CF-EDFE56A54F99}" type="pres">
      <dgm:prSet presAssocID="{CFD36BA6-4241-4A37-9182-5D305C101E4F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B6F4FC6-D8A9-4980-A889-5091E3ABB1E9}" srcId="{4ED1BECC-3B3E-4403-864C-785C9A29A285}" destId="{CF39225E-D0D3-43FB-AD0F-FA3B158EB305}" srcOrd="4" destOrd="0" parTransId="{139AB3AA-E510-4F06-8B0D-10218AAA7B4C}" sibTransId="{C85C1CB8-D927-4784-A213-67C5615F0A83}"/>
    <dgm:cxn modelId="{C29E8F15-A919-4C43-9A76-621209683345}" type="presOf" srcId="{CFD36BA6-4241-4A37-9182-5D305C101E4F}" destId="{0E156019-E2E3-4604-8057-E53409FD2911}" srcOrd="0" destOrd="0" presId="urn:microsoft.com/office/officeart/2005/8/layout/chevron2"/>
    <dgm:cxn modelId="{A3D41633-4057-4D25-8A93-C2C683C67B8A}" type="presOf" srcId="{4ED1BECC-3B3E-4403-864C-785C9A29A285}" destId="{454CB6B3-3B9D-4B7F-90CF-EDFE56A54F99}" srcOrd="0" destOrd="0" presId="urn:microsoft.com/office/officeart/2005/8/layout/chevron2"/>
    <dgm:cxn modelId="{76F124D1-FE71-4D90-8A3A-9DBC850C3A44}" srcId="{4ED1BECC-3B3E-4403-864C-785C9A29A285}" destId="{DD792895-5E89-49FB-B9FE-CCF8A3658EBA}" srcOrd="5" destOrd="0" parTransId="{352FA502-6709-4B67-8490-3A2EE5126646}" sibTransId="{DEB4EBE9-C266-4E14-94D4-DF7D4AC7E2E4}"/>
    <dgm:cxn modelId="{96393B6D-F0BF-4C18-BE8B-6E230590DEA3}" srcId="{CFD36BA6-4241-4A37-9182-5D305C101E4F}" destId="{4ED1BECC-3B3E-4403-864C-785C9A29A285}" srcOrd="0" destOrd="0" parTransId="{06229BFC-52A1-48AC-8414-601BF5509992}" sibTransId="{DFE1DA63-D067-4786-A726-D0C7936C39F6}"/>
    <dgm:cxn modelId="{DE07185C-8D73-4810-ACE1-BCEF423827E0}" srcId="{4ED1BECC-3B3E-4403-864C-785C9A29A285}" destId="{C30D51EE-B01E-4F83-9143-258768C0727C}" srcOrd="1" destOrd="0" parTransId="{9C8D1D2E-5661-4EB0-96F7-6E2BDB700217}" sibTransId="{3454B4B4-F69C-4DDD-AC89-8D75CC2C6798}"/>
    <dgm:cxn modelId="{7B7D6EDD-EC99-416E-B61D-A4B3ADDC5CD2}" srcId="{4ED1BECC-3B3E-4403-864C-785C9A29A285}" destId="{06533BAE-9F11-49F6-A716-E02D27C1906F}" srcOrd="3" destOrd="0" parTransId="{572D7B34-FD0A-4C19-B1B8-DCBEF633203E}" sibTransId="{898B5AB4-C405-4F28-808D-B2C122D137B5}"/>
    <dgm:cxn modelId="{EFF13F2C-C4BB-4FF4-9F42-83B50460FA0A}" type="presOf" srcId="{0015C4E0-0BED-41F0-A200-763B73A2C315}" destId="{454CB6B3-3B9D-4B7F-90CF-EDFE56A54F99}" srcOrd="0" destOrd="1" presId="urn:microsoft.com/office/officeart/2005/8/layout/chevron2"/>
    <dgm:cxn modelId="{07DF5C21-8857-436D-8213-9F3CD6A29284}" srcId="{4ED1BECC-3B3E-4403-864C-785C9A29A285}" destId="{8A515949-322C-42E9-BBDF-31B92B78DEA7}" srcOrd="6" destOrd="0" parTransId="{4B658C94-BD84-472B-A1A2-2D47741C5FC8}" sibTransId="{7EBE0678-3AA3-4963-A388-87781D0DBFBB}"/>
    <dgm:cxn modelId="{4CF52DFB-FBDE-4C62-83EE-3A9B7766A830}" type="presOf" srcId="{C30D51EE-B01E-4F83-9143-258768C0727C}" destId="{454CB6B3-3B9D-4B7F-90CF-EDFE56A54F99}" srcOrd="0" destOrd="2" presId="urn:microsoft.com/office/officeart/2005/8/layout/chevron2"/>
    <dgm:cxn modelId="{1100D465-D57D-4CDE-8FE9-F58284CB235C}" type="presOf" srcId="{CF39225E-D0D3-43FB-AD0F-FA3B158EB305}" destId="{454CB6B3-3B9D-4B7F-90CF-EDFE56A54F99}" srcOrd="0" destOrd="5" presId="urn:microsoft.com/office/officeart/2005/8/layout/chevron2"/>
    <dgm:cxn modelId="{E946CFB8-1E2D-4C87-A132-A0FFF9026185}" type="presOf" srcId="{06533BAE-9F11-49F6-A716-E02D27C1906F}" destId="{454CB6B3-3B9D-4B7F-90CF-EDFE56A54F99}" srcOrd="0" destOrd="4" presId="urn:microsoft.com/office/officeart/2005/8/layout/chevron2"/>
    <dgm:cxn modelId="{1492B0F3-F6EA-4045-B591-0DD166444434}" type="presOf" srcId="{DD792895-5E89-49FB-B9FE-CCF8A3658EBA}" destId="{454CB6B3-3B9D-4B7F-90CF-EDFE56A54F99}" srcOrd="0" destOrd="6" presId="urn:microsoft.com/office/officeart/2005/8/layout/chevron2"/>
    <dgm:cxn modelId="{B799AB20-A643-464C-95BB-37D36F06D104}" srcId="{4ED1BECC-3B3E-4403-864C-785C9A29A285}" destId="{0015C4E0-0BED-41F0-A200-763B73A2C315}" srcOrd="0" destOrd="0" parTransId="{8724C8EA-46CD-4969-B590-402E8DFA6E2D}" sibTransId="{2DBD6775-231C-4AC5-B10C-C3538397B9EA}"/>
    <dgm:cxn modelId="{374482A3-BB83-40F6-BAC5-4F1EFE5611DC}" srcId="{45B49A44-A32B-4739-9663-6847D29EB363}" destId="{CFD36BA6-4241-4A37-9182-5D305C101E4F}" srcOrd="0" destOrd="0" parTransId="{1D5506AD-1336-4D27-8F14-19ECE5BDE16B}" sibTransId="{0671A1D9-07D7-417D-9228-56026F10DAD1}"/>
    <dgm:cxn modelId="{3DD9CB4E-7473-41CD-A1F3-6532CB5BC7A9}" type="presOf" srcId="{8A515949-322C-42E9-BBDF-31B92B78DEA7}" destId="{454CB6B3-3B9D-4B7F-90CF-EDFE56A54F99}" srcOrd="0" destOrd="7" presId="urn:microsoft.com/office/officeart/2005/8/layout/chevron2"/>
    <dgm:cxn modelId="{E716E65E-1471-47DD-A10C-4316377197DD}" type="presOf" srcId="{7942EE93-B2D8-44E5-858B-972E9C882334}" destId="{454CB6B3-3B9D-4B7F-90CF-EDFE56A54F99}" srcOrd="0" destOrd="3" presId="urn:microsoft.com/office/officeart/2005/8/layout/chevron2"/>
    <dgm:cxn modelId="{4435F6A5-F53C-4951-A633-C286B043ADDD}" type="presOf" srcId="{45B49A44-A32B-4739-9663-6847D29EB363}" destId="{BB20761D-4500-480D-8DEF-3A806929A56E}" srcOrd="0" destOrd="0" presId="urn:microsoft.com/office/officeart/2005/8/layout/chevron2"/>
    <dgm:cxn modelId="{8245AB7B-3AA8-4BB1-A0F6-9CBE1DFDEA7C}" srcId="{4ED1BECC-3B3E-4403-864C-785C9A29A285}" destId="{7942EE93-B2D8-44E5-858B-972E9C882334}" srcOrd="2" destOrd="0" parTransId="{4E341566-0F9E-45E6-96D2-ED9AFE32E39F}" sibTransId="{F8F63426-FE2F-4F91-87C7-A4A78DE95BD9}"/>
    <dgm:cxn modelId="{6C1CAB5C-1F3A-498A-ADC7-988B100AF22E}" type="presParOf" srcId="{BB20761D-4500-480D-8DEF-3A806929A56E}" destId="{D2BACA75-7A1D-43CA-89B9-289D477302BB}" srcOrd="0" destOrd="0" presId="urn:microsoft.com/office/officeart/2005/8/layout/chevron2"/>
    <dgm:cxn modelId="{DD59D5FB-4A67-438F-A41A-0BDB8A13729F}" type="presParOf" srcId="{D2BACA75-7A1D-43CA-89B9-289D477302BB}" destId="{0E156019-E2E3-4604-8057-E53409FD2911}" srcOrd="0" destOrd="0" presId="urn:microsoft.com/office/officeart/2005/8/layout/chevron2"/>
    <dgm:cxn modelId="{7EB594E3-BF64-4AB4-B0AB-1C407F9537D9}" type="presParOf" srcId="{D2BACA75-7A1D-43CA-89B9-289D477302BB}" destId="{454CB6B3-3B9D-4B7F-90CF-EDFE56A54F9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B49A44-A32B-4739-9663-6847D29EB363}" type="doc">
      <dgm:prSet loTypeId="urn:microsoft.com/office/officeart/2005/8/layout/chevron2" loCatId="process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CFD36BA6-4241-4A37-9182-5D305C101E4F}">
      <dgm:prSet phldrT="[Metin]"/>
      <dgm:spPr/>
      <dgm:t>
        <a:bodyPr/>
        <a:lstStyle/>
        <a:p>
          <a:r>
            <a:rPr lang="tr-TR" b="1" dirty="0" smtClean="0">
              <a:latin typeface="+mj-lt"/>
            </a:rPr>
            <a:t>Sanal ağlar dönemi </a:t>
          </a:r>
          <a:r>
            <a:rPr lang="tr-TR" dirty="0" smtClean="0">
              <a:latin typeface="+mj-lt"/>
            </a:rPr>
            <a:t>(2000 …)</a:t>
          </a:r>
          <a:endParaRPr lang="tr-TR" dirty="0"/>
        </a:p>
      </dgm:t>
    </dgm:pt>
    <dgm:pt modelId="{1D5506AD-1336-4D27-8F14-19ECE5BDE16B}" type="parTrans" cxnId="{374482A3-BB83-40F6-BAC5-4F1EFE5611DC}">
      <dgm:prSet/>
      <dgm:spPr/>
      <dgm:t>
        <a:bodyPr/>
        <a:lstStyle/>
        <a:p>
          <a:endParaRPr lang="tr-TR"/>
        </a:p>
      </dgm:t>
    </dgm:pt>
    <dgm:pt modelId="{0671A1D9-07D7-417D-9228-56026F10DAD1}" type="sibTrans" cxnId="{374482A3-BB83-40F6-BAC5-4F1EFE5611DC}">
      <dgm:prSet/>
      <dgm:spPr/>
      <dgm:t>
        <a:bodyPr/>
        <a:lstStyle/>
        <a:p>
          <a:endParaRPr lang="tr-TR"/>
        </a:p>
      </dgm:t>
    </dgm:pt>
    <dgm:pt modelId="{4ED1BECC-3B3E-4403-864C-785C9A29A285}">
      <dgm:prSet phldrT="[Metin]"/>
      <dgm:spPr/>
      <dgm:t>
        <a:bodyPr/>
        <a:lstStyle/>
        <a:p>
          <a:endParaRPr lang="tr-TR" dirty="0"/>
        </a:p>
      </dgm:t>
    </dgm:pt>
    <dgm:pt modelId="{06229BFC-52A1-48AC-8414-601BF5509992}" type="parTrans" cxnId="{96393B6D-F0BF-4C18-BE8B-6E230590DEA3}">
      <dgm:prSet/>
      <dgm:spPr/>
      <dgm:t>
        <a:bodyPr/>
        <a:lstStyle/>
        <a:p>
          <a:endParaRPr lang="tr-TR"/>
        </a:p>
      </dgm:t>
    </dgm:pt>
    <dgm:pt modelId="{DFE1DA63-D067-4786-A726-D0C7936C39F6}" type="sibTrans" cxnId="{96393B6D-F0BF-4C18-BE8B-6E230590DEA3}">
      <dgm:prSet/>
      <dgm:spPr/>
      <dgm:t>
        <a:bodyPr/>
        <a:lstStyle/>
        <a:p>
          <a:endParaRPr lang="tr-TR"/>
        </a:p>
      </dgm:t>
    </dgm:pt>
    <dgm:pt modelId="{0015C4E0-0BED-41F0-A200-763B73A2C315}">
      <dgm:prSet/>
      <dgm:spPr/>
      <dgm:t>
        <a:bodyPr/>
        <a:lstStyle/>
        <a:p>
          <a:r>
            <a:rPr lang="tr-TR" smtClean="0">
              <a:latin typeface="+mj-lt"/>
            </a:rPr>
            <a:t>İnternet</a:t>
          </a:r>
          <a:r>
            <a:rPr lang="tr-TR" smtClean="0"/>
            <a:t>– </a:t>
          </a:r>
          <a:r>
            <a:rPr lang="tr-TR" smtClean="0">
              <a:latin typeface="+mj-lt"/>
            </a:rPr>
            <a:t>Web destekli öğrenme</a:t>
          </a:r>
          <a:endParaRPr lang="tr-TR" dirty="0" smtClean="0">
            <a:latin typeface="+mj-lt"/>
          </a:endParaRPr>
        </a:p>
      </dgm:t>
    </dgm:pt>
    <dgm:pt modelId="{8724C8EA-46CD-4969-B590-402E8DFA6E2D}" type="parTrans" cxnId="{B799AB20-A643-464C-95BB-37D36F06D104}">
      <dgm:prSet/>
      <dgm:spPr/>
      <dgm:t>
        <a:bodyPr/>
        <a:lstStyle/>
        <a:p>
          <a:endParaRPr lang="tr-TR"/>
        </a:p>
      </dgm:t>
    </dgm:pt>
    <dgm:pt modelId="{2DBD6775-231C-4AC5-B10C-C3538397B9EA}" type="sibTrans" cxnId="{B799AB20-A643-464C-95BB-37D36F06D104}">
      <dgm:prSet/>
      <dgm:spPr/>
      <dgm:t>
        <a:bodyPr/>
        <a:lstStyle/>
        <a:p>
          <a:endParaRPr lang="tr-TR"/>
        </a:p>
      </dgm:t>
    </dgm:pt>
    <dgm:pt modelId="{448865B1-4F74-4149-B67C-35F8398A7F6F}">
      <dgm:prSet/>
      <dgm:spPr/>
      <dgm:t>
        <a:bodyPr/>
        <a:lstStyle/>
        <a:p>
          <a:r>
            <a:rPr lang="tr-TR" smtClean="0">
              <a:latin typeface="+mj-lt"/>
            </a:rPr>
            <a:t>Mobil öğrenme</a:t>
          </a:r>
          <a:endParaRPr lang="tr-TR" dirty="0" smtClean="0">
            <a:latin typeface="+mj-lt"/>
          </a:endParaRPr>
        </a:p>
      </dgm:t>
    </dgm:pt>
    <dgm:pt modelId="{92B40B22-4EE6-4A15-B3D7-7DC53F6D2C20}" type="parTrans" cxnId="{B44E7598-2DCF-49DE-9239-7EB146F57C33}">
      <dgm:prSet/>
      <dgm:spPr/>
      <dgm:t>
        <a:bodyPr/>
        <a:lstStyle/>
        <a:p>
          <a:endParaRPr lang="tr-TR"/>
        </a:p>
      </dgm:t>
    </dgm:pt>
    <dgm:pt modelId="{28782311-FF84-4886-9C42-445C9F6AD704}" type="sibTrans" cxnId="{B44E7598-2DCF-49DE-9239-7EB146F57C33}">
      <dgm:prSet/>
      <dgm:spPr/>
      <dgm:t>
        <a:bodyPr/>
        <a:lstStyle/>
        <a:p>
          <a:endParaRPr lang="tr-TR"/>
        </a:p>
      </dgm:t>
    </dgm:pt>
    <dgm:pt modelId="{1F9B3839-B098-41FD-A3D1-744EABEDD3C1}">
      <dgm:prSet/>
      <dgm:spPr/>
      <dgm:t>
        <a:bodyPr/>
        <a:lstStyle/>
        <a:p>
          <a:r>
            <a:rPr lang="tr-TR" smtClean="0">
              <a:latin typeface="+mj-lt"/>
            </a:rPr>
            <a:t>Uyarlanabilir öğretim sistemleri</a:t>
          </a:r>
          <a:endParaRPr lang="tr-TR" dirty="0" smtClean="0">
            <a:latin typeface="+mj-lt"/>
          </a:endParaRPr>
        </a:p>
      </dgm:t>
    </dgm:pt>
    <dgm:pt modelId="{019A99CF-F8FF-49C6-A4C4-E26AB861ECBB}" type="parTrans" cxnId="{6C15D41D-D651-4493-B7E0-2C9C1D32E059}">
      <dgm:prSet/>
      <dgm:spPr/>
      <dgm:t>
        <a:bodyPr/>
        <a:lstStyle/>
        <a:p>
          <a:endParaRPr lang="tr-TR"/>
        </a:p>
      </dgm:t>
    </dgm:pt>
    <dgm:pt modelId="{ED4C3591-671D-4505-948B-6EECC36A9F63}" type="sibTrans" cxnId="{6C15D41D-D651-4493-B7E0-2C9C1D32E059}">
      <dgm:prSet/>
      <dgm:spPr/>
      <dgm:t>
        <a:bodyPr/>
        <a:lstStyle/>
        <a:p>
          <a:endParaRPr lang="tr-TR"/>
        </a:p>
      </dgm:t>
    </dgm:pt>
    <dgm:pt modelId="{BEC73F3B-68CC-48A8-99A8-6D71E4EB9812}">
      <dgm:prSet/>
      <dgm:spPr/>
      <dgm:t>
        <a:bodyPr/>
        <a:lstStyle/>
        <a:p>
          <a:r>
            <a:rPr lang="tr-TR" dirty="0" smtClean="0">
              <a:latin typeface="+mj-lt"/>
            </a:rPr>
            <a:t>Sanal  dünyalar</a:t>
          </a:r>
          <a:endParaRPr lang="tr-TR" dirty="0" smtClean="0">
            <a:latin typeface="+mj-lt"/>
          </a:endParaRPr>
        </a:p>
      </dgm:t>
    </dgm:pt>
    <dgm:pt modelId="{4C6AB577-ECF4-4D30-B002-ADFC2E7C9B7D}" type="parTrans" cxnId="{D79CF035-F1BA-400B-AA1C-859F049D372E}">
      <dgm:prSet/>
      <dgm:spPr/>
      <dgm:t>
        <a:bodyPr/>
        <a:lstStyle/>
        <a:p>
          <a:endParaRPr lang="tr-TR"/>
        </a:p>
      </dgm:t>
    </dgm:pt>
    <dgm:pt modelId="{64C428E8-37A0-4B19-85F9-C12905699018}" type="sibTrans" cxnId="{D79CF035-F1BA-400B-AA1C-859F049D372E}">
      <dgm:prSet/>
      <dgm:spPr/>
      <dgm:t>
        <a:bodyPr/>
        <a:lstStyle/>
        <a:p>
          <a:endParaRPr lang="tr-TR"/>
        </a:p>
      </dgm:t>
    </dgm:pt>
    <dgm:pt modelId="{BB20761D-4500-480D-8DEF-3A806929A56E}" type="pres">
      <dgm:prSet presAssocID="{45B49A44-A32B-4739-9663-6847D29EB363}" presName="linearFlow" presStyleCnt="0">
        <dgm:presLayoutVars>
          <dgm:dir/>
          <dgm:animLvl val="lvl"/>
          <dgm:resizeHandles val="exact"/>
        </dgm:presLayoutVars>
      </dgm:prSet>
      <dgm:spPr/>
    </dgm:pt>
    <dgm:pt modelId="{D2BACA75-7A1D-43CA-89B9-289D477302BB}" type="pres">
      <dgm:prSet presAssocID="{CFD36BA6-4241-4A37-9182-5D305C101E4F}" presName="composite" presStyleCnt="0"/>
      <dgm:spPr/>
    </dgm:pt>
    <dgm:pt modelId="{0E156019-E2E3-4604-8057-E53409FD2911}" type="pres">
      <dgm:prSet presAssocID="{CFD36BA6-4241-4A37-9182-5D305C101E4F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54CB6B3-3B9D-4B7F-90CF-EDFE56A54F99}" type="pres">
      <dgm:prSet presAssocID="{CFD36BA6-4241-4A37-9182-5D305C101E4F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C15D41D-D651-4493-B7E0-2C9C1D32E059}" srcId="{4ED1BECC-3B3E-4403-864C-785C9A29A285}" destId="{1F9B3839-B098-41FD-A3D1-744EABEDD3C1}" srcOrd="2" destOrd="0" parTransId="{019A99CF-F8FF-49C6-A4C4-E26AB861ECBB}" sibTransId="{ED4C3591-671D-4505-948B-6EECC36A9F63}"/>
    <dgm:cxn modelId="{96393B6D-F0BF-4C18-BE8B-6E230590DEA3}" srcId="{CFD36BA6-4241-4A37-9182-5D305C101E4F}" destId="{4ED1BECC-3B3E-4403-864C-785C9A29A285}" srcOrd="0" destOrd="0" parTransId="{06229BFC-52A1-48AC-8414-601BF5509992}" sibTransId="{DFE1DA63-D067-4786-A726-D0C7936C39F6}"/>
    <dgm:cxn modelId="{D79CF035-F1BA-400B-AA1C-859F049D372E}" srcId="{4ED1BECC-3B3E-4403-864C-785C9A29A285}" destId="{BEC73F3B-68CC-48A8-99A8-6D71E4EB9812}" srcOrd="3" destOrd="0" parTransId="{4C6AB577-ECF4-4D30-B002-ADFC2E7C9B7D}" sibTransId="{64C428E8-37A0-4B19-85F9-C12905699018}"/>
    <dgm:cxn modelId="{7B1224CE-6D75-4DAF-8AED-431F90CD4085}" type="presOf" srcId="{4ED1BECC-3B3E-4403-864C-785C9A29A285}" destId="{454CB6B3-3B9D-4B7F-90CF-EDFE56A54F99}" srcOrd="0" destOrd="0" presId="urn:microsoft.com/office/officeart/2005/8/layout/chevron2"/>
    <dgm:cxn modelId="{2B6C8ECB-BCCD-4E15-8EF0-019E6F694FE6}" type="presOf" srcId="{BEC73F3B-68CC-48A8-99A8-6D71E4EB9812}" destId="{454CB6B3-3B9D-4B7F-90CF-EDFE56A54F99}" srcOrd="0" destOrd="4" presId="urn:microsoft.com/office/officeart/2005/8/layout/chevron2"/>
    <dgm:cxn modelId="{8838DC5C-0A25-4ABD-8C24-73B2AD4B75AF}" type="presOf" srcId="{448865B1-4F74-4149-B67C-35F8398A7F6F}" destId="{454CB6B3-3B9D-4B7F-90CF-EDFE56A54F99}" srcOrd="0" destOrd="2" presId="urn:microsoft.com/office/officeart/2005/8/layout/chevron2"/>
    <dgm:cxn modelId="{B44E7598-2DCF-49DE-9239-7EB146F57C33}" srcId="{4ED1BECC-3B3E-4403-864C-785C9A29A285}" destId="{448865B1-4F74-4149-B67C-35F8398A7F6F}" srcOrd="1" destOrd="0" parTransId="{92B40B22-4EE6-4A15-B3D7-7DC53F6D2C20}" sibTransId="{28782311-FF84-4886-9C42-445C9F6AD704}"/>
    <dgm:cxn modelId="{446E8FB9-D956-442D-B899-61DC87A0CBF6}" type="presOf" srcId="{CFD36BA6-4241-4A37-9182-5D305C101E4F}" destId="{0E156019-E2E3-4604-8057-E53409FD2911}" srcOrd="0" destOrd="0" presId="urn:microsoft.com/office/officeart/2005/8/layout/chevron2"/>
    <dgm:cxn modelId="{8D1606F4-48AB-4367-8121-86B129F26297}" type="presOf" srcId="{0015C4E0-0BED-41F0-A200-763B73A2C315}" destId="{454CB6B3-3B9D-4B7F-90CF-EDFE56A54F99}" srcOrd="0" destOrd="1" presId="urn:microsoft.com/office/officeart/2005/8/layout/chevron2"/>
    <dgm:cxn modelId="{B799AB20-A643-464C-95BB-37D36F06D104}" srcId="{4ED1BECC-3B3E-4403-864C-785C9A29A285}" destId="{0015C4E0-0BED-41F0-A200-763B73A2C315}" srcOrd="0" destOrd="0" parTransId="{8724C8EA-46CD-4969-B590-402E8DFA6E2D}" sibTransId="{2DBD6775-231C-4AC5-B10C-C3538397B9EA}"/>
    <dgm:cxn modelId="{374482A3-BB83-40F6-BAC5-4F1EFE5611DC}" srcId="{45B49A44-A32B-4739-9663-6847D29EB363}" destId="{CFD36BA6-4241-4A37-9182-5D305C101E4F}" srcOrd="0" destOrd="0" parTransId="{1D5506AD-1336-4D27-8F14-19ECE5BDE16B}" sibTransId="{0671A1D9-07D7-417D-9228-56026F10DAD1}"/>
    <dgm:cxn modelId="{46619587-B1DD-4C9D-9074-F51EAD6BD3AF}" type="presOf" srcId="{1F9B3839-B098-41FD-A3D1-744EABEDD3C1}" destId="{454CB6B3-3B9D-4B7F-90CF-EDFE56A54F99}" srcOrd="0" destOrd="3" presId="urn:microsoft.com/office/officeart/2005/8/layout/chevron2"/>
    <dgm:cxn modelId="{E13FE281-1886-4CE7-9E12-B11B67D7AE3B}" type="presOf" srcId="{45B49A44-A32B-4739-9663-6847D29EB363}" destId="{BB20761D-4500-480D-8DEF-3A806929A56E}" srcOrd="0" destOrd="0" presId="urn:microsoft.com/office/officeart/2005/8/layout/chevron2"/>
    <dgm:cxn modelId="{A5FC635F-4D72-405D-B6FA-F39494F71E6E}" type="presParOf" srcId="{BB20761D-4500-480D-8DEF-3A806929A56E}" destId="{D2BACA75-7A1D-43CA-89B9-289D477302BB}" srcOrd="0" destOrd="0" presId="urn:microsoft.com/office/officeart/2005/8/layout/chevron2"/>
    <dgm:cxn modelId="{47E26A5F-EF48-42F5-9928-2395640A4CDC}" type="presParOf" srcId="{D2BACA75-7A1D-43CA-89B9-289D477302BB}" destId="{0E156019-E2E3-4604-8057-E53409FD2911}" srcOrd="0" destOrd="0" presId="urn:microsoft.com/office/officeart/2005/8/layout/chevron2"/>
    <dgm:cxn modelId="{90D5D3D2-4475-470F-88C4-86A3E2E4BE7B}" type="presParOf" srcId="{D2BACA75-7A1D-43CA-89B9-289D477302BB}" destId="{454CB6B3-3B9D-4B7F-90CF-EDFE56A54F9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C7AB84-BAA2-49BC-903E-707781A8F77B}">
      <dsp:nvSpPr>
        <dsp:cNvPr id="0" name=""/>
        <dsp:cNvSpPr/>
      </dsp:nvSpPr>
      <dsp:spPr>
        <a:xfrm rot="5400000">
          <a:off x="-348620" y="350444"/>
          <a:ext cx="2324137" cy="162689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latin typeface="+mj-lt"/>
            </a:rPr>
            <a:t>Görsel hareket dönemi </a:t>
          </a:r>
          <a:r>
            <a:rPr lang="tr-TR" sz="1600" kern="1200" dirty="0" smtClean="0">
              <a:latin typeface="+mj-lt"/>
            </a:rPr>
            <a:t>(1900 - 1920)</a:t>
          </a:r>
          <a:endParaRPr lang="tr-TR" sz="1600" kern="1200" dirty="0"/>
        </a:p>
      </dsp:txBody>
      <dsp:txXfrm rot="-5400000">
        <a:off x="2" y="815271"/>
        <a:ext cx="1626895" cy="697242"/>
      </dsp:txXfrm>
    </dsp:sp>
    <dsp:sp modelId="{A3C5212D-259F-41F9-8ACA-C6BBE97623FF}">
      <dsp:nvSpPr>
        <dsp:cNvPr id="0" name=""/>
        <dsp:cNvSpPr/>
      </dsp:nvSpPr>
      <dsp:spPr>
        <a:xfrm rot="5400000">
          <a:off x="4342579" y="-2713859"/>
          <a:ext cx="1510689" cy="69420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>
              <a:latin typeface="+mj-lt"/>
            </a:rPr>
            <a:t>Resimli kitaplar</a:t>
          </a:r>
          <a:endParaRPr lang="tr-T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smtClean="0">
              <a:latin typeface="+mj-lt"/>
            </a:rPr>
            <a:t>Okul müzeleri</a:t>
          </a:r>
          <a:endParaRPr lang="tr-TR" sz="2100" kern="1200" dirty="0" smtClean="0">
            <a:latin typeface="+mj-lt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>
              <a:latin typeface="+mj-lt"/>
            </a:rPr>
            <a:t>Görsel öğretim</a:t>
          </a:r>
          <a:endParaRPr lang="tr-TR" sz="2100" kern="1200" dirty="0" smtClean="0">
            <a:latin typeface="+mj-lt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>
              <a:latin typeface="+mj-lt"/>
            </a:rPr>
            <a:t>Deney, kısa süreli geziler vb.)</a:t>
          </a:r>
          <a:endParaRPr lang="tr-TR" sz="2100" kern="1200" dirty="0"/>
        </a:p>
      </dsp:txBody>
      <dsp:txXfrm rot="-5400000">
        <a:off x="1626896" y="75570"/>
        <a:ext cx="6868310" cy="1363197"/>
      </dsp:txXfrm>
    </dsp:sp>
    <dsp:sp modelId="{9AEF5012-79D3-4BFF-84F1-F440FC62619F}">
      <dsp:nvSpPr>
        <dsp:cNvPr id="0" name=""/>
        <dsp:cNvSpPr/>
      </dsp:nvSpPr>
      <dsp:spPr>
        <a:xfrm rot="5400000">
          <a:off x="-348620" y="2389478"/>
          <a:ext cx="2324137" cy="1626895"/>
        </a:xfrm>
        <a:prstGeom prst="chevron">
          <a:avLst/>
        </a:prstGeom>
        <a:solidFill>
          <a:schemeClr val="accent2">
            <a:hueOff val="889088"/>
            <a:satOff val="-19570"/>
            <a:lumOff val="-14117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latin typeface="+mj-lt"/>
            </a:rPr>
            <a:t>Kayıtlı ses dönemi </a:t>
          </a:r>
          <a:r>
            <a:rPr lang="tr-TR" sz="1600" kern="1200" dirty="0" smtClean="0">
              <a:latin typeface="+mj-lt"/>
            </a:rPr>
            <a:t>(1920 - 1940)</a:t>
          </a:r>
          <a:endParaRPr lang="tr-TR" sz="1600" kern="1200" dirty="0"/>
        </a:p>
      </dsp:txBody>
      <dsp:txXfrm rot="-5400000">
        <a:off x="2" y="2854305"/>
        <a:ext cx="1626895" cy="697242"/>
      </dsp:txXfrm>
    </dsp:sp>
    <dsp:sp modelId="{16B8D342-C551-4FAD-9EFA-5871633DB53F}">
      <dsp:nvSpPr>
        <dsp:cNvPr id="0" name=""/>
        <dsp:cNvSpPr/>
      </dsp:nvSpPr>
      <dsp:spPr>
        <a:xfrm rot="5400000">
          <a:off x="4342579" y="-674825"/>
          <a:ext cx="1510689" cy="69420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>
              <a:latin typeface="+mj-lt"/>
            </a:rPr>
            <a:t>Radyo yayınları </a:t>
          </a:r>
          <a:endParaRPr lang="tr-T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smtClean="0">
              <a:latin typeface="+mj-lt"/>
            </a:rPr>
            <a:t>Ses kasetleri</a:t>
          </a:r>
          <a:endParaRPr lang="tr-TR" sz="2100" kern="1200" dirty="0" smtClean="0">
            <a:latin typeface="+mj-lt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>
              <a:latin typeface="+mj-lt"/>
            </a:rPr>
            <a:t>Bireysel öğrenme sistemleri</a:t>
          </a:r>
          <a:endParaRPr lang="tr-TR" sz="2100" kern="1200" dirty="0" smtClean="0">
            <a:latin typeface="+mj-lt"/>
          </a:endParaRPr>
        </a:p>
      </dsp:txBody>
      <dsp:txXfrm rot="-5400000">
        <a:off x="1626896" y="2114604"/>
        <a:ext cx="6868310" cy="13631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C7AB84-BAA2-49BC-903E-707781A8F77B}">
      <dsp:nvSpPr>
        <dsp:cNvPr id="0" name=""/>
        <dsp:cNvSpPr/>
      </dsp:nvSpPr>
      <dsp:spPr>
        <a:xfrm rot="5400000">
          <a:off x="-378264" y="380450"/>
          <a:ext cx="2521760" cy="1765232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>
              <a:latin typeface="+mj-lt"/>
            </a:rPr>
            <a:t>Hareketli görüntü dönemi </a:t>
          </a:r>
          <a:r>
            <a:rPr lang="tr-TR" sz="1700" kern="1200" dirty="0" smtClean="0">
              <a:latin typeface="+mj-lt"/>
            </a:rPr>
            <a:t>(1940 – 1960)</a:t>
          </a:r>
          <a:endParaRPr lang="tr-TR" sz="1700" kern="1200" dirty="0"/>
        </a:p>
      </dsp:txBody>
      <dsp:txXfrm rot="-5400000">
        <a:off x="0" y="884802"/>
        <a:ext cx="1765232" cy="756528"/>
      </dsp:txXfrm>
    </dsp:sp>
    <dsp:sp modelId="{A3C5212D-259F-41F9-8ACA-C6BBE97623FF}">
      <dsp:nvSpPr>
        <dsp:cNvPr id="0" name=""/>
        <dsp:cNvSpPr/>
      </dsp:nvSpPr>
      <dsp:spPr>
        <a:xfrm rot="5400000">
          <a:off x="4383524" y="-2616105"/>
          <a:ext cx="1639144" cy="68757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500" kern="1200" dirty="0" smtClean="0">
              <a:latin typeface="+mj-lt"/>
            </a:rPr>
            <a:t>Eğitici filmler</a:t>
          </a:r>
          <a:endParaRPr lang="tr-T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500" kern="1200" dirty="0" smtClean="0">
              <a:latin typeface="+mj-lt"/>
            </a:rPr>
            <a:t>Televizyon</a:t>
          </a:r>
          <a:endParaRPr lang="tr-TR" sz="1500" kern="1200" dirty="0" smtClean="0">
            <a:latin typeface="+mj-lt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500" kern="1200" dirty="0" smtClean="0">
              <a:latin typeface="+mj-lt"/>
            </a:rPr>
            <a:t>İlk ÖT modeller</a:t>
          </a:r>
          <a:endParaRPr lang="tr-TR" sz="1500" kern="1200" dirty="0" smtClean="0">
            <a:latin typeface="+mj-lt"/>
          </a:endParaRPr>
        </a:p>
      </dsp:txBody>
      <dsp:txXfrm rot="-5400000">
        <a:off x="1765233" y="82202"/>
        <a:ext cx="6795711" cy="1479112"/>
      </dsp:txXfrm>
    </dsp:sp>
    <dsp:sp modelId="{9AEF5012-79D3-4BFF-84F1-F440FC62619F}">
      <dsp:nvSpPr>
        <dsp:cNvPr id="0" name=""/>
        <dsp:cNvSpPr/>
      </dsp:nvSpPr>
      <dsp:spPr>
        <a:xfrm rot="5400000">
          <a:off x="-378264" y="2618677"/>
          <a:ext cx="2521760" cy="1765232"/>
        </a:xfrm>
        <a:prstGeom prst="chevron">
          <a:avLst/>
        </a:prstGeom>
        <a:gradFill rotWithShape="0">
          <a:gsLst>
            <a:gs pos="0">
              <a:schemeClr val="accent4">
                <a:hueOff val="1114968"/>
                <a:satOff val="23662"/>
                <a:lumOff val="785"/>
                <a:alphaOff val="0"/>
                <a:tint val="96000"/>
                <a:lumMod val="104000"/>
              </a:schemeClr>
            </a:gs>
            <a:gs pos="100000">
              <a:schemeClr val="accent4">
                <a:hueOff val="1114968"/>
                <a:satOff val="23662"/>
                <a:lumOff val="785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1114968"/>
              <a:satOff val="23662"/>
              <a:lumOff val="785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>
              <a:latin typeface="+mj-lt"/>
            </a:rPr>
            <a:t>Sınırlı etkileşim dönemi </a:t>
          </a:r>
          <a:r>
            <a:rPr lang="tr-TR" sz="1700" kern="1200" dirty="0" smtClean="0">
              <a:latin typeface="+mj-lt"/>
            </a:rPr>
            <a:t>(1960 - 1980)</a:t>
          </a:r>
          <a:endParaRPr lang="tr-TR" sz="1700" kern="1200" dirty="0"/>
        </a:p>
      </dsp:txBody>
      <dsp:txXfrm rot="-5400000">
        <a:off x="0" y="3123029"/>
        <a:ext cx="1765232" cy="756528"/>
      </dsp:txXfrm>
    </dsp:sp>
    <dsp:sp modelId="{16B8D342-C551-4FAD-9EFA-5871633DB53F}">
      <dsp:nvSpPr>
        <dsp:cNvPr id="0" name=""/>
        <dsp:cNvSpPr/>
      </dsp:nvSpPr>
      <dsp:spPr>
        <a:xfrm rot="5400000">
          <a:off x="4347151" y="-294822"/>
          <a:ext cx="1639144" cy="68757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1114968"/>
              <a:satOff val="23662"/>
              <a:lumOff val="785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500" kern="1200" dirty="0" smtClean="0">
              <a:latin typeface="+mj-lt"/>
            </a:rPr>
            <a:t>Programlı öğretim (bireysel öğrenme)</a:t>
          </a:r>
          <a:endParaRPr lang="tr-T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500" kern="1200" dirty="0" smtClean="0">
              <a:latin typeface="+mj-lt"/>
            </a:rPr>
            <a:t>Sistemler yaklaşımı</a:t>
          </a:r>
          <a:endParaRPr lang="tr-TR" sz="1500" kern="1200" dirty="0" smtClean="0">
            <a:latin typeface="+mj-lt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500" kern="1200" dirty="0" smtClean="0">
              <a:latin typeface="+mj-lt"/>
            </a:rPr>
            <a:t>Davranışsal ve eğitsel amaçlar</a:t>
          </a:r>
          <a:endParaRPr lang="tr-TR" sz="1500" kern="1200" dirty="0" smtClean="0">
            <a:latin typeface="+mj-lt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500" kern="1200" dirty="0" smtClean="0">
              <a:latin typeface="+mj-lt"/>
            </a:rPr>
            <a:t>Mutlak değerlendirme</a:t>
          </a:r>
          <a:endParaRPr lang="tr-TR" sz="1500" kern="1200" dirty="0" smtClean="0">
            <a:latin typeface="+mj-lt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500" kern="1200" smtClean="0">
              <a:latin typeface="+mj-lt"/>
            </a:rPr>
            <a:t>Bilgisayar (1970 …)</a:t>
          </a:r>
          <a:endParaRPr lang="tr-TR" sz="1500" kern="1200" dirty="0" smtClean="0">
            <a:latin typeface="+mj-lt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500" kern="1200" dirty="0" smtClean="0">
              <a:latin typeface="+mj-lt"/>
            </a:rPr>
            <a:t>Öğretim tasarımı modelleri</a:t>
          </a:r>
          <a:endParaRPr lang="tr-TR" sz="1500" kern="1200" dirty="0" smtClean="0">
            <a:latin typeface="+mj-lt"/>
          </a:endParaRPr>
        </a:p>
      </dsp:txBody>
      <dsp:txXfrm rot="-5400000">
        <a:off x="1728860" y="2403485"/>
        <a:ext cx="6795711" cy="14791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156019-E2E3-4604-8057-E53409FD2911}">
      <dsp:nvSpPr>
        <dsp:cNvPr id="0" name=""/>
        <dsp:cNvSpPr/>
      </dsp:nvSpPr>
      <dsp:spPr>
        <a:xfrm rot="5400000">
          <a:off x="-680475" y="680475"/>
          <a:ext cx="4536504" cy="3175552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b="1" kern="1200" dirty="0" smtClean="0">
              <a:latin typeface="+mj-lt"/>
            </a:rPr>
            <a:t>Çoklu ortam dönemi </a:t>
          </a:r>
          <a:r>
            <a:rPr lang="tr-TR" sz="3100" kern="1200" dirty="0" smtClean="0">
              <a:latin typeface="+mj-lt"/>
            </a:rPr>
            <a:t>(1980 - 2000)</a:t>
          </a:r>
          <a:endParaRPr lang="tr-TR" sz="3100" kern="1200" dirty="0"/>
        </a:p>
      </dsp:txBody>
      <dsp:txXfrm rot="-5400000">
        <a:off x="1" y="1587775"/>
        <a:ext cx="3175552" cy="1360952"/>
      </dsp:txXfrm>
    </dsp:sp>
    <dsp:sp modelId="{454CB6B3-3B9D-4B7F-90CF-EDFE56A54F99}">
      <dsp:nvSpPr>
        <dsp:cNvPr id="0" name=""/>
        <dsp:cNvSpPr/>
      </dsp:nvSpPr>
      <dsp:spPr>
        <a:xfrm rot="5400000">
          <a:off x="4253872" y="-1078319"/>
          <a:ext cx="2948727" cy="51053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>
              <a:latin typeface="+mj-lt"/>
            </a:rPr>
            <a:t>Etkileşimli video</a:t>
          </a:r>
          <a:endParaRPr lang="tr-TR" sz="1600" kern="1200" dirty="0" smtClean="0">
            <a:latin typeface="+mj-lt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>
              <a:latin typeface="+mj-lt"/>
            </a:rPr>
            <a:t>Bilişsel psikoloji - Bilişsel öğrenme yaklaşımı (1980)</a:t>
          </a:r>
          <a:endParaRPr lang="tr-TR" sz="1600" kern="1200" dirty="0" smtClean="0">
            <a:latin typeface="+mj-lt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>
              <a:latin typeface="+mj-lt"/>
            </a:rPr>
            <a:t>CD (Kompakt disk) teknolojisi</a:t>
          </a:r>
          <a:endParaRPr lang="tr-TR" sz="1600" kern="1200" dirty="0" smtClean="0">
            <a:latin typeface="+mj-lt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>
              <a:latin typeface="+mj-lt"/>
            </a:rPr>
            <a:t>Performans teknolojisi</a:t>
          </a:r>
          <a:endParaRPr lang="tr-TR" sz="1600" kern="1200" dirty="0" smtClean="0">
            <a:latin typeface="+mj-lt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err="1" smtClean="0">
              <a:latin typeface="+mj-lt"/>
            </a:rPr>
            <a:t>Yapılandırmacı</a:t>
          </a:r>
          <a:r>
            <a:rPr lang="tr-TR" sz="1600" kern="1200" dirty="0" smtClean="0">
              <a:latin typeface="+mj-lt"/>
            </a:rPr>
            <a:t> (yapıcı) öğrenme</a:t>
          </a:r>
          <a:endParaRPr lang="tr-TR" sz="1600" kern="1200" dirty="0" smtClean="0">
            <a:latin typeface="+mj-lt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>
              <a:latin typeface="+mj-lt"/>
            </a:rPr>
            <a:t>Elektronik performans destek sistemleri (EPDS)</a:t>
          </a:r>
          <a:endParaRPr lang="tr-TR" sz="1600" kern="1200" dirty="0" smtClean="0">
            <a:latin typeface="+mj-lt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>
              <a:latin typeface="+mj-lt"/>
            </a:rPr>
            <a:t>Hızlı </a:t>
          </a:r>
          <a:r>
            <a:rPr lang="tr-TR" sz="1600" kern="1200" dirty="0" err="1" smtClean="0">
              <a:latin typeface="+mj-lt"/>
            </a:rPr>
            <a:t>protitipleme</a:t>
          </a:r>
          <a:r>
            <a:rPr lang="tr-TR" sz="1600" kern="1200" dirty="0" smtClean="0">
              <a:latin typeface="+mj-lt"/>
            </a:rPr>
            <a:t> (1990)</a:t>
          </a:r>
          <a:endParaRPr lang="tr-TR" sz="1600" kern="1200" dirty="0" smtClean="0">
            <a:latin typeface="+mj-lt"/>
          </a:endParaRPr>
        </a:p>
      </dsp:txBody>
      <dsp:txXfrm rot="-5400000">
        <a:off x="3175553" y="143945"/>
        <a:ext cx="4961422" cy="26608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156019-E2E3-4604-8057-E53409FD2911}">
      <dsp:nvSpPr>
        <dsp:cNvPr id="0" name=""/>
        <dsp:cNvSpPr/>
      </dsp:nvSpPr>
      <dsp:spPr>
        <a:xfrm rot="5400000">
          <a:off x="-680475" y="680475"/>
          <a:ext cx="4536504" cy="3175552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b="1" kern="1200" dirty="0" smtClean="0">
              <a:latin typeface="+mj-lt"/>
            </a:rPr>
            <a:t>Sanal ağlar dönemi </a:t>
          </a:r>
          <a:r>
            <a:rPr lang="tr-TR" sz="3100" kern="1200" dirty="0" smtClean="0">
              <a:latin typeface="+mj-lt"/>
            </a:rPr>
            <a:t>(2000 …)</a:t>
          </a:r>
          <a:endParaRPr lang="tr-TR" sz="3100" kern="1200" dirty="0"/>
        </a:p>
      </dsp:txBody>
      <dsp:txXfrm rot="-5400000">
        <a:off x="1" y="1587775"/>
        <a:ext cx="3175552" cy="1360952"/>
      </dsp:txXfrm>
    </dsp:sp>
    <dsp:sp modelId="{454CB6B3-3B9D-4B7F-90CF-EDFE56A54F99}">
      <dsp:nvSpPr>
        <dsp:cNvPr id="0" name=""/>
        <dsp:cNvSpPr/>
      </dsp:nvSpPr>
      <dsp:spPr>
        <a:xfrm rot="5400000">
          <a:off x="4253872" y="-1078319"/>
          <a:ext cx="2948727" cy="51053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2400" kern="1200" dirty="0"/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smtClean="0">
              <a:latin typeface="+mj-lt"/>
            </a:rPr>
            <a:t>İnternet</a:t>
          </a:r>
          <a:r>
            <a:rPr lang="tr-TR" sz="2400" kern="1200" smtClean="0"/>
            <a:t>– </a:t>
          </a:r>
          <a:r>
            <a:rPr lang="tr-TR" sz="2400" kern="1200" smtClean="0">
              <a:latin typeface="+mj-lt"/>
            </a:rPr>
            <a:t>Web destekli öğrenme</a:t>
          </a:r>
          <a:endParaRPr lang="tr-TR" sz="2400" kern="1200" dirty="0" smtClean="0">
            <a:latin typeface="+mj-lt"/>
          </a:endParaRP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smtClean="0">
              <a:latin typeface="+mj-lt"/>
            </a:rPr>
            <a:t>Mobil öğrenme</a:t>
          </a:r>
          <a:endParaRPr lang="tr-TR" sz="2400" kern="1200" dirty="0" smtClean="0">
            <a:latin typeface="+mj-lt"/>
          </a:endParaRP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smtClean="0">
              <a:latin typeface="+mj-lt"/>
            </a:rPr>
            <a:t>Uyarlanabilir öğretim sistemleri</a:t>
          </a:r>
          <a:endParaRPr lang="tr-TR" sz="2400" kern="1200" dirty="0" smtClean="0">
            <a:latin typeface="+mj-lt"/>
          </a:endParaRP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>
              <a:latin typeface="+mj-lt"/>
            </a:rPr>
            <a:t>Sanal  dünyalar</a:t>
          </a:r>
          <a:endParaRPr lang="tr-TR" sz="2400" kern="1200" dirty="0" smtClean="0">
            <a:latin typeface="+mj-lt"/>
          </a:endParaRPr>
        </a:p>
      </dsp:txBody>
      <dsp:txXfrm rot="-5400000">
        <a:off x="3175553" y="143945"/>
        <a:ext cx="4961422" cy="2660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9922-3A99-4269-BB2A-BC4C9555D802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11A6FA63-8EF8-46EB-969C-80BE64EEA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361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9922-3A99-4269-BB2A-BC4C9555D802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1A6FA63-8EF8-46EB-969C-80BE64EEA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2732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9922-3A99-4269-BB2A-BC4C9555D802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1A6FA63-8EF8-46EB-969C-80BE64EEA5B9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4280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9922-3A99-4269-BB2A-BC4C9555D802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1A6FA63-8EF8-46EB-969C-80BE64EEA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3843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9922-3A99-4269-BB2A-BC4C9555D802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1A6FA63-8EF8-46EB-969C-80BE64EEA5B9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4105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9922-3A99-4269-BB2A-BC4C9555D802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1A6FA63-8EF8-46EB-969C-80BE64EEA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2935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9922-3A99-4269-BB2A-BC4C9555D802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FA63-8EF8-46EB-969C-80BE64EEA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6084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9922-3A99-4269-BB2A-BC4C9555D802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FA63-8EF8-46EB-969C-80BE64EEA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38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9922-3A99-4269-BB2A-BC4C9555D802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FA63-8EF8-46EB-969C-80BE64EEA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784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9922-3A99-4269-BB2A-BC4C9555D802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1A6FA63-8EF8-46EB-969C-80BE64EEA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1287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9922-3A99-4269-BB2A-BC4C9555D802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1A6FA63-8EF8-46EB-969C-80BE64EEA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9714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9922-3A99-4269-BB2A-BC4C9555D802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1A6FA63-8EF8-46EB-969C-80BE64EEA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9406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9922-3A99-4269-BB2A-BC4C9555D802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FA63-8EF8-46EB-969C-80BE64EEA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149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9922-3A99-4269-BB2A-BC4C9555D802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FA63-8EF8-46EB-969C-80BE64EEA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414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9922-3A99-4269-BB2A-BC4C9555D802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FA63-8EF8-46EB-969C-80BE64EEA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7639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9922-3A99-4269-BB2A-BC4C9555D802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1A6FA63-8EF8-46EB-969C-80BE64EEA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0205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B9922-3A99-4269-BB2A-BC4C9555D802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1A6FA63-8EF8-46EB-969C-80BE64EEA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1322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Öğretim Tasarımı</a:t>
            </a: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Öğretim Tasarımının Tarihsel Gelişimi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0796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tr-TR" altLang="tr-TR" sz="3600" smtClean="0"/>
              <a:t>Öğretim Tasarımı-Kuramlar</a:t>
            </a:r>
          </a:p>
        </p:txBody>
      </p:sp>
      <p:sp>
        <p:nvSpPr>
          <p:cNvPr id="5123" name="2 İçerik Yer Tutucusu"/>
          <p:cNvSpPr>
            <a:spLocks noGrp="1"/>
          </p:cNvSpPr>
          <p:nvPr>
            <p:ph idx="1"/>
          </p:nvPr>
        </p:nvSpPr>
        <p:spPr>
          <a:xfrm>
            <a:off x="1475656" y="980728"/>
            <a:ext cx="8229600" cy="5327650"/>
          </a:xfrm>
        </p:spPr>
        <p:txBody>
          <a:bodyPr>
            <a:normAutofit/>
          </a:bodyPr>
          <a:lstStyle/>
          <a:p>
            <a:r>
              <a:rPr lang="tr-TR" altLang="tr-TR" sz="2400" dirty="0" smtClean="0"/>
              <a:t>Davranışçı Öğrenme Kuram</a:t>
            </a:r>
          </a:p>
          <a:p>
            <a:r>
              <a:rPr lang="tr-TR" altLang="tr-TR" sz="2400" dirty="0" smtClean="0"/>
              <a:t>Yol Gösterici Kuram</a:t>
            </a:r>
          </a:p>
          <a:p>
            <a:r>
              <a:rPr lang="tr-TR" altLang="tr-TR" sz="2400" dirty="0" err="1" smtClean="0"/>
              <a:t>Bulduruşsal</a:t>
            </a:r>
            <a:r>
              <a:rPr lang="tr-TR" altLang="tr-TR" sz="2400" dirty="0" smtClean="0"/>
              <a:t> Kuram</a:t>
            </a:r>
          </a:p>
          <a:p>
            <a:r>
              <a:rPr lang="tr-TR" altLang="tr-TR" sz="2400" dirty="0" smtClean="0"/>
              <a:t>Bilişsel Öğrenme Kuram</a:t>
            </a:r>
          </a:p>
          <a:p>
            <a:r>
              <a:rPr lang="tr-TR" altLang="tr-TR" sz="2400" dirty="0" smtClean="0"/>
              <a:t>Yapısal Öğrenme Kuramı</a:t>
            </a:r>
          </a:p>
          <a:p>
            <a:r>
              <a:rPr lang="tr-TR" altLang="tr-TR" sz="2400" dirty="0" err="1" smtClean="0"/>
              <a:t>Sorgulamacı</a:t>
            </a:r>
            <a:r>
              <a:rPr lang="tr-TR" altLang="tr-TR" sz="2400" dirty="0" smtClean="0"/>
              <a:t> Diyalog Kuramı</a:t>
            </a:r>
          </a:p>
          <a:p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91759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tr-TR" altLang="tr-TR" sz="3600" smtClean="0"/>
              <a:t>Öğretim Tasarımı-Kuramlar</a:t>
            </a:r>
          </a:p>
        </p:txBody>
      </p:sp>
      <p:sp>
        <p:nvSpPr>
          <p:cNvPr id="5123" name="2 İçerik Yer Tutucusu"/>
          <p:cNvSpPr>
            <a:spLocks noGrp="1"/>
          </p:cNvSpPr>
          <p:nvPr>
            <p:ph idx="1"/>
          </p:nvPr>
        </p:nvSpPr>
        <p:spPr>
          <a:xfrm>
            <a:off x="1475656" y="980728"/>
            <a:ext cx="8229600" cy="5327650"/>
          </a:xfrm>
        </p:spPr>
        <p:txBody>
          <a:bodyPr>
            <a:normAutofit/>
          </a:bodyPr>
          <a:lstStyle/>
          <a:p>
            <a:r>
              <a:rPr lang="tr-TR" altLang="tr-TR" sz="2400" dirty="0"/>
              <a:t>Öğe Yerleştirme Kuramı</a:t>
            </a:r>
          </a:p>
          <a:p>
            <a:r>
              <a:rPr lang="tr-TR" altLang="tr-TR" sz="2400" dirty="0"/>
              <a:t>Açımlama Kuramı</a:t>
            </a:r>
          </a:p>
          <a:p>
            <a:r>
              <a:rPr lang="tr-TR" altLang="tr-TR" sz="2400" dirty="0"/>
              <a:t>Güdüleyici Tasarım Kuramı</a:t>
            </a:r>
          </a:p>
          <a:p>
            <a:r>
              <a:rPr lang="tr-TR" altLang="tr-TR" sz="2400" dirty="0" err="1"/>
              <a:t>Yapılandırmacı</a:t>
            </a:r>
            <a:r>
              <a:rPr lang="tr-TR" altLang="tr-TR" sz="2400" dirty="0"/>
              <a:t> Öğrenme Kuramı</a:t>
            </a:r>
          </a:p>
          <a:p>
            <a:r>
              <a:rPr lang="tr-TR" altLang="tr-TR" sz="2400" dirty="0"/>
              <a:t>Bilişsel Yük Kuramı</a:t>
            </a:r>
          </a:p>
          <a:p>
            <a:r>
              <a:rPr lang="tr-TR" altLang="tr-TR" sz="2400" dirty="0"/>
              <a:t>Durumlu Öğrenme Kuramı</a:t>
            </a:r>
          </a:p>
          <a:p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527246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 smtClean="0"/>
              <a:t>Öğretim tasarımının gelişimini</a:t>
            </a:r>
            <a:r>
              <a:rPr lang="tr-TR" sz="3200" baseline="0" dirty="0" smtClean="0"/>
              <a:t> </a:t>
            </a:r>
            <a:r>
              <a:rPr lang="tr-TR" sz="3200" dirty="0" smtClean="0"/>
              <a:t>etkileyen dinamikler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tr-TR" sz="2800" dirty="0" smtClean="0">
                <a:latin typeface="+mj-lt"/>
              </a:rPr>
              <a:t>Öğrenmenin nasıl gerçekleştiği ile ilgili bilimsel çalışmalar</a:t>
            </a:r>
          </a:p>
          <a:p>
            <a:pPr>
              <a:spcBef>
                <a:spcPts val="1200"/>
              </a:spcBef>
            </a:pPr>
            <a:r>
              <a:rPr lang="tr-TR" sz="2800" dirty="0" smtClean="0">
                <a:latin typeface="+mj-lt"/>
              </a:rPr>
              <a:t>Eğitimin öneminin ortaya çıkması</a:t>
            </a:r>
          </a:p>
          <a:p>
            <a:pPr>
              <a:spcBef>
                <a:spcPts val="1200"/>
              </a:spcBef>
            </a:pPr>
            <a:r>
              <a:rPr lang="tr-TR" sz="2800" dirty="0" smtClean="0">
                <a:latin typeface="+mj-lt"/>
              </a:rPr>
              <a:t>Gelişen teknolojiler</a:t>
            </a:r>
          </a:p>
          <a:p>
            <a:pPr>
              <a:spcBef>
                <a:spcPts val="1200"/>
              </a:spcBef>
            </a:pPr>
            <a:r>
              <a:rPr lang="tr-TR" sz="2800" dirty="0" smtClean="0">
                <a:latin typeface="+mj-lt"/>
              </a:rPr>
              <a:t>Eğitim – iletişim süreci</a:t>
            </a:r>
          </a:p>
          <a:p>
            <a:pPr>
              <a:spcBef>
                <a:spcPts val="1200"/>
              </a:spcBef>
            </a:pPr>
            <a:r>
              <a:rPr lang="tr-TR" sz="2800" dirty="0" smtClean="0">
                <a:latin typeface="+mj-lt"/>
              </a:rPr>
              <a:t>Endüstriyel teknolojinin sektöre baskı yapması</a:t>
            </a:r>
          </a:p>
        </p:txBody>
      </p:sp>
    </p:spTree>
    <p:extLst>
      <p:ext uri="{BB962C8B-B14F-4D97-AF65-F5344CB8AC3E}">
        <p14:creationId xmlns:p14="http://schemas.microsoft.com/office/powerpoint/2010/main" val="196721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Öğretim Tasarımının Yakın Tarihi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5" y="2133600"/>
            <a:ext cx="7706816" cy="4535760"/>
          </a:xfrm>
        </p:spPr>
        <p:txBody>
          <a:bodyPr>
            <a:normAutofit/>
          </a:bodyPr>
          <a:lstStyle/>
          <a:p>
            <a:endParaRPr lang="tr-TR" dirty="0" smtClean="0">
              <a:latin typeface="+mj-lt"/>
            </a:endParaRPr>
          </a:p>
          <a:p>
            <a:pPr lvl="1"/>
            <a:endParaRPr lang="tr-TR" dirty="0" smtClean="0">
              <a:latin typeface="+mj-lt"/>
            </a:endParaRP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2154482706"/>
              </p:ext>
            </p:extLst>
          </p:nvPr>
        </p:nvGraphicFramePr>
        <p:xfrm>
          <a:off x="467544" y="2158524"/>
          <a:ext cx="8568952" cy="4366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316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Öğretim Tasarımının Yakın Tarihi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>
              <a:latin typeface="+mj-lt"/>
            </a:endParaRPr>
          </a:p>
        </p:txBody>
      </p:sp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2929083010"/>
              </p:ext>
            </p:extLst>
          </p:nvPr>
        </p:nvGraphicFramePr>
        <p:xfrm>
          <a:off x="323528" y="1905000"/>
          <a:ext cx="8640960" cy="4764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718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Öğretim Tasarımının Yakın Tarihi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4567962"/>
              </p:ext>
            </p:extLst>
          </p:nvPr>
        </p:nvGraphicFramePr>
        <p:xfrm>
          <a:off x="611560" y="1988840"/>
          <a:ext cx="828092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247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Öğretim Tasarımının Yakın Tarihi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558731"/>
              </p:ext>
            </p:extLst>
          </p:nvPr>
        </p:nvGraphicFramePr>
        <p:xfrm>
          <a:off x="611560" y="1988840"/>
          <a:ext cx="828092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833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60648"/>
            <a:ext cx="5256584" cy="6259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247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Öğretim Tasarımının Yakın Tarihi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600" y="2043112"/>
            <a:ext cx="7272338" cy="48148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1210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Alanın Öncüleri</a:t>
            </a:r>
          </a:p>
        </p:txBody>
      </p:sp>
      <p:sp>
        <p:nvSpPr>
          <p:cNvPr id="409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Robert M. Gagne  </a:t>
            </a:r>
            <a:r>
              <a:rPr lang="tr-TR" altLang="tr-TR" smtClean="0"/>
              <a:t>(Öğrenme Durumları) (Öğretim Tasarımının İlkeleri)</a:t>
            </a:r>
          </a:p>
          <a:p>
            <a:pPr eaLnBrk="1" hangingPunct="1"/>
            <a:r>
              <a:rPr lang="tr-TR" altLang="tr-TR" b="1" smtClean="0"/>
              <a:t>Leslie J. Briggs </a:t>
            </a:r>
            <a:r>
              <a:rPr lang="tr-TR" altLang="tr-TR" smtClean="0"/>
              <a:t>(Öğretim Tasarımının İlkeleri)</a:t>
            </a:r>
          </a:p>
          <a:p>
            <a:pPr eaLnBrk="1" hangingPunct="1"/>
            <a:r>
              <a:rPr lang="tr-TR" altLang="tr-TR" b="1" smtClean="0"/>
              <a:t>M. David Merrill  </a:t>
            </a:r>
            <a:r>
              <a:rPr lang="tr-TR" altLang="tr-TR" smtClean="0"/>
              <a:t>(Öğe Yerleştirme Kuramı)</a:t>
            </a:r>
          </a:p>
          <a:p>
            <a:pPr eaLnBrk="1" hangingPunct="1"/>
            <a:r>
              <a:rPr lang="tr-TR" altLang="tr-TR" b="1" smtClean="0"/>
              <a:t>Charles M. Reigeluth </a:t>
            </a:r>
            <a:r>
              <a:rPr lang="tr-TR" altLang="tr-TR" smtClean="0"/>
              <a:t>(Açımlama Kuramı)</a:t>
            </a:r>
          </a:p>
          <a:p>
            <a:pPr eaLnBrk="1" hangingPunct="1"/>
            <a:r>
              <a:rPr lang="tr-TR" altLang="tr-TR" b="1" smtClean="0"/>
              <a:t>Walter Dick </a:t>
            </a:r>
            <a:r>
              <a:rPr lang="tr-TR" altLang="tr-TR" smtClean="0"/>
              <a:t>(Sistematik Öğretim Tasarımı)</a:t>
            </a:r>
          </a:p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142978029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125</TotalTime>
  <Words>280</Words>
  <Application>Microsoft Office PowerPoint</Application>
  <PresentationFormat>Ekran Gösterisi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Duman</vt:lpstr>
      <vt:lpstr>Öğretim Tasarımı </vt:lpstr>
      <vt:lpstr>Öğretim tasarımının gelişimini etkileyen dinamikler</vt:lpstr>
      <vt:lpstr>Öğretim Tasarımının Yakın Tarihi</vt:lpstr>
      <vt:lpstr>Öğretim Tasarımının Yakın Tarihi</vt:lpstr>
      <vt:lpstr>Öğretim Tasarımının Yakın Tarihi</vt:lpstr>
      <vt:lpstr>Öğretim Tasarımının Yakın Tarihi</vt:lpstr>
      <vt:lpstr>PowerPoint Sunusu</vt:lpstr>
      <vt:lpstr>Öğretim Tasarımının Yakın Tarihi</vt:lpstr>
      <vt:lpstr>Alanın Öncüleri</vt:lpstr>
      <vt:lpstr>Öğretim Tasarımı-Kuramlar</vt:lpstr>
      <vt:lpstr>Öğretim Tasarımı-Kuramlar</vt:lpstr>
    </vt:vector>
  </TitlesOfParts>
  <Company>By NeC ® 2010 | Katilimsiz.Com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Öğretim Tasarımı (Instructional Design)</dc:title>
  <dc:creator>skaya</dc:creator>
  <cp:lastModifiedBy>kullanicii</cp:lastModifiedBy>
  <cp:revision>14</cp:revision>
  <dcterms:created xsi:type="dcterms:W3CDTF">2011-02-06T18:15:18Z</dcterms:created>
  <dcterms:modified xsi:type="dcterms:W3CDTF">2019-12-06T14:52:28Z</dcterms:modified>
</cp:coreProperties>
</file>