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11"/>
  </p:normalViewPr>
  <p:slideViewPr>
    <p:cSldViewPr snapToGrid="0" snapToObjects="1">
      <p:cViewPr varScale="1">
        <p:scale>
          <a:sx n="80" d="100"/>
          <a:sy n="80" d="100"/>
        </p:scale>
        <p:origin x="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B55F3-F5CF-3A41-BBF8-0C0282D85880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C3F-802E-3744-9121-339A3DCC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DAVYELER-3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Uzm</a:t>
            </a:r>
            <a:r>
              <a:rPr lang="en-US" dirty="0" smtClean="0"/>
              <a:t>. Dr. Dt. Mehmet </a:t>
            </a:r>
            <a:r>
              <a:rPr lang="en-US" dirty="0" err="1" smtClean="0"/>
              <a:t>Emre</a:t>
            </a:r>
            <a:r>
              <a:rPr lang="en-US" dirty="0" smtClean="0"/>
              <a:t> YURTTUTAN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3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</a:t>
            </a:r>
            <a:r>
              <a:rPr lang="en-US" dirty="0" err="1" smtClean="0"/>
              <a:t>Çene</a:t>
            </a:r>
            <a:r>
              <a:rPr lang="en-US" dirty="0" smtClean="0"/>
              <a:t> </a:t>
            </a:r>
            <a:r>
              <a:rPr lang="en-US" dirty="0"/>
              <a:t>Davyeleri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1500" y="814813"/>
            <a:ext cx="8001000" cy="1848249"/>
          </a:xfrm>
        </p:spPr>
        <p:txBody>
          <a:bodyPr/>
          <a:lstStyle/>
          <a:p>
            <a:r>
              <a:rPr lang="en-US" dirty="0" smtClean="0"/>
              <a:t>Alt </a:t>
            </a:r>
            <a:r>
              <a:rPr lang="en-US" dirty="0" err="1" smtClean="0"/>
              <a:t>öene</a:t>
            </a:r>
            <a:r>
              <a:rPr lang="en-US" dirty="0" smtClean="0"/>
              <a:t> premolar davyenin </a:t>
            </a:r>
            <a:r>
              <a:rPr lang="en-US" dirty="0" err="1" smtClean="0"/>
              <a:t>ağzı</a:t>
            </a:r>
            <a:r>
              <a:rPr lang="en-US" dirty="0" smtClean="0"/>
              <a:t> </a:t>
            </a:r>
            <a:r>
              <a:rPr lang="en-US" dirty="0" err="1" smtClean="0"/>
              <a:t>kavradığı</a:t>
            </a:r>
            <a:r>
              <a:rPr lang="en-US" dirty="0" smtClean="0"/>
              <a:t>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keser</a:t>
            </a:r>
            <a:r>
              <a:rPr lang="en-US" dirty="0" smtClean="0"/>
              <a:t> </a:t>
            </a:r>
            <a:r>
              <a:rPr lang="en-US" dirty="0" err="1" smtClean="0"/>
              <a:t>dişlerden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iri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üretilmiştir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davye </a:t>
            </a:r>
            <a:r>
              <a:rPr lang="en-US" dirty="0" err="1" smtClean="0"/>
              <a:t>ağızları</a:t>
            </a:r>
            <a:r>
              <a:rPr lang="en-US" dirty="0" smtClean="0"/>
              <a:t> </a:t>
            </a:r>
            <a:r>
              <a:rPr lang="en-US" dirty="0" err="1" smtClean="0"/>
              <a:t>birbirlerine</a:t>
            </a:r>
            <a:r>
              <a:rPr lang="en-US" dirty="0" smtClean="0"/>
              <a:t> </a:t>
            </a:r>
            <a:r>
              <a:rPr lang="en-US" dirty="0" err="1" smtClean="0"/>
              <a:t>değmemektedir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Mandibular forceps for anteri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44" y="2663062"/>
            <a:ext cx="4865890" cy="2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4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84329"/>
            <a:ext cx="6781800" cy="1600200"/>
          </a:xfrm>
        </p:spPr>
        <p:txBody>
          <a:bodyPr/>
          <a:lstStyle/>
          <a:p>
            <a:r>
              <a:rPr lang="en-US" dirty="0" smtClean="0"/>
              <a:t>Alt </a:t>
            </a:r>
            <a:r>
              <a:rPr lang="en-US" dirty="0" err="1" smtClean="0"/>
              <a:t>Çene</a:t>
            </a:r>
            <a:r>
              <a:rPr lang="en-US" dirty="0" smtClean="0"/>
              <a:t> </a:t>
            </a:r>
            <a:r>
              <a:rPr lang="en-US" dirty="0"/>
              <a:t>Davyeleri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Alt </a:t>
            </a:r>
            <a:r>
              <a:rPr lang="en-US" dirty="0" err="1" smtClean="0"/>
              <a:t>çenede</a:t>
            </a:r>
            <a:r>
              <a:rPr lang="en-US" dirty="0" smtClean="0"/>
              <a:t> de molar </a:t>
            </a:r>
            <a:r>
              <a:rPr lang="en-US" dirty="0" err="1" smtClean="0"/>
              <a:t>bölgeye</a:t>
            </a:r>
            <a:r>
              <a:rPr lang="en-US" dirty="0" smtClean="0"/>
              <a:t> </a:t>
            </a:r>
            <a:r>
              <a:rPr lang="en-US" dirty="0" err="1" smtClean="0"/>
              <a:t>geldiğimiz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kök</a:t>
            </a:r>
            <a:r>
              <a:rPr lang="en-US" dirty="0" smtClean="0"/>
              <a:t> </a:t>
            </a:r>
            <a:r>
              <a:rPr lang="en-US" dirty="0" err="1" smtClean="0"/>
              <a:t>anatomisi</a:t>
            </a:r>
            <a:r>
              <a:rPr lang="en-US" dirty="0" smtClean="0"/>
              <a:t> </a:t>
            </a:r>
            <a:r>
              <a:rPr lang="en-US" dirty="0" err="1" smtClean="0"/>
              <a:t>farklılık</a:t>
            </a:r>
            <a:r>
              <a:rPr lang="en-US" dirty="0" smtClean="0"/>
              <a:t> </a:t>
            </a:r>
            <a:r>
              <a:rPr lang="en-US" dirty="0" err="1" smtClean="0"/>
              <a:t>göstermekte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duruma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davyeler </a:t>
            </a:r>
            <a:r>
              <a:rPr lang="en-US" dirty="0" err="1" smtClean="0"/>
              <a:t>bulunmaktadır</a:t>
            </a:r>
            <a:r>
              <a:rPr lang="en-US" dirty="0" smtClean="0"/>
              <a:t>. Molar davyelerin </a:t>
            </a:r>
            <a:r>
              <a:rPr lang="en-US" dirty="0" err="1" smtClean="0"/>
              <a:t>ağızlarında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köklü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molar </a:t>
            </a:r>
            <a:r>
              <a:rPr lang="en-US" dirty="0" err="1" smtClean="0"/>
              <a:t>dişin</a:t>
            </a:r>
            <a:r>
              <a:rPr lang="en-US" dirty="0" smtClean="0"/>
              <a:t> </a:t>
            </a:r>
            <a:r>
              <a:rPr lang="en-US" dirty="0" err="1" smtClean="0"/>
              <a:t>köklerinin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oturacak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çentikler</a:t>
            </a:r>
            <a:r>
              <a:rPr lang="en-US" dirty="0" smtClean="0"/>
              <a:t> </a:t>
            </a:r>
            <a:r>
              <a:rPr lang="en-US" dirty="0" err="1" smtClean="0"/>
              <a:t>mevcuttur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B9780443100734500082_f04-11-97804431007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439140"/>
            <a:ext cx="3749040" cy="25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4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</a:t>
            </a:r>
            <a:r>
              <a:rPr lang="en-US" dirty="0" err="1" smtClean="0"/>
              <a:t>Çene</a:t>
            </a:r>
            <a:r>
              <a:rPr lang="en-US" dirty="0" smtClean="0"/>
              <a:t> </a:t>
            </a:r>
            <a:r>
              <a:rPr lang="en-US" dirty="0"/>
              <a:t>Davyeleri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Cowhorn</a:t>
            </a:r>
            <a:r>
              <a:rPr lang="en-US" dirty="0" smtClean="0"/>
              <a:t> davye alt </a:t>
            </a:r>
            <a:r>
              <a:rPr lang="en-US" dirty="0" err="1" smtClean="0"/>
              <a:t>çenede</a:t>
            </a:r>
            <a:r>
              <a:rPr lang="en-US" dirty="0" smtClean="0"/>
              <a:t> </a:t>
            </a:r>
            <a:r>
              <a:rPr lang="en-US" dirty="0" err="1" smtClean="0"/>
              <a:t>azı</a:t>
            </a:r>
            <a:r>
              <a:rPr lang="en-US" dirty="0" smtClean="0"/>
              <a:t> </a:t>
            </a:r>
            <a:r>
              <a:rPr lang="en-US" dirty="0" err="1" smtClean="0"/>
              <a:t>dişleri</a:t>
            </a:r>
            <a:r>
              <a:rPr lang="en-US" dirty="0" smtClean="0"/>
              <a:t> </a:t>
            </a:r>
            <a:r>
              <a:rPr lang="en-US" dirty="0" err="1" smtClean="0"/>
              <a:t>kök</a:t>
            </a:r>
            <a:r>
              <a:rPr lang="en-US" dirty="0" smtClean="0"/>
              <a:t> </a:t>
            </a:r>
            <a:r>
              <a:rPr lang="en-US" dirty="0" err="1" smtClean="0"/>
              <a:t>birleşiminden</a:t>
            </a:r>
            <a:r>
              <a:rPr lang="en-US" dirty="0" smtClean="0"/>
              <a:t> </a:t>
            </a:r>
            <a:r>
              <a:rPr lang="en-US" dirty="0" err="1" smtClean="0"/>
              <a:t>yakalamayı</a:t>
            </a:r>
            <a:r>
              <a:rPr lang="en-US" dirty="0" smtClean="0"/>
              <a:t> </a:t>
            </a:r>
            <a:r>
              <a:rPr lang="en-US" dirty="0" err="1" smtClean="0"/>
              <a:t>hedefler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48200" y="609601"/>
            <a:ext cx="3657600" cy="4116641"/>
            <a:chOff x="3524250" y="0"/>
            <a:chExt cx="5629275" cy="6076950"/>
          </a:xfrm>
        </p:grpSpPr>
        <p:pic>
          <p:nvPicPr>
            <p:cNvPr id="5" name="Picture 4" descr="Mandibular cowhorn mol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0" y="0"/>
              <a:ext cx="5619750" cy="3038475"/>
            </a:xfrm>
            <a:prstGeom prst="rect">
              <a:avLst/>
            </a:prstGeom>
          </p:spPr>
        </p:pic>
        <p:pic>
          <p:nvPicPr>
            <p:cNvPr id="6" name="Picture 5" descr="Mandibular cowhorn forcep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250" y="3038475"/>
              <a:ext cx="5629275" cy="3038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84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Süt</a:t>
            </a:r>
            <a:r>
              <a:rPr lang="en-US" dirty="0" smtClean="0"/>
              <a:t> </a:t>
            </a:r>
            <a:r>
              <a:rPr lang="en-US" dirty="0" err="1" smtClean="0"/>
              <a:t>Dişi</a:t>
            </a:r>
            <a:r>
              <a:rPr lang="en-US" dirty="0" smtClean="0"/>
              <a:t> Davyeleri</a:t>
            </a:r>
            <a:endParaRPr lang="en-US" dirty="0"/>
          </a:p>
        </p:txBody>
      </p:sp>
      <p:pic>
        <p:nvPicPr>
          <p:cNvPr id="5" name="Content Placeholder 4" descr="80d76f99e5531039f5a5e539d6212e2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746"/>
          <a:stretch>
            <a:fillRect/>
          </a:stretch>
        </p:blipFill>
        <p:spPr/>
      </p:pic>
      <p:pic>
        <p:nvPicPr>
          <p:cNvPr id="6" name="Content Placeholder 5" descr="F000080f008-001-9780723436959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r="14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4847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81</TotalTime>
  <Words>89</Words>
  <Application>Microsoft Macintosh PowerPoint</Application>
  <PresentationFormat>Ekran Gösterisi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Calibri</vt:lpstr>
      <vt:lpstr>Impact</vt:lpstr>
      <vt:lpstr>Times New Roman</vt:lpstr>
      <vt:lpstr>Arial</vt:lpstr>
      <vt:lpstr>NewsPrint</vt:lpstr>
      <vt:lpstr>DAVYELER-3</vt:lpstr>
      <vt:lpstr>Alt Çene Davyeleri</vt:lpstr>
      <vt:lpstr>Alt Çene Davyeleri</vt:lpstr>
      <vt:lpstr>Alt Çene Davyeleri</vt:lpstr>
      <vt:lpstr>Süt Dişi Davyeleri</vt:lpstr>
    </vt:vector>
  </TitlesOfParts>
  <Company>dentistry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DAVYELER</dc:title>
  <dc:creator>Poyzan Bozkurt</dc:creator>
  <cp:lastModifiedBy>yurttutan</cp:lastModifiedBy>
  <cp:revision>10</cp:revision>
  <dcterms:created xsi:type="dcterms:W3CDTF">2017-02-13T19:16:34Z</dcterms:created>
  <dcterms:modified xsi:type="dcterms:W3CDTF">2018-06-02T15:43:44Z</dcterms:modified>
</cp:coreProperties>
</file>