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71" r:id="rId4"/>
    <p:sldId id="273" r:id="rId5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126"/>
  </p:normalViewPr>
  <p:slideViewPr>
    <p:cSldViewPr snapToGrid="0" snapToObjects="1">
      <p:cViewPr varScale="1">
        <p:scale>
          <a:sx n="95" d="100"/>
          <a:sy n="95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54BF71-224E-4AD3-B6F7-3EAEF7B1FBB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299BDDD-19F2-49AA-AFA5-6925000E6437}">
      <dgm:prSet/>
      <dgm:spPr/>
      <dgm:t>
        <a:bodyPr/>
        <a:lstStyle/>
        <a:p>
          <a:r>
            <a:rPr lang="en-US" b="0" baseline="0"/>
            <a:t>ilan</a:t>
          </a:r>
          <a:endParaRPr lang="en-US"/>
        </a:p>
      </dgm:t>
    </dgm:pt>
    <dgm:pt modelId="{FBDEE4F8-5DCB-44A3-8951-31D6F5F29433}" type="parTrans" cxnId="{9E7380ED-69EF-4F53-A6FF-7E1778D2F3E1}">
      <dgm:prSet/>
      <dgm:spPr/>
      <dgm:t>
        <a:bodyPr/>
        <a:lstStyle/>
        <a:p>
          <a:endParaRPr lang="en-US"/>
        </a:p>
      </dgm:t>
    </dgm:pt>
    <dgm:pt modelId="{CA99D349-715F-4ABE-A61D-37CE4E657C08}" type="sibTrans" cxnId="{9E7380ED-69EF-4F53-A6FF-7E1778D2F3E1}">
      <dgm:prSet/>
      <dgm:spPr/>
      <dgm:t>
        <a:bodyPr/>
        <a:lstStyle/>
        <a:p>
          <a:endParaRPr lang="en-US"/>
        </a:p>
      </dgm:t>
    </dgm:pt>
    <dgm:pt modelId="{8B45A95C-D0AF-470A-8EE4-3D88A2489C80}">
      <dgm:prSet/>
      <dgm:spPr/>
      <dgm:t>
        <a:bodyPr/>
        <a:lstStyle/>
        <a:p>
          <a:r>
            <a:rPr lang="en-US" b="0" baseline="0"/>
            <a:t>sözleşme</a:t>
          </a:r>
          <a:endParaRPr lang="en-US"/>
        </a:p>
      </dgm:t>
    </dgm:pt>
    <dgm:pt modelId="{CFAEF37D-57C7-45C1-8422-33A86A80934B}" type="parTrans" cxnId="{1A36BD7D-2AC4-4ED1-9EAC-E4F24A7600EB}">
      <dgm:prSet/>
      <dgm:spPr/>
      <dgm:t>
        <a:bodyPr/>
        <a:lstStyle/>
        <a:p>
          <a:endParaRPr lang="en-US"/>
        </a:p>
      </dgm:t>
    </dgm:pt>
    <dgm:pt modelId="{AD09B04F-E6B8-4018-9C80-8830DB2020AD}" type="sibTrans" cxnId="{1A36BD7D-2AC4-4ED1-9EAC-E4F24A7600EB}">
      <dgm:prSet/>
      <dgm:spPr/>
      <dgm:t>
        <a:bodyPr/>
        <a:lstStyle/>
        <a:p>
          <a:endParaRPr lang="en-US"/>
        </a:p>
      </dgm:t>
    </dgm:pt>
    <dgm:pt modelId="{1B7BB479-692E-453D-A38B-D9542A8F8D24}">
      <dgm:prSet/>
      <dgm:spPr/>
      <dgm:t>
        <a:bodyPr/>
        <a:lstStyle/>
        <a:p>
          <a:r>
            <a:rPr lang="en-US" b="0" baseline="0"/>
            <a:t>vaaz</a:t>
          </a:r>
          <a:endParaRPr lang="en-US"/>
        </a:p>
      </dgm:t>
    </dgm:pt>
    <dgm:pt modelId="{53811199-DF36-4FC8-BAFC-47A9710E619C}" type="parTrans" cxnId="{B564B34F-3B6F-424D-947D-92FED52A3249}">
      <dgm:prSet/>
      <dgm:spPr/>
      <dgm:t>
        <a:bodyPr/>
        <a:lstStyle/>
        <a:p>
          <a:endParaRPr lang="en-US"/>
        </a:p>
      </dgm:t>
    </dgm:pt>
    <dgm:pt modelId="{AD0D6CE1-F770-4AD3-9B19-6ED1548E6222}" type="sibTrans" cxnId="{B564B34F-3B6F-424D-947D-92FED52A3249}">
      <dgm:prSet/>
      <dgm:spPr/>
      <dgm:t>
        <a:bodyPr/>
        <a:lstStyle/>
        <a:p>
          <a:endParaRPr lang="en-US"/>
        </a:p>
      </dgm:t>
    </dgm:pt>
    <dgm:pt modelId="{D6798531-EC45-5A4B-A761-BEA0F1DF05AE}">
      <dgm:prSet/>
      <dgm:spPr/>
      <dgm:t>
        <a:bodyPr/>
        <a:lstStyle/>
        <a:p>
          <a:r>
            <a:rPr lang="en-US" dirty="0" err="1"/>
            <a:t>İncil’den</a:t>
          </a:r>
          <a:r>
            <a:rPr lang="en-US" dirty="0"/>
            <a:t> </a:t>
          </a:r>
          <a:r>
            <a:rPr lang="en-US" dirty="0" err="1"/>
            <a:t>bir</a:t>
          </a:r>
          <a:r>
            <a:rPr lang="en-US" dirty="0"/>
            <a:t> </a:t>
          </a:r>
          <a:r>
            <a:rPr lang="en-US" dirty="0" err="1"/>
            <a:t>alıntı</a:t>
          </a:r>
          <a:endParaRPr lang="en-US" dirty="0"/>
        </a:p>
      </dgm:t>
    </dgm:pt>
    <dgm:pt modelId="{F64A4A07-13F3-AC4D-83C7-D00F6BCA8310}" type="parTrans" cxnId="{8082FBAC-6DCA-B842-93AD-AFDA22C2FB48}">
      <dgm:prSet/>
      <dgm:spPr/>
      <dgm:t>
        <a:bodyPr/>
        <a:lstStyle/>
        <a:p>
          <a:endParaRPr lang="en-US"/>
        </a:p>
      </dgm:t>
    </dgm:pt>
    <dgm:pt modelId="{2D91BD7B-782B-874D-81F1-24AE27E7A44E}" type="sibTrans" cxnId="{8082FBAC-6DCA-B842-93AD-AFDA22C2FB48}">
      <dgm:prSet/>
      <dgm:spPr/>
      <dgm:t>
        <a:bodyPr/>
        <a:lstStyle/>
        <a:p>
          <a:endParaRPr lang="en-US"/>
        </a:p>
      </dgm:t>
    </dgm:pt>
    <dgm:pt modelId="{F1CDB795-4170-8C46-AF1B-BD1FDD53CEDB}" type="pres">
      <dgm:prSet presAssocID="{2554BF71-224E-4AD3-B6F7-3EAEF7B1FBBC}" presName="linear" presStyleCnt="0">
        <dgm:presLayoutVars>
          <dgm:animLvl val="lvl"/>
          <dgm:resizeHandles val="exact"/>
        </dgm:presLayoutVars>
      </dgm:prSet>
      <dgm:spPr/>
    </dgm:pt>
    <dgm:pt modelId="{118C540D-A934-0649-9423-A856145904E2}" type="pres">
      <dgm:prSet presAssocID="{5299BDDD-19F2-49AA-AFA5-6925000E643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C73559F-7EC2-FF48-AB84-B5331C05AC5A}" type="pres">
      <dgm:prSet presAssocID="{CA99D349-715F-4ABE-A61D-37CE4E657C08}" presName="spacer" presStyleCnt="0"/>
      <dgm:spPr/>
    </dgm:pt>
    <dgm:pt modelId="{EB88EE1B-DAB6-7C46-8B92-C08921249AF7}" type="pres">
      <dgm:prSet presAssocID="{8B45A95C-D0AF-470A-8EE4-3D88A2489C8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AA2A185-48CB-BC45-9C02-4B6206A2CCA2}" type="pres">
      <dgm:prSet presAssocID="{AD09B04F-E6B8-4018-9C80-8830DB2020AD}" presName="spacer" presStyleCnt="0"/>
      <dgm:spPr/>
    </dgm:pt>
    <dgm:pt modelId="{872580C4-A7A4-284E-8294-74F1AB102BCD}" type="pres">
      <dgm:prSet presAssocID="{1B7BB479-692E-453D-A38B-D9542A8F8D2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3C02863-3739-B549-9546-9E3CA0019C74}" type="pres">
      <dgm:prSet presAssocID="{AD0D6CE1-F770-4AD3-9B19-6ED1548E6222}" presName="spacer" presStyleCnt="0"/>
      <dgm:spPr/>
    </dgm:pt>
    <dgm:pt modelId="{FB11B836-52C2-C54A-83B2-502E69CE3C8D}" type="pres">
      <dgm:prSet presAssocID="{D6798531-EC45-5A4B-A761-BEA0F1DF05A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391D20D-1864-0642-925E-8E44E4836F2A}" type="presOf" srcId="{5299BDDD-19F2-49AA-AFA5-6925000E6437}" destId="{118C540D-A934-0649-9423-A856145904E2}" srcOrd="0" destOrd="0" presId="urn:microsoft.com/office/officeart/2005/8/layout/vList2"/>
    <dgm:cxn modelId="{DD125739-0E5A-3B42-9801-41CC9ED1E8B8}" type="presOf" srcId="{2554BF71-224E-4AD3-B6F7-3EAEF7B1FBBC}" destId="{F1CDB795-4170-8C46-AF1B-BD1FDD53CEDB}" srcOrd="0" destOrd="0" presId="urn:microsoft.com/office/officeart/2005/8/layout/vList2"/>
    <dgm:cxn modelId="{2C8AFE45-9297-2447-BF39-EC8DBA1C2C57}" type="presOf" srcId="{1B7BB479-692E-453D-A38B-D9542A8F8D24}" destId="{872580C4-A7A4-284E-8294-74F1AB102BCD}" srcOrd="0" destOrd="0" presId="urn:microsoft.com/office/officeart/2005/8/layout/vList2"/>
    <dgm:cxn modelId="{B564B34F-3B6F-424D-947D-92FED52A3249}" srcId="{2554BF71-224E-4AD3-B6F7-3EAEF7B1FBBC}" destId="{1B7BB479-692E-453D-A38B-D9542A8F8D24}" srcOrd="2" destOrd="0" parTransId="{53811199-DF36-4FC8-BAFC-47A9710E619C}" sibTransId="{AD0D6CE1-F770-4AD3-9B19-6ED1548E6222}"/>
    <dgm:cxn modelId="{1A36BD7D-2AC4-4ED1-9EAC-E4F24A7600EB}" srcId="{2554BF71-224E-4AD3-B6F7-3EAEF7B1FBBC}" destId="{8B45A95C-D0AF-470A-8EE4-3D88A2489C80}" srcOrd="1" destOrd="0" parTransId="{CFAEF37D-57C7-45C1-8422-33A86A80934B}" sibTransId="{AD09B04F-E6B8-4018-9C80-8830DB2020AD}"/>
    <dgm:cxn modelId="{FA68297E-CBC6-FB46-A153-BF5E6EE2399C}" type="presOf" srcId="{D6798531-EC45-5A4B-A761-BEA0F1DF05AE}" destId="{FB11B836-52C2-C54A-83B2-502E69CE3C8D}" srcOrd="0" destOrd="0" presId="urn:microsoft.com/office/officeart/2005/8/layout/vList2"/>
    <dgm:cxn modelId="{8082FBAC-6DCA-B842-93AD-AFDA22C2FB48}" srcId="{2554BF71-224E-4AD3-B6F7-3EAEF7B1FBBC}" destId="{D6798531-EC45-5A4B-A761-BEA0F1DF05AE}" srcOrd="3" destOrd="0" parTransId="{F64A4A07-13F3-AC4D-83C7-D00F6BCA8310}" sibTransId="{2D91BD7B-782B-874D-81F1-24AE27E7A44E}"/>
    <dgm:cxn modelId="{8AA415EC-F31F-2749-9692-C3060FD4E9E4}" type="presOf" srcId="{8B45A95C-D0AF-470A-8EE4-3D88A2489C80}" destId="{EB88EE1B-DAB6-7C46-8B92-C08921249AF7}" srcOrd="0" destOrd="0" presId="urn:microsoft.com/office/officeart/2005/8/layout/vList2"/>
    <dgm:cxn modelId="{9E7380ED-69EF-4F53-A6FF-7E1778D2F3E1}" srcId="{2554BF71-224E-4AD3-B6F7-3EAEF7B1FBBC}" destId="{5299BDDD-19F2-49AA-AFA5-6925000E6437}" srcOrd="0" destOrd="0" parTransId="{FBDEE4F8-5DCB-44A3-8951-31D6F5F29433}" sibTransId="{CA99D349-715F-4ABE-A61D-37CE4E657C08}"/>
    <dgm:cxn modelId="{D773722A-4960-774B-AFB0-AE08E3CEA8DC}" type="presParOf" srcId="{F1CDB795-4170-8C46-AF1B-BD1FDD53CEDB}" destId="{118C540D-A934-0649-9423-A856145904E2}" srcOrd="0" destOrd="0" presId="urn:microsoft.com/office/officeart/2005/8/layout/vList2"/>
    <dgm:cxn modelId="{27331388-2A20-1343-B035-2EF06D260615}" type="presParOf" srcId="{F1CDB795-4170-8C46-AF1B-BD1FDD53CEDB}" destId="{0C73559F-7EC2-FF48-AB84-B5331C05AC5A}" srcOrd="1" destOrd="0" presId="urn:microsoft.com/office/officeart/2005/8/layout/vList2"/>
    <dgm:cxn modelId="{CDF0107D-0B85-4046-A35C-059A2DDB8437}" type="presParOf" srcId="{F1CDB795-4170-8C46-AF1B-BD1FDD53CEDB}" destId="{EB88EE1B-DAB6-7C46-8B92-C08921249AF7}" srcOrd="2" destOrd="0" presId="urn:microsoft.com/office/officeart/2005/8/layout/vList2"/>
    <dgm:cxn modelId="{4129D67C-71FD-4343-A4B6-9F07E34BB146}" type="presParOf" srcId="{F1CDB795-4170-8C46-AF1B-BD1FDD53CEDB}" destId="{9AA2A185-48CB-BC45-9C02-4B6206A2CCA2}" srcOrd="3" destOrd="0" presId="urn:microsoft.com/office/officeart/2005/8/layout/vList2"/>
    <dgm:cxn modelId="{F589319D-7C17-9843-B8C2-38683C033012}" type="presParOf" srcId="{F1CDB795-4170-8C46-AF1B-BD1FDD53CEDB}" destId="{872580C4-A7A4-284E-8294-74F1AB102BCD}" srcOrd="4" destOrd="0" presId="urn:microsoft.com/office/officeart/2005/8/layout/vList2"/>
    <dgm:cxn modelId="{59429EF0-6389-BF43-B159-CB4EFEEE4582}" type="presParOf" srcId="{F1CDB795-4170-8C46-AF1B-BD1FDD53CEDB}" destId="{F3C02863-3739-B549-9546-9E3CA0019C74}" srcOrd="5" destOrd="0" presId="urn:microsoft.com/office/officeart/2005/8/layout/vList2"/>
    <dgm:cxn modelId="{C98D8697-0000-224E-A87A-2A67A0CCE173}" type="presParOf" srcId="{F1CDB795-4170-8C46-AF1B-BD1FDD53CEDB}" destId="{FB11B836-52C2-C54A-83B2-502E69CE3C8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EC5FD3-BFD2-422C-B459-5B0938A5B0A8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B667548-B2A4-4FF9-82A7-B84F3D5BA824}">
      <dgm:prSet/>
      <dgm:spPr/>
      <dgm:t>
        <a:bodyPr/>
        <a:lstStyle/>
        <a:p>
          <a:r>
            <a:rPr lang="en-US" b="0" baseline="0"/>
            <a:t>çeviri dilinde aynı işlevi sağlayan metin geleneği araştırılmalı</a:t>
          </a:r>
          <a:endParaRPr lang="en-US"/>
        </a:p>
      </dgm:t>
    </dgm:pt>
    <dgm:pt modelId="{B513B5A1-1C7C-412C-B1FF-9517643229E3}" type="parTrans" cxnId="{66EB6EED-D4AD-4AA9-B78C-62C73314C4E6}">
      <dgm:prSet/>
      <dgm:spPr/>
      <dgm:t>
        <a:bodyPr/>
        <a:lstStyle/>
        <a:p>
          <a:endParaRPr lang="en-US"/>
        </a:p>
      </dgm:t>
    </dgm:pt>
    <dgm:pt modelId="{58BAA74E-CD84-4421-A232-58C26755B4F6}" type="sibTrans" cxnId="{66EB6EED-D4AD-4AA9-B78C-62C73314C4E6}">
      <dgm:prSet/>
      <dgm:spPr/>
      <dgm:t>
        <a:bodyPr/>
        <a:lstStyle/>
        <a:p>
          <a:endParaRPr lang="en-US"/>
        </a:p>
      </dgm:t>
    </dgm:pt>
    <dgm:pt modelId="{68D94F88-3FAA-48C7-B9CF-820DA3011A71}">
      <dgm:prSet/>
      <dgm:spPr/>
      <dgm:t>
        <a:bodyPr/>
        <a:lstStyle/>
        <a:p>
          <a:r>
            <a:rPr lang="en-US" b="0" baseline="0"/>
            <a:t>iletişimsel bir eşdeğerlilik kurulmalıdır.</a:t>
          </a:r>
          <a:endParaRPr lang="en-US"/>
        </a:p>
      </dgm:t>
    </dgm:pt>
    <dgm:pt modelId="{12E93B9A-DAF2-4EC0-AE66-EF3CFB35A3D2}" type="parTrans" cxnId="{2A93AA06-19E3-41DF-9755-9326996EBE79}">
      <dgm:prSet/>
      <dgm:spPr/>
      <dgm:t>
        <a:bodyPr/>
        <a:lstStyle/>
        <a:p>
          <a:endParaRPr lang="en-US"/>
        </a:p>
      </dgm:t>
    </dgm:pt>
    <dgm:pt modelId="{0577089A-D64A-4842-9AEA-96CA9A204EAD}" type="sibTrans" cxnId="{2A93AA06-19E3-41DF-9755-9326996EBE79}">
      <dgm:prSet/>
      <dgm:spPr/>
      <dgm:t>
        <a:bodyPr/>
        <a:lstStyle/>
        <a:p>
          <a:endParaRPr lang="en-US"/>
        </a:p>
      </dgm:t>
    </dgm:pt>
    <dgm:pt modelId="{AE267836-BCFE-FE4E-9CCD-09EB23D1B4B1}" type="pres">
      <dgm:prSet presAssocID="{09EC5FD3-BFD2-422C-B459-5B0938A5B0A8}" presName="Name0" presStyleCnt="0">
        <dgm:presLayoutVars>
          <dgm:dir/>
          <dgm:animLvl val="lvl"/>
          <dgm:resizeHandles val="exact"/>
        </dgm:presLayoutVars>
      </dgm:prSet>
      <dgm:spPr/>
    </dgm:pt>
    <dgm:pt modelId="{118178C8-623F-164C-8F23-1B0DF18919D3}" type="pres">
      <dgm:prSet presAssocID="{68D94F88-3FAA-48C7-B9CF-820DA3011A71}" presName="boxAndChildren" presStyleCnt="0"/>
      <dgm:spPr/>
    </dgm:pt>
    <dgm:pt modelId="{8FB224E2-F92E-B840-8A86-9DD7081A2B2D}" type="pres">
      <dgm:prSet presAssocID="{68D94F88-3FAA-48C7-B9CF-820DA3011A71}" presName="parentTextBox" presStyleLbl="node1" presStyleIdx="0" presStyleCnt="2"/>
      <dgm:spPr/>
    </dgm:pt>
    <dgm:pt modelId="{01153368-68FC-0D4C-B8D9-EAF0A666FFBF}" type="pres">
      <dgm:prSet presAssocID="{58BAA74E-CD84-4421-A232-58C26755B4F6}" presName="sp" presStyleCnt="0"/>
      <dgm:spPr/>
    </dgm:pt>
    <dgm:pt modelId="{AA2BBC1F-6ACE-7A44-8D5F-E2F818C0FA4B}" type="pres">
      <dgm:prSet presAssocID="{AB667548-B2A4-4FF9-82A7-B84F3D5BA824}" presName="arrowAndChildren" presStyleCnt="0"/>
      <dgm:spPr/>
    </dgm:pt>
    <dgm:pt modelId="{BE1CB431-07C7-804B-9323-2B59DEC0E39A}" type="pres">
      <dgm:prSet presAssocID="{AB667548-B2A4-4FF9-82A7-B84F3D5BA824}" presName="parentTextArrow" presStyleLbl="node1" presStyleIdx="1" presStyleCnt="2"/>
      <dgm:spPr/>
    </dgm:pt>
  </dgm:ptLst>
  <dgm:cxnLst>
    <dgm:cxn modelId="{2A93AA06-19E3-41DF-9755-9326996EBE79}" srcId="{09EC5FD3-BFD2-422C-B459-5B0938A5B0A8}" destId="{68D94F88-3FAA-48C7-B9CF-820DA3011A71}" srcOrd="1" destOrd="0" parTransId="{12E93B9A-DAF2-4EC0-AE66-EF3CFB35A3D2}" sibTransId="{0577089A-D64A-4842-9AEA-96CA9A204EAD}"/>
    <dgm:cxn modelId="{D27D4C87-94B1-4944-8183-C3E8895D1AD9}" type="presOf" srcId="{AB667548-B2A4-4FF9-82A7-B84F3D5BA824}" destId="{BE1CB431-07C7-804B-9323-2B59DEC0E39A}" srcOrd="0" destOrd="0" presId="urn:microsoft.com/office/officeart/2005/8/layout/process4"/>
    <dgm:cxn modelId="{3AEEA7A1-719E-E247-A0DF-E5A5ED0A6E8C}" type="presOf" srcId="{09EC5FD3-BFD2-422C-B459-5B0938A5B0A8}" destId="{AE267836-BCFE-FE4E-9CCD-09EB23D1B4B1}" srcOrd="0" destOrd="0" presId="urn:microsoft.com/office/officeart/2005/8/layout/process4"/>
    <dgm:cxn modelId="{E2D59EC3-4B79-794C-92D2-34F36CBA5FFB}" type="presOf" srcId="{68D94F88-3FAA-48C7-B9CF-820DA3011A71}" destId="{8FB224E2-F92E-B840-8A86-9DD7081A2B2D}" srcOrd="0" destOrd="0" presId="urn:microsoft.com/office/officeart/2005/8/layout/process4"/>
    <dgm:cxn modelId="{66EB6EED-D4AD-4AA9-B78C-62C73314C4E6}" srcId="{09EC5FD3-BFD2-422C-B459-5B0938A5B0A8}" destId="{AB667548-B2A4-4FF9-82A7-B84F3D5BA824}" srcOrd="0" destOrd="0" parTransId="{B513B5A1-1C7C-412C-B1FF-9517643229E3}" sibTransId="{58BAA74E-CD84-4421-A232-58C26755B4F6}"/>
    <dgm:cxn modelId="{B7557805-B3C0-B441-858D-68C0DBC52D24}" type="presParOf" srcId="{AE267836-BCFE-FE4E-9CCD-09EB23D1B4B1}" destId="{118178C8-623F-164C-8F23-1B0DF18919D3}" srcOrd="0" destOrd="0" presId="urn:microsoft.com/office/officeart/2005/8/layout/process4"/>
    <dgm:cxn modelId="{5AB23263-5EFB-5E43-969E-C54823DA9B91}" type="presParOf" srcId="{118178C8-623F-164C-8F23-1B0DF18919D3}" destId="{8FB224E2-F92E-B840-8A86-9DD7081A2B2D}" srcOrd="0" destOrd="0" presId="urn:microsoft.com/office/officeart/2005/8/layout/process4"/>
    <dgm:cxn modelId="{6CB96DBC-2852-0A42-9050-85C4D751A862}" type="presParOf" srcId="{AE267836-BCFE-FE4E-9CCD-09EB23D1B4B1}" destId="{01153368-68FC-0D4C-B8D9-EAF0A666FFBF}" srcOrd="1" destOrd="0" presId="urn:microsoft.com/office/officeart/2005/8/layout/process4"/>
    <dgm:cxn modelId="{9ECDD198-CB02-014A-9C13-2FB2AA64BDD4}" type="presParOf" srcId="{AE267836-BCFE-FE4E-9CCD-09EB23D1B4B1}" destId="{AA2BBC1F-6ACE-7A44-8D5F-E2F818C0FA4B}" srcOrd="2" destOrd="0" presId="urn:microsoft.com/office/officeart/2005/8/layout/process4"/>
    <dgm:cxn modelId="{F82273E8-72F3-FA4E-B181-9713ADFBC48E}" type="presParOf" srcId="{AA2BBC1F-6ACE-7A44-8D5F-E2F818C0FA4B}" destId="{BE1CB431-07C7-804B-9323-2B59DEC0E39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C540D-A934-0649-9423-A856145904E2}">
      <dsp:nvSpPr>
        <dsp:cNvPr id="0" name=""/>
        <dsp:cNvSpPr/>
      </dsp:nvSpPr>
      <dsp:spPr>
        <a:xfrm>
          <a:off x="0" y="2145"/>
          <a:ext cx="5076826" cy="11512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0" kern="1200" baseline="0"/>
            <a:t>ilan</a:t>
          </a:r>
          <a:endParaRPr lang="en-US" sz="4800" kern="1200"/>
        </a:p>
      </dsp:txBody>
      <dsp:txXfrm>
        <a:off x="56201" y="58346"/>
        <a:ext cx="4964424" cy="1038877"/>
      </dsp:txXfrm>
    </dsp:sp>
    <dsp:sp modelId="{EB88EE1B-DAB6-7C46-8B92-C08921249AF7}">
      <dsp:nvSpPr>
        <dsp:cNvPr id="0" name=""/>
        <dsp:cNvSpPr/>
      </dsp:nvSpPr>
      <dsp:spPr>
        <a:xfrm>
          <a:off x="0" y="1291665"/>
          <a:ext cx="5076826" cy="1151279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0" kern="1200" baseline="0"/>
            <a:t>sözleşme</a:t>
          </a:r>
          <a:endParaRPr lang="en-US" sz="4800" kern="1200"/>
        </a:p>
      </dsp:txBody>
      <dsp:txXfrm>
        <a:off x="56201" y="1347866"/>
        <a:ext cx="4964424" cy="1038877"/>
      </dsp:txXfrm>
    </dsp:sp>
    <dsp:sp modelId="{872580C4-A7A4-284E-8294-74F1AB102BCD}">
      <dsp:nvSpPr>
        <dsp:cNvPr id="0" name=""/>
        <dsp:cNvSpPr/>
      </dsp:nvSpPr>
      <dsp:spPr>
        <a:xfrm>
          <a:off x="0" y="2581185"/>
          <a:ext cx="5076826" cy="1151279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0" kern="1200" baseline="0"/>
            <a:t>vaaz</a:t>
          </a:r>
          <a:endParaRPr lang="en-US" sz="4800" kern="1200"/>
        </a:p>
      </dsp:txBody>
      <dsp:txXfrm>
        <a:off x="56201" y="2637386"/>
        <a:ext cx="4964424" cy="1038877"/>
      </dsp:txXfrm>
    </dsp:sp>
    <dsp:sp modelId="{FB11B836-52C2-C54A-83B2-502E69CE3C8D}">
      <dsp:nvSpPr>
        <dsp:cNvPr id="0" name=""/>
        <dsp:cNvSpPr/>
      </dsp:nvSpPr>
      <dsp:spPr>
        <a:xfrm>
          <a:off x="0" y="3870705"/>
          <a:ext cx="5076826" cy="115127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 err="1"/>
            <a:t>İncil’den</a:t>
          </a:r>
          <a:r>
            <a:rPr lang="en-US" sz="4800" kern="1200" dirty="0"/>
            <a:t> </a:t>
          </a:r>
          <a:r>
            <a:rPr lang="en-US" sz="4800" kern="1200" dirty="0" err="1"/>
            <a:t>bir</a:t>
          </a:r>
          <a:r>
            <a:rPr lang="en-US" sz="4800" kern="1200" dirty="0"/>
            <a:t> </a:t>
          </a:r>
          <a:r>
            <a:rPr lang="en-US" sz="4800" kern="1200" dirty="0" err="1"/>
            <a:t>alıntı</a:t>
          </a:r>
          <a:endParaRPr lang="en-US" sz="4800" kern="1200" dirty="0"/>
        </a:p>
      </dsp:txBody>
      <dsp:txXfrm>
        <a:off x="56201" y="3926906"/>
        <a:ext cx="4964424" cy="10388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224E2-F92E-B840-8A86-9DD7081A2B2D}">
      <dsp:nvSpPr>
        <dsp:cNvPr id="0" name=""/>
        <dsp:cNvSpPr/>
      </dsp:nvSpPr>
      <dsp:spPr>
        <a:xfrm>
          <a:off x="0" y="2059043"/>
          <a:ext cx="8312785" cy="13509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baseline="0"/>
            <a:t>iletişimsel bir eşdeğerlilik kurulmalıdır.</a:t>
          </a:r>
          <a:endParaRPr lang="en-US" sz="2200" kern="1200"/>
        </a:p>
      </dsp:txBody>
      <dsp:txXfrm>
        <a:off x="0" y="2059043"/>
        <a:ext cx="8312785" cy="1350955"/>
      </dsp:txXfrm>
    </dsp:sp>
    <dsp:sp modelId="{BE1CB431-07C7-804B-9323-2B59DEC0E39A}">
      <dsp:nvSpPr>
        <dsp:cNvPr id="0" name=""/>
        <dsp:cNvSpPr/>
      </dsp:nvSpPr>
      <dsp:spPr>
        <a:xfrm rot="10800000">
          <a:off x="0" y="1538"/>
          <a:ext cx="8312785" cy="2077769"/>
        </a:xfrm>
        <a:prstGeom prst="upArrowCallou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baseline="0"/>
            <a:t>çeviri dilinde aynı işlevi sağlayan metin geleneği araştırılmalı</a:t>
          </a:r>
          <a:endParaRPr lang="en-US" sz="2200" kern="1200"/>
        </a:p>
      </dsp:txBody>
      <dsp:txXfrm rot="10800000">
        <a:off x="0" y="1538"/>
        <a:ext cx="8312785" cy="1350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C0728-35B6-E4BC-20E3-91BDE29F5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8CC92-4A16-B40A-4D5A-99AE667E0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4D4FA-967E-F969-41FC-C7AA85F3B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7DB1-D0FD-D941-8D07-E5BA36B9B462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519BC-57FA-84E1-C115-5587B6A5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47846-818A-B218-EC03-DCE00AB9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AE97-C0CF-5942-AA06-8201935EE6E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51029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B954C-E1E9-9925-5ACA-B7E7C2029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FE373F-D28C-0389-F084-ED6789592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18AE8-36E2-712E-4938-50FBAC083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7DB1-D0FD-D941-8D07-E5BA36B9B462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CD989-8279-AB05-2E78-A851668EF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C0A7D-D76C-2585-D426-1DF9C01C9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AE97-C0CF-5942-AA06-8201935EE6E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838879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DE3829-4B4C-9659-060D-BF2DA85623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0FD767-3E62-E508-D519-FCE3BF586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B064A-BDA7-5BBD-3EB2-FA68C3ED9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7DB1-D0FD-D941-8D07-E5BA36B9B462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F1A7E-CF6B-2138-3C0E-3D9101693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5A6E2-46B6-F1D1-E1E3-C1D77627B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AE97-C0CF-5942-AA06-8201935EE6E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618098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36D75-34BD-6909-9F1D-59BEC5A47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09A60-8403-481E-7C52-3395DD15F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EF9C5-0CE4-C280-5A08-B01D9A8B4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7DB1-D0FD-D941-8D07-E5BA36B9B462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46485-19E9-37F9-D84A-2CA14FE91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C4DF8-C439-F41D-748A-AE248FC53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AE97-C0CF-5942-AA06-8201935EE6E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981485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A40AD-ADFF-C6A4-E429-3FFEDF7F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D3034-1F35-281F-C6BD-1DD458888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8B316-3A69-995B-BE23-EBCD803FA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7DB1-D0FD-D941-8D07-E5BA36B9B462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8812C-E6D0-3D7A-F733-5611929AD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8FAA0-D3EA-C9D2-D1BE-CBF563AC2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AE97-C0CF-5942-AA06-8201935EE6E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69073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4C808-6CB8-4894-E673-BD63FD262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A1B78-CF9A-E159-8547-B9B306724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F769EA-2435-F992-6E43-227A85FEC5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9760E-EF21-3F6E-FBFA-240A44A06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7DB1-D0FD-D941-8D07-E5BA36B9B462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EC6A2C-17A9-2A82-9FD4-322BD3E43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58820A-F344-084C-B251-EA3CA22EE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AE97-C0CF-5942-AA06-8201935EE6E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66030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127B8-2F6C-585B-4A56-386444776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EB002-4630-3943-7A22-3F710BE04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E2F97-0011-C9D5-E485-293703AB2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AC6CD-3AED-0B38-8779-140D91EF6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139736-C006-798F-EF66-D1A2A6CEE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83BE82-F204-B9E5-A919-12A05E581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7DB1-D0FD-D941-8D07-E5BA36B9B462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D9EA93-05A2-A8DD-F282-81764936C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1139BC-EC08-5478-3540-D233DD678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AE97-C0CF-5942-AA06-8201935EE6E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40364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F63F8-0BEA-B793-578F-AED7E6DB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FDDDBB-5565-EEC2-732D-DAFBCC16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7DB1-D0FD-D941-8D07-E5BA36B9B462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4A0913-731F-99D5-9137-C49C5D8C9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FC74B6-A9B1-08DF-88AA-D5CD33C4B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AE97-C0CF-5942-AA06-8201935EE6E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024120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B39261-BE4D-DAB0-8781-097B6B9AF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7DB1-D0FD-D941-8D07-E5BA36B9B462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CA8005-823B-A411-BFF9-8253E7938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EC20A-4336-95F9-7791-9D0C03C8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AE97-C0CF-5942-AA06-8201935EE6E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28274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65F85-D2B6-12F5-D69F-4918521F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BC000-D8B3-0372-AE42-145799F89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450B7-4041-E9EA-CC3F-9FB81EBED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C96CD-6E80-F8EF-DCF5-0C582FDB2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7DB1-D0FD-D941-8D07-E5BA36B9B462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A7C94-C1F3-EEDA-CDA0-D2BE12266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0D9A7-9E8B-C315-5354-FE04B57CB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AE97-C0CF-5942-AA06-8201935EE6E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736163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3DE33-8AD4-6381-C0AC-1A7FE6866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0E8FAA-6D71-B65F-E05F-C35EC0D778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EA4356-E83F-9019-757A-E9301014D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11D14D-FD4A-3D08-4822-AD9D1B5D6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7DB1-D0FD-D941-8D07-E5BA36B9B462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F90F7-A2A9-1EDC-7804-8299E2B2D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799BB-622A-4FA0-FB31-20ED211B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AE97-C0CF-5942-AA06-8201935EE6E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87308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FB35DE-3F0D-C588-FF84-422D8055C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59862-0363-C8D6-DCC3-8F1062D7B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3F4AF-285D-2650-31B5-B4BE4686D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F7DB1-D0FD-D941-8D07-E5BA36B9B462}" type="datetimeFigureOut">
              <a:rPr lang="en-TR" smtClean="0"/>
              <a:t>20.04.2022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C1B8A-C6C3-A6CB-536F-D8C8FD06D5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EB45C-1DF2-2A74-5508-4DC10A108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7AE97-C0CF-5942-AA06-8201935EE6E7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68213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F7166-27EC-C21B-4F04-42328FBC22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TR" dirty="0"/>
              <a:t>Farklı Metin Gelenekleri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B80BAC-2BB2-2DFC-B692-F885FD1A28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088048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48D7D-CD15-8D4F-8412-7F39E236A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849" y="1899904"/>
            <a:ext cx="3312116" cy="2934031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en-TR" sz="2700"/>
              <a:t>Edebi metinler içerisinde farklı metin türleriyle karşılaşabiliriz: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99FBE0B-DFF8-4B30-821C-8B39BBBB117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5999" y="940107"/>
          <a:ext cx="5076826" cy="5024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3025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4E2D-A4D5-5C4A-A342-CB56D7BDC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42220"/>
            <a:ext cx="8397987" cy="1345269"/>
          </a:xfrm>
        </p:spPr>
        <p:txBody>
          <a:bodyPr anchor="b">
            <a:normAutofit/>
          </a:bodyPr>
          <a:lstStyle/>
          <a:p>
            <a:r>
              <a:rPr lang="en-TR" dirty="0"/>
              <a:t>Bu durumda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00762C8-D52E-4A30-A2C5-BA1659C841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77439" y="2312988"/>
          <a:ext cx="8312785" cy="3411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779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5FDEE6F1-8A45-0640-842B-44DC1DC7B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867" y="1636448"/>
            <a:ext cx="5291666" cy="3585103"/>
          </a:xfrm>
          <a:prstGeom prst="rect">
            <a:avLst/>
          </a:prstGeom>
        </p:spPr>
      </p:pic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AE1D0AFB-4CAF-AD41-8D6C-D9F122694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662906"/>
            <a:ext cx="5291667" cy="353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18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Macintosh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Farklı Metin Gelenekleri</vt:lpstr>
      <vt:lpstr>Edebi metinler içerisinde farklı metin türleriyle karşılaşabiliriz:</vt:lpstr>
      <vt:lpstr>Bu durumda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Farklı Metin Gelenekleri</dc:title>
  <dc:creator>Seda.Peksen</dc:creator>
  <cp:lastModifiedBy>Seda.Peksen</cp:lastModifiedBy>
  <cp:revision>1</cp:revision>
  <dcterms:created xsi:type="dcterms:W3CDTF">2022-04-20T16:40:23Z</dcterms:created>
  <dcterms:modified xsi:type="dcterms:W3CDTF">2022-04-20T16:41:06Z</dcterms:modified>
</cp:coreProperties>
</file>