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64" r:id="rId3"/>
    <p:sldId id="265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yma" initials="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94624"/>
  </p:normalViewPr>
  <p:slideViewPr>
    <p:cSldViewPr snapToGrid="0" snapToObjects="1">
      <p:cViewPr varScale="1">
        <p:scale>
          <a:sx n="104" d="100"/>
          <a:sy n="104" d="100"/>
        </p:scale>
        <p:origin x="4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6F1BD-D634-B042-B46C-45F003B77D8E}" type="datetimeFigureOut">
              <a:rPr lang="tr-TR" smtClean="0"/>
              <a:t>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C0D85-5FEE-154E-9DDE-2E61C32E4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87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B1B762E3-45BA-B14A-810B-AE87DD99BB3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D43B-1C44-B447-96CE-5076BB6604EF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6D76-D70D-7A40-9334-9424258455F7}" type="datetime1">
              <a:rPr lang="tr-TR" smtClean="0"/>
              <a:t>2.06.2018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5752-28AF-B448-AFAB-61CB73FD1713}" type="datetime1">
              <a:rPr lang="tr-TR" smtClean="0"/>
              <a:t>2.06.2018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00A4A9B-A91C-B749-AB70-FBB5D46DA543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6DE892E-C0E2-C042-BF2E-E51029AB9DBC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88A0-413E-A84E-8D0E-EF97336EE6CF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859DF2-8413-1649-85C4-E17C162BA006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CCB8BF-7B2A-314D-8AC7-118521EBA2A6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ABA649E-91C0-9C41-9280-82D2FA268CA5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A594-AF3F-6D49-885F-BF36B29A8879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8DA8-638A-C448-A42E-1514D569044E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FE99-14FA-A54D-B2F0-7268791EBA74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3E88-752F-B543-8D3D-C180C194513A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12150FF-E90E-7B4E-A732-274789BEC612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25301138-A2DF-ED40-B40B-06CBE0CA497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84DC-3FDC-E240-912A-2AA7B7F0554C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C3C0-64F2-A646-BFBB-F4C1AADF47EC}" type="datetime1">
              <a:rPr lang="tr-TR" smtClean="0"/>
              <a:t>2.06.2018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9B78-9109-9C49-8E3D-5A13FB1FC462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EFA0-3D1A-1B46-9386-AB6EDF2D3B0B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8A98652-3F4E-0642-8F87-FAD4DD957BC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Ağız</a:t>
            </a:r>
            <a:r>
              <a:rPr lang="en-US" dirty="0" smtClean="0"/>
              <a:t>,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Çene</a:t>
            </a:r>
            <a:r>
              <a:rPr lang="en-US" dirty="0" smtClean="0"/>
              <a:t> </a:t>
            </a:r>
            <a:r>
              <a:rPr lang="en-US" dirty="0" err="1" smtClean="0"/>
              <a:t>Cerrahisi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028" y="5562599"/>
            <a:ext cx="7819172" cy="74855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1800" dirty="0" err="1" smtClean="0">
                <a:solidFill>
                  <a:schemeClr val="accent1"/>
                </a:solidFill>
              </a:rPr>
              <a:t>Cerrahi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disiplinin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ve</a:t>
            </a:r>
            <a:r>
              <a:rPr lang="en-US" sz="1800" dirty="0" smtClean="0">
                <a:solidFill>
                  <a:schemeClr val="accent1"/>
                </a:solidFill>
              </a:rPr>
              <a:t> oral </a:t>
            </a:r>
            <a:r>
              <a:rPr lang="en-US" sz="1800" dirty="0" err="1" smtClean="0">
                <a:solidFill>
                  <a:schemeClr val="accent1"/>
                </a:solidFill>
              </a:rPr>
              <a:t>ve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maksillofasiyal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cerrahi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işlemlerinin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>
                <a:solidFill>
                  <a:schemeClr val="accent1"/>
                </a:solidFill>
              </a:rPr>
              <a:t>tanıtılması-2  </a:t>
            </a:r>
            <a:r>
              <a:rPr lang="en-US" sz="1800" dirty="0" smtClean="0"/>
              <a:t>			</a:t>
            </a:r>
            <a:r>
              <a:rPr lang="en-US" sz="1800" dirty="0" err="1" smtClean="0"/>
              <a:t>Uzm</a:t>
            </a:r>
            <a:r>
              <a:rPr lang="en-US" sz="1800" dirty="0" smtClean="0"/>
              <a:t>. Dr.  Dt. M. </a:t>
            </a:r>
            <a:r>
              <a:rPr lang="en-US" sz="1800" dirty="0" err="1" smtClean="0"/>
              <a:t>Emre</a:t>
            </a:r>
            <a:r>
              <a:rPr lang="en-US" sz="1800" dirty="0" smtClean="0"/>
              <a:t> YURTTUTAN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29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Biyopsi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kötü</a:t>
            </a:r>
            <a:r>
              <a:rPr lang="en-US" dirty="0" smtClean="0"/>
              <a:t> </a:t>
            </a:r>
            <a:r>
              <a:rPr lang="en-US" dirty="0" err="1" smtClean="0"/>
              <a:t>huylu</a:t>
            </a:r>
            <a:r>
              <a:rPr lang="en-US" dirty="0" smtClean="0"/>
              <a:t> </a:t>
            </a:r>
            <a:r>
              <a:rPr lang="en-US" dirty="0" err="1" smtClean="0"/>
              <a:t>ola</a:t>
            </a:r>
            <a:r>
              <a:rPr lang="en-US" dirty="0" smtClean="0"/>
              <a:t> </a:t>
            </a:r>
            <a:r>
              <a:rPr lang="en-US" dirty="0" err="1" smtClean="0"/>
              <a:t>bileceği</a:t>
            </a:r>
            <a:r>
              <a:rPr lang="en-US" dirty="0" smtClean="0"/>
              <a:t> </a:t>
            </a:r>
            <a:r>
              <a:rPr lang="en-US" dirty="0" err="1" smtClean="0"/>
              <a:t>düşünülen</a:t>
            </a:r>
            <a:r>
              <a:rPr lang="en-US" dirty="0" smtClean="0"/>
              <a:t> </a:t>
            </a:r>
            <a:r>
              <a:rPr lang="en-US" dirty="0" err="1" smtClean="0"/>
              <a:t>lezyonların</a:t>
            </a:r>
            <a:r>
              <a:rPr lang="en-US" dirty="0" smtClean="0"/>
              <a:t> </a:t>
            </a:r>
            <a:r>
              <a:rPr lang="en-US" dirty="0" err="1" smtClean="0"/>
              <a:t>varlığında</a:t>
            </a:r>
            <a:r>
              <a:rPr lang="en-US" dirty="0" smtClean="0"/>
              <a:t> </a:t>
            </a:r>
            <a:r>
              <a:rPr lang="en-US" dirty="0" err="1" smtClean="0"/>
              <a:t>kesin</a:t>
            </a:r>
            <a:r>
              <a:rPr lang="en-US" dirty="0" smtClean="0"/>
              <a:t> </a:t>
            </a:r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konması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doku</a:t>
            </a:r>
            <a:r>
              <a:rPr lang="en-US" dirty="0" smtClean="0"/>
              <a:t> </a:t>
            </a:r>
            <a:r>
              <a:rPr lang="en-US" dirty="0" err="1" smtClean="0"/>
              <a:t>kesilerek</a:t>
            </a:r>
            <a:r>
              <a:rPr lang="en-US" dirty="0" smtClean="0"/>
              <a:t> </a:t>
            </a:r>
            <a:r>
              <a:rPr lang="en-US" dirty="0" err="1" smtClean="0"/>
              <a:t>çıkartılır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Eksizyonel</a:t>
            </a:r>
            <a:r>
              <a:rPr lang="en-US" dirty="0" smtClean="0"/>
              <a:t>, </a:t>
            </a:r>
            <a:r>
              <a:rPr lang="en-US" dirty="0" err="1" smtClean="0"/>
              <a:t>insizyonel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sınıflanabilir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İşlem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çıkartılan</a:t>
            </a:r>
            <a:r>
              <a:rPr lang="en-US" dirty="0" smtClean="0"/>
              <a:t> </a:t>
            </a:r>
            <a:r>
              <a:rPr lang="en-US" dirty="0" err="1" smtClean="0"/>
              <a:t>doku</a:t>
            </a:r>
            <a:r>
              <a:rPr lang="en-US" dirty="0" smtClean="0"/>
              <a:t> </a:t>
            </a:r>
            <a:r>
              <a:rPr lang="en-US" dirty="0" err="1" smtClean="0"/>
              <a:t>laboratuvara</a:t>
            </a:r>
            <a:r>
              <a:rPr lang="en-US" dirty="0" smtClean="0"/>
              <a:t> transfer </a:t>
            </a:r>
            <a:r>
              <a:rPr lang="en-US" dirty="0" err="1" smtClean="0"/>
              <a:t>edilir</a:t>
            </a:r>
            <a:r>
              <a:rPr lang="en-US" dirty="0" smtClean="0"/>
              <a:t>. Bu transfer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doku</a:t>
            </a:r>
            <a:r>
              <a:rPr lang="en-US" dirty="0" smtClean="0"/>
              <a:t> ‘</a:t>
            </a:r>
            <a:r>
              <a:rPr lang="en-US" dirty="0" err="1" smtClean="0"/>
              <a:t>fikse</a:t>
            </a:r>
            <a:r>
              <a:rPr lang="en-US" dirty="0" smtClean="0"/>
              <a:t> </a:t>
            </a:r>
            <a:r>
              <a:rPr lang="en-US" dirty="0" err="1" smtClean="0"/>
              <a:t>edici</a:t>
            </a:r>
            <a:r>
              <a:rPr lang="en-US" dirty="0" smtClean="0"/>
              <a:t> </a:t>
            </a:r>
            <a:r>
              <a:rPr lang="en-US" dirty="0" err="1" smtClean="0"/>
              <a:t>ajanlar’ın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konulmalıdır</a:t>
            </a:r>
            <a:r>
              <a:rPr lang="en-US" dirty="0" smtClean="0"/>
              <a:t>. (</a:t>
            </a:r>
            <a:r>
              <a:rPr lang="en-US" dirty="0" err="1" smtClean="0"/>
              <a:t>Formaldehit-Formol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axresdefaul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5" y="3995612"/>
            <a:ext cx="3265095" cy="1836616"/>
          </a:xfrm>
          <a:prstGeom prst="rect">
            <a:avLst/>
          </a:prstGeom>
        </p:spPr>
      </p:pic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CCBF-79CC-834A-B801-7575C38F3082}" type="datetime1">
              <a:rPr lang="tr-TR" smtClean="0"/>
              <a:t>2.06.2018</a:t>
            </a:fld>
            <a:endParaRPr lang="en-US"/>
          </a:p>
        </p:txBody>
      </p:sp>
      <p:sp>
        <p:nvSpPr>
          <p:cNvPr id="7" name="Alt 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İçi</a:t>
            </a:r>
            <a:r>
              <a:rPr lang="en-US" dirty="0" smtClean="0"/>
              <a:t> İmplant </a:t>
            </a:r>
            <a:r>
              <a:rPr lang="en-US" dirty="0" err="1" smtClean="0"/>
              <a:t>Uygulaması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implant;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nedenlerle</a:t>
            </a:r>
            <a:r>
              <a:rPr lang="en-US" dirty="0" smtClean="0"/>
              <a:t> </a:t>
            </a:r>
            <a:r>
              <a:rPr lang="en-US" dirty="0" err="1" smtClean="0"/>
              <a:t>kaybedilen</a:t>
            </a:r>
            <a:r>
              <a:rPr lang="en-US" dirty="0" smtClean="0"/>
              <a:t> </a:t>
            </a:r>
            <a:r>
              <a:rPr lang="en-US" dirty="0" err="1" smtClean="0"/>
              <a:t>dişlerin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, </a:t>
            </a:r>
            <a:r>
              <a:rPr lang="en-US" dirty="0" err="1" smtClean="0"/>
              <a:t>eksik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estetiği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, </a:t>
            </a:r>
            <a:r>
              <a:rPr lang="en-US" dirty="0" err="1" smtClean="0"/>
              <a:t>çene</a:t>
            </a:r>
            <a:r>
              <a:rPr lang="en-US" dirty="0" smtClean="0"/>
              <a:t> </a:t>
            </a:r>
            <a:r>
              <a:rPr lang="en-US" dirty="0" err="1" smtClean="0"/>
              <a:t>kemiğine</a:t>
            </a:r>
            <a:r>
              <a:rPr lang="en-US" dirty="0" smtClean="0"/>
              <a:t> </a:t>
            </a:r>
            <a:r>
              <a:rPr lang="en-US" dirty="0" err="1" smtClean="0"/>
              <a:t>yerleştirilen</a:t>
            </a:r>
            <a:r>
              <a:rPr lang="en-US" dirty="0" smtClean="0"/>
              <a:t>,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köklerinin</a:t>
            </a:r>
            <a:r>
              <a:rPr lang="en-US" dirty="0" smtClean="0"/>
              <a:t> </a:t>
            </a:r>
            <a:r>
              <a:rPr lang="en-US" dirty="0" err="1" smtClean="0"/>
              <a:t>formlarını</a:t>
            </a:r>
            <a:r>
              <a:rPr lang="en-US" dirty="0" smtClean="0"/>
              <a:t> </a:t>
            </a:r>
            <a:r>
              <a:rPr lang="en-US" dirty="0" err="1" smtClean="0"/>
              <a:t>taklit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titanyum</a:t>
            </a:r>
            <a:r>
              <a:rPr lang="en-US" dirty="0" smtClean="0"/>
              <a:t> </a:t>
            </a:r>
            <a:r>
              <a:rPr lang="en-US" dirty="0" err="1" smtClean="0"/>
              <a:t>yapılardır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cerrah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personel</a:t>
            </a:r>
            <a:r>
              <a:rPr lang="en-US" dirty="0" smtClean="0"/>
              <a:t> </a:t>
            </a:r>
            <a:r>
              <a:rPr lang="en-US" dirty="0" err="1" smtClean="0"/>
              <a:t>steril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r>
              <a:rPr lang="en-US" dirty="0" smtClean="0"/>
              <a:t>, </a:t>
            </a:r>
            <a:r>
              <a:rPr lang="en-US" dirty="0" err="1" smtClean="0"/>
              <a:t>steril</a:t>
            </a:r>
            <a:r>
              <a:rPr lang="en-US" dirty="0" smtClean="0"/>
              <a:t> </a:t>
            </a:r>
            <a:r>
              <a:rPr lang="en-US" dirty="0" err="1" smtClean="0"/>
              <a:t>olmadan</a:t>
            </a:r>
            <a:r>
              <a:rPr lang="en-US" dirty="0" smtClean="0"/>
              <a:t> </a:t>
            </a:r>
            <a:r>
              <a:rPr lang="en-US" dirty="0" err="1" smtClean="0"/>
              <a:t>yapılacak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personel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olmalıdır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06" y="3733800"/>
            <a:ext cx="3255264" cy="2392363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 descr="40782689-Dental-implants-surgery-in-real-patient-Stock-Pho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7182" y="3770924"/>
            <a:ext cx="3168125" cy="2325932"/>
          </a:xfrm>
          <a:prstGeom prst="rect">
            <a:avLst/>
          </a:prstGeom>
        </p:spPr>
      </p:pic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7C62-7E23-F94E-A4E2-797580F6E65E}" type="datetime1">
              <a:rPr lang="tr-TR" smtClean="0"/>
              <a:t>2.06.2018</a:t>
            </a:fld>
            <a:endParaRPr lang="en-US"/>
          </a:p>
        </p:txBody>
      </p:sp>
      <p:sp>
        <p:nvSpPr>
          <p:cNvPr id="7" name="Alt 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anestezi</a:t>
            </a:r>
            <a:r>
              <a:rPr lang="en-US" dirty="0" smtClean="0"/>
              <a:t> </a:t>
            </a:r>
            <a:r>
              <a:rPr lang="en-US" dirty="0" err="1" smtClean="0"/>
              <a:t>uygulaması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, </a:t>
            </a:r>
            <a:r>
              <a:rPr lang="en-US" dirty="0" err="1" smtClean="0"/>
              <a:t>gerekli</a:t>
            </a:r>
            <a:r>
              <a:rPr lang="en-US" dirty="0"/>
              <a:t> </a:t>
            </a:r>
            <a:r>
              <a:rPr lang="en-US" dirty="0" err="1" smtClean="0"/>
              <a:t>insizyon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periost</a:t>
            </a:r>
            <a:r>
              <a:rPr lang="en-US" dirty="0" smtClean="0"/>
              <a:t> </a:t>
            </a:r>
            <a:r>
              <a:rPr lang="en-US" dirty="0" err="1" smtClean="0"/>
              <a:t>elevatörü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flep</a:t>
            </a:r>
            <a:r>
              <a:rPr lang="en-US" dirty="0" smtClean="0"/>
              <a:t> </a:t>
            </a:r>
            <a:r>
              <a:rPr lang="en-US" dirty="0" err="1" smtClean="0"/>
              <a:t>kaldırılır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 </a:t>
            </a:r>
            <a:r>
              <a:rPr lang="en-US" dirty="0" err="1" smtClean="0"/>
              <a:t>işlemin</a:t>
            </a:r>
            <a:r>
              <a:rPr lang="en-US" dirty="0" smtClean="0"/>
              <a:t> </a:t>
            </a:r>
            <a:r>
              <a:rPr lang="en-US" dirty="0" err="1" smtClean="0"/>
              <a:t>ardından</a:t>
            </a:r>
            <a:r>
              <a:rPr lang="en-US" dirty="0" smtClean="0"/>
              <a:t> SF </a:t>
            </a:r>
            <a:r>
              <a:rPr lang="en-US" dirty="0" err="1" smtClean="0"/>
              <a:t>yıkaması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, set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frezler</a:t>
            </a:r>
            <a:r>
              <a:rPr lang="en-US" dirty="0" smtClean="0"/>
              <a:t> </a:t>
            </a:r>
            <a:r>
              <a:rPr lang="en-US" dirty="0" err="1" smtClean="0"/>
              <a:t>sırasıyla</a:t>
            </a:r>
            <a:r>
              <a:rPr lang="en-US" dirty="0" smtClean="0"/>
              <a:t> </a:t>
            </a:r>
            <a:r>
              <a:rPr lang="en-US" dirty="0" err="1" smtClean="0"/>
              <a:t>kullanılarak</a:t>
            </a:r>
            <a:r>
              <a:rPr lang="en-US" dirty="0" smtClean="0"/>
              <a:t> implant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yuva</a:t>
            </a:r>
            <a:r>
              <a:rPr lang="en-US" dirty="0" smtClean="0"/>
              <a:t> </a:t>
            </a:r>
            <a:r>
              <a:rPr lang="en-US" dirty="0" err="1" smtClean="0"/>
              <a:t>hazırlanır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12" name="Content Placeholder 11" descr="QSD_01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" r="5828"/>
          <a:stretch>
            <a:fillRect/>
          </a:stretch>
        </p:blipFill>
        <p:spPr>
          <a:xfrm>
            <a:off x="4937185" y="3663493"/>
            <a:ext cx="2641645" cy="2990195"/>
          </a:xfrm>
        </p:spPr>
      </p:pic>
      <p:pic>
        <p:nvPicPr>
          <p:cNvPr id="5" name="Picture 4" descr="image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495" y="1194688"/>
            <a:ext cx="3703209" cy="2468806"/>
          </a:xfrm>
          <a:prstGeom prst="rect">
            <a:avLst/>
          </a:prstGeom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DD54-74D1-C448-9C6D-BF40DFC5EE7D}" type="datetime1">
              <a:rPr lang="tr-TR" smtClean="0"/>
              <a:t>2.06.2018</a:t>
            </a:fld>
            <a:endParaRPr lang="en-US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2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Hazırlanan</a:t>
            </a:r>
            <a:r>
              <a:rPr lang="en-US" dirty="0" smtClean="0"/>
              <a:t> </a:t>
            </a:r>
            <a:r>
              <a:rPr lang="en-US" dirty="0" err="1" smtClean="0"/>
              <a:t>yuvanın</a:t>
            </a:r>
            <a:r>
              <a:rPr lang="en-US" dirty="0" smtClean="0"/>
              <a:t> </a:t>
            </a:r>
            <a:r>
              <a:rPr lang="en-US" dirty="0" err="1" smtClean="0"/>
              <a:t>içerisine</a:t>
            </a:r>
            <a:r>
              <a:rPr lang="en-US" dirty="0" smtClean="0"/>
              <a:t> implant </a:t>
            </a:r>
            <a:r>
              <a:rPr lang="en-US" dirty="0" err="1" smtClean="0"/>
              <a:t>yerleştirilir</a:t>
            </a:r>
            <a:r>
              <a:rPr lang="en-US" dirty="0" smtClean="0"/>
              <a:t>. Bu </a:t>
            </a:r>
            <a:r>
              <a:rPr lang="en-US" dirty="0" err="1" smtClean="0"/>
              <a:t>esnada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SF </a:t>
            </a:r>
            <a:r>
              <a:rPr lang="en-US" dirty="0" err="1" smtClean="0"/>
              <a:t>yıkamasına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duyulmaz</a:t>
            </a:r>
            <a:r>
              <a:rPr lang="en-US" dirty="0" smtClean="0"/>
              <a:t>.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personel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kesinlikle</a:t>
            </a:r>
            <a:r>
              <a:rPr lang="en-US" dirty="0" smtClean="0"/>
              <a:t> implant </a:t>
            </a:r>
            <a:r>
              <a:rPr lang="en-US" dirty="0" err="1" smtClean="0"/>
              <a:t>yüzeyi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temas</a:t>
            </a:r>
            <a:r>
              <a:rPr lang="en-US" dirty="0" smtClean="0"/>
              <a:t> </a:t>
            </a:r>
            <a:r>
              <a:rPr lang="en-US" dirty="0" err="1" smtClean="0"/>
              <a:t>etmemeli</a:t>
            </a:r>
            <a:r>
              <a:rPr lang="en-US" dirty="0" smtClean="0"/>
              <a:t>, </a:t>
            </a:r>
            <a:r>
              <a:rPr lang="en-US" dirty="0" err="1" smtClean="0"/>
              <a:t>dilin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tükürük</a:t>
            </a:r>
            <a:r>
              <a:rPr lang="en-US" dirty="0" smtClean="0"/>
              <a:t> </a:t>
            </a:r>
            <a:r>
              <a:rPr lang="en-US" dirty="0" err="1" smtClean="0"/>
              <a:t>salgısının</a:t>
            </a:r>
            <a:r>
              <a:rPr lang="en-US" dirty="0" smtClean="0"/>
              <a:t> da </a:t>
            </a:r>
            <a:r>
              <a:rPr lang="en-US" dirty="0" err="1" smtClean="0"/>
              <a:t>yüzeyle</a:t>
            </a:r>
            <a:r>
              <a:rPr lang="en-US" dirty="0" smtClean="0"/>
              <a:t> </a:t>
            </a:r>
            <a:r>
              <a:rPr lang="en-US" dirty="0" err="1" smtClean="0"/>
              <a:t>temasını</a:t>
            </a:r>
            <a:r>
              <a:rPr lang="en-US" dirty="0" smtClean="0"/>
              <a:t> </a:t>
            </a:r>
            <a:r>
              <a:rPr lang="en-US" dirty="0" err="1" smtClean="0"/>
              <a:t>engellemelidir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ental Implant Clinical Step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47" y="1193184"/>
            <a:ext cx="3632210" cy="2054469"/>
          </a:xfrm>
          <a:prstGeom prst="rect">
            <a:avLst/>
          </a:prstGeom>
        </p:spPr>
      </p:pic>
      <p:pic>
        <p:nvPicPr>
          <p:cNvPr id="9" name="Picture 8" descr="all on 4 posterior implant placement.jpg-540f0a8f8301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47" y="3565769"/>
            <a:ext cx="3646306" cy="2422768"/>
          </a:xfrm>
          <a:prstGeom prst="rect">
            <a:avLst/>
          </a:prstGeo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8A5-D428-7E4B-B7E2-DF3933ADA535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5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İmplantın</a:t>
            </a:r>
            <a:r>
              <a:rPr lang="en-US" dirty="0" smtClean="0"/>
              <a:t> </a:t>
            </a:r>
            <a:r>
              <a:rPr lang="en-US" dirty="0" err="1" smtClean="0"/>
              <a:t>üzeri</a:t>
            </a:r>
            <a:r>
              <a:rPr lang="en-US" dirty="0" smtClean="0"/>
              <a:t> </a:t>
            </a:r>
            <a:r>
              <a:rPr lang="en-US" dirty="0" err="1" smtClean="0"/>
              <a:t>kapama</a:t>
            </a:r>
            <a:r>
              <a:rPr lang="en-US" dirty="0" smtClean="0"/>
              <a:t> </a:t>
            </a:r>
            <a:r>
              <a:rPr lang="en-US" dirty="0" err="1" smtClean="0"/>
              <a:t>vidası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kapatıldıktan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yara</a:t>
            </a:r>
            <a:r>
              <a:rPr lang="en-US" dirty="0" smtClean="0"/>
              <a:t> </a:t>
            </a:r>
            <a:r>
              <a:rPr lang="en-US" dirty="0" err="1" smtClean="0"/>
              <a:t>dikilerek</a:t>
            </a:r>
            <a:r>
              <a:rPr lang="en-US" dirty="0" smtClean="0"/>
              <a:t> </a:t>
            </a:r>
            <a:r>
              <a:rPr lang="en-US" dirty="0" err="1" smtClean="0"/>
              <a:t>kapatılır</a:t>
            </a:r>
            <a:r>
              <a:rPr lang="en-US" dirty="0" smtClean="0"/>
              <a:t>. </a:t>
            </a:r>
            <a:r>
              <a:rPr lang="en-US" dirty="0" err="1" smtClean="0"/>
              <a:t>İyileşme</a:t>
            </a:r>
            <a:r>
              <a:rPr lang="en-US" dirty="0" smtClean="0"/>
              <a:t> </a:t>
            </a:r>
            <a:r>
              <a:rPr lang="en-US" dirty="0" err="1" smtClean="0"/>
              <a:t>süresi</a:t>
            </a:r>
            <a:r>
              <a:rPr lang="en-US" dirty="0" smtClean="0"/>
              <a:t> </a:t>
            </a:r>
            <a:r>
              <a:rPr lang="en-US" dirty="0" err="1" smtClean="0"/>
              <a:t>boyunca</a:t>
            </a:r>
            <a:r>
              <a:rPr lang="en-US" dirty="0" smtClean="0"/>
              <a:t> implant </a:t>
            </a:r>
            <a:r>
              <a:rPr lang="en-US" dirty="0" err="1" smtClean="0"/>
              <a:t>gözle</a:t>
            </a:r>
            <a:r>
              <a:rPr lang="en-US" dirty="0" smtClean="0"/>
              <a:t> </a:t>
            </a:r>
            <a:r>
              <a:rPr lang="en-US" dirty="0" err="1" smtClean="0"/>
              <a:t>görülmez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, </a:t>
            </a:r>
            <a:r>
              <a:rPr lang="en-US" dirty="0" err="1" smtClean="0"/>
              <a:t>iyileşme</a:t>
            </a:r>
            <a:r>
              <a:rPr lang="en-US" dirty="0" smtClean="0"/>
              <a:t> </a:t>
            </a:r>
            <a:r>
              <a:rPr lang="en-US" dirty="0" err="1" smtClean="0"/>
              <a:t>başlığı</a:t>
            </a:r>
            <a:r>
              <a:rPr lang="en-US" dirty="0" smtClean="0"/>
              <a:t> </a:t>
            </a:r>
            <a:r>
              <a:rPr lang="en-US" dirty="0" err="1" smtClean="0"/>
              <a:t>takılarak</a:t>
            </a:r>
            <a:r>
              <a:rPr lang="en-US" dirty="0" smtClean="0"/>
              <a:t> implant </a:t>
            </a:r>
            <a:r>
              <a:rPr lang="en-US" dirty="0" err="1" smtClean="0"/>
              <a:t>görünür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iyileşme</a:t>
            </a:r>
            <a:r>
              <a:rPr lang="en-US" dirty="0" smtClean="0"/>
              <a:t> </a:t>
            </a:r>
            <a:r>
              <a:rPr lang="en-US" dirty="0" err="1" smtClean="0"/>
              <a:t>sürecinin</a:t>
            </a:r>
            <a:r>
              <a:rPr lang="en-US" dirty="0" smtClean="0"/>
              <a:t> </a:t>
            </a:r>
            <a:r>
              <a:rPr lang="en-US" dirty="0" err="1" smtClean="0"/>
              <a:t>beklenmesidir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DSC_0245.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878" y="2960077"/>
            <a:ext cx="3705045" cy="2460382"/>
          </a:xfrm>
          <a:prstGeom prst="rect">
            <a:avLst/>
          </a:prstGeom>
        </p:spPr>
      </p:pic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F5AB-9F4A-AF40-A07D-49A8E083D55A}" type="datetime1">
              <a:rPr lang="tr-TR" smtClean="0"/>
              <a:t>2.06.2018</a:t>
            </a:fld>
            <a:endParaRPr lang="en-US"/>
          </a:p>
        </p:txBody>
      </p:sp>
      <p:sp>
        <p:nvSpPr>
          <p:cNvPr id="7" name="Alt 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1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İmplant </a:t>
            </a:r>
            <a:r>
              <a:rPr lang="en-US" dirty="0" err="1" smtClean="0"/>
              <a:t>cerrahisinde</a:t>
            </a:r>
            <a:r>
              <a:rPr lang="en-US" dirty="0" smtClean="0"/>
              <a:t> </a:t>
            </a:r>
            <a:r>
              <a:rPr lang="en-US" dirty="0" err="1" smtClean="0"/>
              <a:t>ayna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, </a:t>
            </a:r>
            <a:r>
              <a:rPr lang="en-US" dirty="0" err="1" smtClean="0"/>
              <a:t>anestezi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enjektör</a:t>
            </a:r>
            <a:r>
              <a:rPr lang="en-US" dirty="0" smtClean="0"/>
              <a:t>, </a:t>
            </a:r>
            <a:r>
              <a:rPr lang="en-US" dirty="0" err="1" smtClean="0"/>
              <a:t>steril</a:t>
            </a:r>
            <a:r>
              <a:rPr lang="en-US" dirty="0" smtClean="0"/>
              <a:t>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eldivenler</a:t>
            </a:r>
            <a:r>
              <a:rPr lang="en-US" dirty="0" smtClean="0"/>
              <a:t>, </a:t>
            </a:r>
            <a:r>
              <a:rPr lang="en-US" dirty="0" err="1" smtClean="0"/>
              <a:t>steril</a:t>
            </a:r>
            <a:r>
              <a:rPr lang="en-US" dirty="0" smtClean="0"/>
              <a:t> </a:t>
            </a:r>
            <a:r>
              <a:rPr lang="en-US" dirty="0" err="1" smtClean="0"/>
              <a:t>örtüler</a:t>
            </a:r>
            <a:r>
              <a:rPr lang="en-US" dirty="0" smtClean="0"/>
              <a:t>, </a:t>
            </a:r>
            <a:r>
              <a:rPr lang="en-US" dirty="0" err="1" smtClean="0"/>
              <a:t>fizyodispenser</a:t>
            </a:r>
            <a:r>
              <a:rPr lang="en-US" dirty="0" smtClean="0"/>
              <a:t>,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piyasemen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angludurva</a:t>
            </a:r>
            <a:r>
              <a:rPr lang="en-US" dirty="0" smtClean="0"/>
              <a:t>, </a:t>
            </a:r>
            <a:r>
              <a:rPr lang="en-US" dirty="0" err="1" smtClean="0"/>
              <a:t>irrigasyon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SF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aspiratör</a:t>
            </a:r>
            <a:r>
              <a:rPr lang="en-US" dirty="0" smtClean="0"/>
              <a:t>, 15 </a:t>
            </a:r>
            <a:r>
              <a:rPr lang="en-US" dirty="0" err="1" smtClean="0"/>
              <a:t>numara</a:t>
            </a:r>
            <a:r>
              <a:rPr lang="en-US" dirty="0" smtClean="0"/>
              <a:t> </a:t>
            </a:r>
            <a:r>
              <a:rPr lang="en-US" dirty="0" err="1" smtClean="0"/>
              <a:t>bistüri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bistüri</a:t>
            </a:r>
            <a:r>
              <a:rPr lang="en-US" dirty="0" smtClean="0"/>
              <a:t> </a:t>
            </a:r>
            <a:r>
              <a:rPr lang="en-US" dirty="0" err="1" smtClean="0"/>
              <a:t>sapı</a:t>
            </a:r>
            <a:r>
              <a:rPr lang="en-US" dirty="0" smtClean="0"/>
              <a:t>, </a:t>
            </a:r>
            <a:r>
              <a:rPr lang="en-US" dirty="0" err="1" smtClean="0"/>
              <a:t>periost</a:t>
            </a:r>
            <a:r>
              <a:rPr lang="en-US" dirty="0" smtClean="0"/>
              <a:t> </a:t>
            </a:r>
            <a:r>
              <a:rPr lang="en-US" dirty="0" err="1" smtClean="0"/>
              <a:t>elevatörü</a:t>
            </a:r>
            <a:r>
              <a:rPr lang="en-US" dirty="0" smtClean="0"/>
              <a:t>, hemostat, </a:t>
            </a:r>
            <a:r>
              <a:rPr lang="en-US" dirty="0" err="1" smtClean="0"/>
              <a:t>portegü</a:t>
            </a:r>
            <a:r>
              <a:rPr lang="en-US" dirty="0" smtClean="0"/>
              <a:t>, </a:t>
            </a:r>
            <a:r>
              <a:rPr lang="en-US" dirty="0" err="1" smtClean="0"/>
              <a:t>makas</a:t>
            </a:r>
            <a:r>
              <a:rPr lang="en-US" dirty="0" smtClean="0"/>
              <a:t>, </a:t>
            </a:r>
            <a:r>
              <a:rPr lang="en-US" dirty="0" err="1" smtClean="0"/>
              <a:t>steril</a:t>
            </a:r>
            <a:r>
              <a:rPr lang="en-US" dirty="0" smtClean="0"/>
              <a:t> implant </a:t>
            </a:r>
            <a:r>
              <a:rPr lang="en-US" dirty="0" err="1" smtClean="0"/>
              <a:t>seti</a:t>
            </a:r>
            <a:r>
              <a:rPr lang="en-US" dirty="0" smtClean="0"/>
              <a:t>, </a:t>
            </a:r>
            <a:r>
              <a:rPr lang="en-US" dirty="0" err="1" smtClean="0"/>
              <a:t>sütur</a:t>
            </a:r>
            <a:r>
              <a:rPr lang="en-US" dirty="0" smtClean="0"/>
              <a:t> </a:t>
            </a:r>
            <a:r>
              <a:rPr lang="en-US" dirty="0" err="1" smtClean="0"/>
              <a:t>materyali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steril</a:t>
            </a:r>
            <a:r>
              <a:rPr lang="en-US" dirty="0" smtClean="0"/>
              <a:t> </a:t>
            </a:r>
            <a:r>
              <a:rPr lang="en-US" dirty="0" err="1" smtClean="0"/>
              <a:t>tamponlar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D3BFB-D6F9-DD48-A63E-2EA858293D4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9229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296</TotalTime>
  <Words>351</Words>
  <Application>Microsoft Macintosh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Rockwell</vt:lpstr>
      <vt:lpstr>Wingdings</vt:lpstr>
      <vt:lpstr>Advantage</vt:lpstr>
      <vt:lpstr>Ağız, Diş ve Çene Cerrahisi</vt:lpstr>
      <vt:lpstr>Biyopsi</vt:lpstr>
      <vt:lpstr>Kemik İçi İmplant Uygulaması</vt:lpstr>
      <vt:lpstr>PowerPoint Sunusu</vt:lpstr>
      <vt:lpstr>PowerPoint Sunusu</vt:lpstr>
      <vt:lpstr>PowerPoint Sunusu</vt:lpstr>
      <vt:lpstr>PowerPoint Sunusu</vt:lpstr>
    </vt:vector>
  </TitlesOfParts>
  <Company>dentistry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Ağız, Diş ve Çene Cerrahisi</dc:title>
  <dc:creator>Poyzan Bozkurt</dc:creator>
  <cp:lastModifiedBy>yurttutan</cp:lastModifiedBy>
  <cp:revision>23</cp:revision>
  <dcterms:created xsi:type="dcterms:W3CDTF">2016-09-22T08:36:03Z</dcterms:created>
  <dcterms:modified xsi:type="dcterms:W3CDTF">2018-06-02T15:34:09Z</dcterms:modified>
</cp:coreProperties>
</file>