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13"/>
  </p:notesMasterIdLst>
  <p:sldIdLst>
    <p:sldId id="256" r:id="rId2"/>
    <p:sldId id="312" r:id="rId3"/>
    <p:sldId id="304" r:id="rId4"/>
    <p:sldId id="314" r:id="rId5"/>
    <p:sldId id="303" r:id="rId6"/>
    <p:sldId id="309" r:id="rId7"/>
    <p:sldId id="310" r:id="rId8"/>
    <p:sldId id="311" r:id="rId9"/>
    <p:sldId id="313" r:id="rId10"/>
    <p:sldId id="316" r:id="rId11"/>
    <p:sldId id="315" r:id="rId12"/>
  </p:sldIdLst>
  <p:sldSz cx="9144000" cy="5143500" type="screen16x9"/>
  <p:notesSz cx="6858000" cy="9144000"/>
  <p:embeddedFontLs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Nunito Sans SemiBold" panose="020B0604020202020204" charset="-94"/>
      <p:regular r:id="rId18"/>
      <p:bold r:id="rId19"/>
      <p:italic r:id="rId20"/>
      <p:boldItalic r:id="rId21"/>
    </p:embeddedFont>
    <p:embeddedFont>
      <p:font typeface="Squada One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oboto Slab Regular" panose="020B0604020202020204" charset="0"/>
      <p:regular r:id="rId27"/>
      <p:bold r:id="rId28"/>
    </p:embeddedFont>
    <p:embeddedFont>
      <p:font typeface="Impact" panose="020B0806030902050204" pitchFamily="34" charset="0"/>
      <p:regular r:id="rId29"/>
    </p:embeddedFont>
    <p:embeddedFont>
      <p:font typeface="28 Days Later" panose="020B0604020202020204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922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lvl="0">
              <a:buClr>
                <a:schemeClr val="dk1"/>
              </a:buClr>
              <a:buSzPts val="4500"/>
            </a:pPr>
            <a:r>
              <a:rPr lang="tr-TR" sz="2400" dirty="0" smtClean="0">
                <a:latin typeface="Impact" panose="020B0806030902050204" pitchFamily="34" charset="0"/>
              </a:rPr>
              <a:t>Küreselleşme ve Yeni Liberalizm: 1980 Sonrası Türkiye</a:t>
            </a:r>
            <a:endParaRPr sz="24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 dirty="0" smtClean="0"/>
              <a:t>Siyasetin Rasyonelleşmesi: Araştırma </a:t>
            </a:r>
            <a:r>
              <a:rPr lang="tr-TR" sz="2800" dirty="0" smtClean="0"/>
              <a:t>Şirketleri, Reklam ve Halkla İlişkiler Uzmanları, Danışmanlar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91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600" dirty="0" smtClean="0"/>
              <a:t>Özal’ın Ölümü, Demirel</a:t>
            </a:r>
            <a:r>
              <a:rPr lang="tr-TR" sz="3600" smtClean="0"/>
              <a:t>, Ecevit, </a:t>
            </a:r>
            <a:r>
              <a:rPr lang="tr-TR" sz="3600" dirty="0" smtClean="0"/>
              <a:t>Yeni Siyasal Aktörler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81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761" y="1277520"/>
            <a:ext cx="6634500" cy="995897"/>
          </a:xfrm>
        </p:spPr>
        <p:txBody>
          <a:bodyPr/>
          <a:lstStyle/>
          <a:p>
            <a:r>
              <a:rPr lang="tr-TR" sz="3200" dirty="0" smtClean="0"/>
              <a:t>Küreselleşme ve Yeni Liberalizmin Temel Savları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912201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37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7"/>
            <a:ext cx="6634500" cy="81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Devlet, Yönetim Rasyonalitesi, Sivil Toplum, Piyasa Kavramları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0"/>
            <a:ext cx="2930400" cy="114090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861672"/>
          </a:xfrm>
        </p:spPr>
        <p:txBody>
          <a:bodyPr/>
          <a:lstStyle/>
          <a:p>
            <a:r>
              <a:rPr lang="tr-TR" sz="3600" dirty="0" smtClean="0"/>
              <a:t>1980’lerin Türkiye'si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754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24 Ocak Kararları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110514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dirty="0" smtClean="0"/>
              <a:t>Yapısal Dönüşüm Programı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476462"/>
            <a:ext cx="6634500" cy="998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2800" dirty="0" smtClean="0"/>
              <a:t>Turgut Özal ve ANAP</a:t>
            </a:r>
            <a:endParaRPr lang="tr-TR" sz="28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Yeni Liberalizm Uygulamaları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84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Piyasa Kavrayışının Yaygınlaşması ve Diğer Alanlardaki Görünümü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126756" y="2846067"/>
            <a:ext cx="2930400" cy="107159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Siyasal Kültür ve Radyo-Televizyon Yayıncılığı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1071397"/>
          </a:xfrm>
        </p:spPr>
        <p:txBody>
          <a:bodyPr/>
          <a:lstStyle/>
          <a:p>
            <a:r>
              <a:rPr lang="tr-TR" sz="3600" dirty="0" smtClean="0"/>
              <a:t>Siyasi Yasakların Kaldırılması: 1987 Referandumu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15028" y="2994869"/>
            <a:ext cx="2930400" cy="103563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1979561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80</Words>
  <Application>Microsoft Office PowerPoint</Application>
  <PresentationFormat>Ekran Gösterisi (16:9)</PresentationFormat>
  <Paragraphs>13</Paragraphs>
  <Slides>11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Trebuchet MS</vt:lpstr>
      <vt:lpstr>Nunito Sans SemiBold</vt:lpstr>
      <vt:lpstr>Squada One</vt:lpstr>
      <vt:lpstr>Calibri</vt:lpstr>
      <vt:lpstr>Roboto Slab Regular</vt:lpstr>
      <vt:lpstr>Impact</vt:lpstr>
      <vt:lpstr>28 Days Later</vt:lpstr>
      <vt:lpstr>Arial</vt:lpstr>
      <vt:lpstr>Elegant waves by slidesgo</vt:lpstr>
      <vt:lpstr>Küreselleşme ve Yeni Liberalizm: 1980 Sonrası Türkiye</vt:lpstr>
      <vt:lpstr>Küreselleşme ve Yeni Liberalizmin Temel Savları</vt:lpstr>
      <vt:lpstr>Devlet, Yönetim Rasyonalitesi, Sivil Toplum, Piyasa Kavramları</vt:lpstr>
      <vt:lpstr>1980’lerin Türkiye'si</vt:lpstr>
      <vt:lpstr>24 Ocak Kararları</vt:lpstr>
      <vt:lpstr>Turgut Özal ve ANAP</vt:lpstr>
      <vt:lpstr>Piyasa Kavrayışının Yaygınlaşması ve Diğer Alanlardaki Görünümü</vt:lpstr>
      <vt:lpstr>Siyasal Kültür ve Radyo-Televizyon Yayıncılığı</vt:lpstr>
      <vt:lpstr>Siyasi Yasakların Kaldırılması: 1987 Referandumu</vt:lpstr>
      <vt:lpstr>Siyasetin Rasyonelleşmesi: Araştırma Şirketleri, Reklam ve Halkla İlişkiler Uzmanları, Danışmanlar</vt:lpstr>
      <vt:lpstr>Özal’ın Ölümü, Demirel, Ecevit, Yeni Siyasal Aktörler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98</cp:revision>
  <dcterms:modified xsi:type="dcterms:W3CDTF">2019-12-25T10:37:41Z</dcterms:modified>
</cp:coreProperties>
</file>