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00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21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5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6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97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44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47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26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42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3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74AD8-C0EF-412F-904C-141A65656DA4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69993-5F3B-403D-9810-8B4BD7D693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54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Din alanı tıpkı diğer toplumsal hareketler gibi kadın hareketi açısından da önemli bir mücadele alanı olmuştur.</a:t>
            </a:r>
          </a:p>
          <a:p>
            <a:pPr algn="just"/>
            <a:r>
              <a:rPr lang="tr-TR" dirty="0" smtClean="0"/>
              <a:t>Kadınların mücadelesi ve modern gelişmeler </a:t>
            </a:r>
            <a:r>
              <a:rPr lang="tr-TR" dirty="0" err="1" smtClean="0"/>
              <a:t>İslamın</a:t>
            </a:r>
            <a:r>
              <a:rPr lang="tr-TR" dirty="0" smtClean="0"/>
              <a:t> ataerkil yorumlarını aşındırmış ve yeni yorumları doğurmuştur.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17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İslami hareketlerin kadınların siyasete katılımları konusundaki rolü öteden beri tartışılmıştır. </a:t>
            </a:r>
          </a:p>
          <a:p>
            <a:pPr algn="just"/>
            <a:r>
              <a:rPr lang="tr-TR" dirty="0" smtClean="0"/>
              <a:t>Kimi araştırmacılar İslami hareketin kadınların kamusal hayata katılımını sağladığını düşünmüştür.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96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İslami hareketler kadınların kamusal hayata katılmalarını sağlasa da bu katılımın eşitlikçi olmadığını ve uzun vadede bu hareketlerin cinsiyetçiliği pekiştirdiğini düşünenler de vardır. </a:t>
            </a:r>
          </a:p>
          <a:p>
            <a:pPr algn="just"/>
            <a:r>
              <a:rPr lang="tr-TR" dirty="0" smtClean="0"/>
              <a:t>Cinsiyet özgürlüğü konusunda bir diğer tartışma da Batı </a:t>
            </a:r>
            <a:r>
              <a:rPr lang="tr-TR" dirty="0" err="1" smtClean="0"/>
              <a:t>modernitesine</a:t>
            </a:r>
            <a:r>
              <a:rPr lang="tr-TR" dirty="0" smtClean="0"/>
              <a:t> alternatif bir modernleşmenin olup olmadığı sorunudur.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315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Geniş ekran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1</cp:revision>
  <dcterms:created xsi:type="dcterms:W3CDTF">2018-04-03T22:28:03Z</dcterms:created>
  <dcterms:modified xsi:type="dcterms:W3CDTF">2018-04-03T22:28:12Z</dcterms:modified>
</cp:coreProperties>
</file>