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C72FD4B-A96F-4ACC-BF85-73504D0B8380}" type="datetimeFigureOut">
              <a:rPr lang="tr-TR" smtClean="0"/>
              <a:t>17.09.2020</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5B4797F-AC95-43F8-917C-E758E4FD5DF3}" type="slidenum">
              <a:rPr lang="tr-TR" smtClean="0"/>
              <a:t>‹#›</a:t>
            </a:fld>
            <a:endParaRPr lang="tr-TR"/>
          </a:p>
        </p:txBody>
      </p:sp>
    </p:spTree>
    <p:extLst>
      <p:ext uri="{BB962C8B-B14F-4D97-AF65-F5344CB8AC3E}">
        <p14:creationId xmlns:p14="http://schemas.microsoft.com/office/powerpoint/2010/main" val="22872304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24095EE-87C5-4AD2-9FA4-31FEDA349E10}" type="slidenum">
              <a:rPr lang="tr-TR" altLang="tr-TR" smtClean="0"/>
              <a:pPr/>
              <a:t>4</a:t>
            </a:fld>
            <a:endParaRPr lang="tr-TR" altLang="tr-TR" smtClean="0"/>
          </a:p>
        </p:txBody>
      </p:sp>
      <p:sp>
        <p:nvSpPr>
          <p:cNvPr id="63491" name="Rectangle 2"/>
          <p:cNvSpPr>
            <a:spLocks noRo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349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tr-TR" altLang="tr-TR" smtClean="0"/>
              <a:t>GİRİŞ</a:t>
            </a:r>
          </a:p>
        </p:txBody>
      </p:sp>
    </p:spTree>
    <p:extLst>
      <p:ext uri="{BB962C8B-B14F-4D97-AF65-F5344CB8AC3E}">
        <p14:creationId xmlns:p14="http://schemas.microsoft.com/office/powerpoint/2010/main" val="27229066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3436A1A7-673F-4F4C-AB88-1EEB11F28FB9}" type="datetimeFigureOut">
              <a:rPr lang="tr-TR" smtClean="0"/>
              <a:t>17.09.2020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F01D794-8707-4F71-A889-AC348F5CF782}" type="slidenum">
              <a:rPr lang="tr-TR" smtClean="0"/>
              <a:t>‹#›</a:t>
            </a:fld>
            <a:endParaRPr lang="tr-TR"/>
          </a:p>
        </p:txBody>
      </p:sp>
    </p:spTree>
    <p:extLst>
      <p:ext uri="{BB962C8B-B14F-4D97-AF65-F5344CB8AC3E}">
        <p14:creationId xmlns:p14="http://schemas.microsoft.com/office/powerpoint/2010/main" val="33497857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436A1A7-673F-4F4C-AB88-1EEB11F28FB9}" type="datetimeFigureOut">
              <a:rPr lang="tr-TR" smtClean="0"/>
              <a:t>17.09.2020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F01D794-8707-4F71-A889-AC348F5CF782}" type="slidenum">
              <a:rPr lang="tr-TR" smtClean="0"/>
              <a:t>‹#›</a:t>
            </a:fld>
            <a:endParaRPr lang="tr-TR"/>
          </a:p>
        </p:txBody>
      </p:sp>
    </p:spTree>
    <p:extLst>
      <p:ext uri="{BB962C8B-B14F-4D97-AF65-F5344CB8AC3E}">
        <p14:creationId xmlns:p14="http://schemas.microsoft.com/office/powerpoint/2010/main" val="10078180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436A1A7-673F-4F4C-AB88-1EEB11F28FB9}" type="datetimeFigureOut">
              <a:rPr lang="tr-TR" smtClean="0"/>
              <a:t>17.09.2020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F01D794-8707-4F71-A889-AC348F5CF782}" type="slidenum">
              <a:rPr lang="tr-TR" smtClean="0"/>
              <a:t>‹#›</a:t>
            </a:fld>
            <a:endParaRPr lang="tr-TR"/>
          </a:p>
        </p:txBody>
      </p:sp>
    </p:spTree>
    <p:extLst>
      <p:ext uri="{BB962C8B-B14F-4D97-AF65-F5344CB8AC3E}">
        <p14:creationId xmlns:p14="http://schemas.microsoft.com/office/powerpoint/2010/main" val="27225932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Blank">
    <p:spTree>
      <p:nvGrpSpPr>
        <p:cNvPr id="1" name=""/>
        <p:cNvGrpSpPr/>
        <p:nvPr/>
      </p:nvGrpSpPr>
      <p:grpSpPr>
        <a:xfrm>
          <a:off x="0" y="0"/>
          <a:ext cx="0" cy="0"/>
          <a:chOff x="0" y="0"/>
          <a:chExt cx="0" cy="0"/>
        </a:xfrm>
      </p:grpSpPr>
      <p:sp>
        <p:nvSpPr>
          <p:cNvPr id="2" name="Holder 2"/>
          <p:cNvSpPr>
            <a:spLocks noGrp="1"/>
          </p:cNvSpPr>
          <p:nvPr>
            <p:ph type="ftr" sz="quarter" idx="10"/>
          </p:nvPr>
        </p:nvSpPr>
        <p:spPr/>
        <p:txBody>
          <a:bodyPr/>
          <a:lstStyle>
            <a:lvl1pPr algn="ctr">
              <a:defRPr>
                <a:solidFill>
                  <a:schemeClr val="tx1">
                    <a:tint val="75000"/>
                  </a:schemeClr>
                </a:solidFill>
              </a:defRPr>
            </a:lvl1pPr>
          </a:lstStyle>
          <a:p>
            <a:pPr>
              <a:defRPr/>
            </a:pPr>
            <a:endParaRPr/>
          </a:p>
        </p:txBody>
      </p:sp>
      <p:sp>
        <p:nvSpPr>
          <p:cNvPr id="3" name="Holder 3"/>
          <p:cNvSpPr>
            <a:spLocks noGrp="1"/>
          </p:cNvSpPr>
          <p:nvPr>
            <p:ph type="dt" sz="half" idx="11"/>
          </p:nvPr>
        </p:nvSpPr>
        <p:spPr/>
        <p:txBody>
          <a:bodyPr/>
          <a:lstStyle>
            <a:lvl1pPr algn="l">
              <a:defRPr>
                <a:solidFill>
                  <a:schemeClr val="tx1">
                    <a:tint val="75000"/>
                  </a:schemeClr>
                </a:solidFill>
              </a:defRPr>
            </a:lvl1pPr>
          </a:lstStyle>
          <a:p>
            <a:pPr>
              <a:defRPr/>
            </a:pPr>
            <a:fld id="{A3CD7244-E38B-4B55-B232-583906800C98}" type="datetimeFigureOut">
              <a:rPr lang="en-US"/>
              <a:pPr>
                <a:defRPr/>
              </a:pPr>
              <a:t>9/17/2020</a:t>
            </a:fld>
            <a:endParaRPr lang="en-US"/>
          </a:p>
        </p:txBody>
      </p:sp>
      <p:sp>
        <p:nvSpPr>
          <p:cNvPr id="4" name="Holder 4"/>
          <p:cNvSpPr>
            <a:spLocks noGrp="1"/>
          </p:cNvSpPr>
          <p:nvPr>
            <p:ph type="sldNum" sz="quarter" idx="12"/>
          </p:nvPr>
        </p:nvSpPr>
        <p:spPr/>
        <p:txBody>
          <a:bodyPr/>
          <a:lstStyle>
            <a:lvl1pPr algn="r">
              <a:defRPr>
                <a:solidFill>
                  <a:schemeClr val="tx1">
                    <a:tint val="75000"/>
                  </a:schemeClr>
                </a:solidFill>
              </a:defRPr>
            </a:lvl1pPr>
          </a:lstStyle>
          <a:p>
            <a:pPr>
              <a:defRPr/>
            </a:pPr>
            <a:fld id="{38ADE6CC-645C-4463-9EA8-08448E10CA7E}" type="slidenum">
              <a:rPr/>
              <a:pPr>
                <a:defRPr/>
              </a:pPr>
              <a:t>‹#›</a:t>
            </a:fld>
            <a:endParaRPr/>
          </a:p>
        </p:txBody>
      </p:sp>
    </p:spTree>
    <p:extLst>
      <p:ext uri="{BB962C8B-B14F-4D97-AF65-F5344CB8AC3E}">
        <p14:creationId xmlns:p14="http://schemas.microsoft.com/office/powerpoint/2010/main" val="15206759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cSld name="Başlık ve Tablo">
    <p:spTree>
      <p:nvGrpSpPr>
        <p:cNvPr id="1" name=""/>
        <p:cNvGrpSpPr/>
        <p:nvPr/>
      </p:nvGrpSpPr>
      <p:grpSpPr>
        <a:xfrm>
          <a:off x="0" y="0"/>
          <a:ext cx="0" cy="0"/>
          <a:chOff x="0" y="0"/>
          <a:chExt cx="0" cy="0"/>
        </a:xfrm>
      </p:grpSpPr>
      <p:sp>
        <p:nvSpPr>
          <p:cNvPr id="2" name="Unvan 1"/>
          <p:cNvSpPr>
            <a:spLocks noGrp="1"/>
          </p:cNvSpPr>
          <p:nvPr>
            <p:ph type="title"/>
          </p:nvPr>
        </p:nvSpPr>
        <p:spPr>
          <a:xfrm>
            <a:off x="609600" y="274638"/>
            <a:ext cx="10972800" cy="1143000"/>
          </a:xfrm>
        </p:spPr>
        <p:txBody>
          <a:bodyPr/>
          <a:lstStyle/>
          <a:p>
            <a:r>
              <a:rPr lang="tr-TR" smtClean="0"/>
              <a:t>Asıl başlık stili için tıklatın</a:t>
            </a:r>
            <a:endParaRPr lang="tr-TR"/>
          </a:p>
        </p:txBody>
      </p:sp>
      <p:sp>
        <p:nvSpPr>
          <p:cNvPr id="3" name="Tablo Yer Tutucusu 2"/>
          <p:cNvSpPr>
            <a:spLocks noGrp="1"/>
          </p:cNvSpPr>
          <p:nvPr>
            <p:ph type="tbl" idx="1"/>
          </p:nvPr>
        </p:nvSpPr>
        <p:spPr>
          <a:xfrm>
            <a:off x="609600" y="1600201"/>
            <a:ext cx="10972800" cy="4525963"/>
          </a:xfrm>
        </p:spPr>
        <p:txBody>
          <a:bodyPr/>
          <a:lstStyle/>
          <a:p>
            <a:pPr lvl="0"/>
            <a:endParaRPr lang="tr-TR" noProof="0"/>
          </a:p>
        </p:txBody>
      </p:sp>
      <p:sp>
        <p:nvSpPr>
          <p:cNvPr id="4" name="Veri Yer Tutucusu 3"/>
          <p:cNvSpPr>
            <a:spLocks noGrp="1"/>
          </p:cNvSpPr>
          <p:nvPr>
            <p:ph type="dt" sz="half" idx="10"/>
          </p:nvPr>
        </p:nvSpPr>
        <p:spPr>
          <a:xfrm>
            <a:off x="609600" y="6245225"/>
            <a:ext cx="2844800" cy="476250"/>
          </a:xfrm>
        </p:spPr>
        <p:txBody>
          <a:bodyPr/>
          <a:lstStyle>
            <a:lvl1pPr>
              <a:defRPr/>
            </a:lvl1pPr>
          </a:lstStyle>
          <a:p>
            <a:pPr>
              <a:defRPr/>
            </a:pPr>
            <a:endParaRPr lang="en-US" altLang="tr-TR"/>
          </a:p>
        </p:txBody>
      </p:sp>
      <p:sp>
        <p:nvSpPr>
          <p:cNvPr id="5" name="Altbilgi Yer Tutucusu 4"/>
          <p:cNvSpPr>
            <a:spLocks noGrp="1"/>
          </p:cNvSpPr>
          <p:nvPr>
            <p:ph type="ftr" sz="quarter" idx="11"/>
          </p:nvPr>
        </p:nvSpPr>
        <p:spPr>
          <a:xfrm>
            <a:off x="4165600" y="6245225"/>
            <a:ext cx="3860800" cy="476250"/>
          </a:xfrm>
        </p:spPr>
        <p:txBody>
          <a:bodyPr/>
          <a:lstStyle>
            <a:lvl1pPr>
              <a:defRPr/>
            </a:lvl1pPr>
          </a:lstStyle>
          <a:p>
            <a:pPr>
              <a:defRPr/>
            </a:pPr>
            <a:r>
              <a:rPr lang="en-US" altLang="tr-TR"/>
              <a:t>KRT-2011</a:t>
            </a:r>
          </a:p>
        </p:txBody>
      </p:sp>
      <p:sp>
        <p:nvSpPr>
          <p:cNvPr id="6" name="Slayt Numarası Yer Tutucusu 5"/>
          <p:cNvSpPr>
            <a:spLocks noGrp="1"/>
          </p:cNvSpPr>
          <p:nvPr>
            <p:ph type="sldNum" sz="quarter" idx="12"/>
          </p:nvPr>
        </p:nvSpPr>
        <p:spPr>
          <a:xfrm>
            <a:off x="8737600" y="6245225"/>
            <a:ext cx="2844800" cy="476250"/>
          </a:xfrm>
        </p:spPr>
        <p:txBody>
          <a:bodyPr/>
          <a:lstStyle>
            <a:lvl1pPr>
              <a:defRPr/>
            </a:lvl1pPr>
          </a:lstStyle>
          <a:p>
            <a:pPr>
              <a:defRPr/>
            </a:pPr>
            <a:fld id="{DFD269C1-FA6F-4A57-A7BE-58E99ED60766}" type="slidenum">
              <a:rPr lang="en-US" altLang="tr-TR"/>
              <a:pPr>
                <a:defRPr/>
              </a:pPr>
              <a:t>‹#›</a:t>
            </a:fld>
            <a:endParaRPr lang="en-US" altLang="tr-TR"/>
          </a:p>
        </p:txBody>
      </p:sp>
    </p:spTree>
    <p:extLst>
      <p:ext uri="{BB962C8B-B14F-4D97-AF65-F5344CB8AC3E}">
        <p14:creationId xmlns:p14="http://schemas.microsoft.com/office/powerpoint/2010/main" val="25031554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436A1A7-673F-4F4C-AB88-1EEB11F28FB9}" type="datetimeFigureOut">
              <a:rPr lang="tr-TR" smtClean="0"/>
              <a:t>17.09.2020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F01D794-8707-4F71-A889-AC348F5CF782}" type="slidenum">
              <a:rPr lang="tr-TR" smtClean="0"/>
              <a:t>‹#›</a:t>
            </a:fld>
            <a:endParaRPr lang="tr-TR"/>
          </a:p>
        </p:txBody>
      </p:sp>
    </p:spTree>
    <p:extLst>
      <p:ext uri="{BB962C8B-B14F-4D97-AF65-F5344CB8AC3E}">
        <p14:creationId xmlns:p14="http://schemas.microsoft.com/office/powerpoint/2010/main" val="16359556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3436A1A7-673F-4F4C-AB88-1EEB11F28FB9}" type="datetimeFigureOut">
              <a:rPr lang="tr-TR" smtClean="0"/>
              <a:t>17.09.2020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F01D794-8707-4F71-A889-AC348F5CF782}" type="slidenum">
              <a:rPr lang="tr-TR" smtClean="0"/>
              <a:t>‹#›</a:t>
            </a:fld>
            <a:endParaRPr lang="tr-TR"/>
          </a:p>
        </p:txBody>
      </p:sp>
    </p:spTree>
    <p:extLst>
      <p:ext uri="{BB962C8B-B14F-4D97-AF65-F5344CB8AC3E}">
        <p14:creationId xmlns:p14="http://schemas.microsoft.com/office/powerpoint/2010/main" val="30432749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3436A1A7-673F-4F4C-AB88-1EEB11F28FB9}" type="datetimeFigureOut">
              <a:rPr lang="tr-TR" smtClean="0"/>
              <a:t>17.09.2020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F01D794-8707-4F71-A889-AC348F5CF782}" type="slidenum">
              <a:rPr lang="tr-TR" smtClean="0"/>
              <a:t>‹#›</a:t>
            </a:fld>
            <a:endParaRPr lang="tr-TR"/>
          </a:p>
        </p:txBody>
      </p:sp>
    </p:spTree>
    <p:extLst>
      <p:ext uri="{BB962C8B-B14F-4D97-AF65-F5344CB8AC3E}">
        <p14:creationId xmlns:p14="http://schemas.microsoft.com/office/powerpoint/2010/main" val="17149166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3436A1A7-673F-4F4C-AB88-1EEB11F28FB9}" type="datetimeFigureOut">
              <a:rPr lang="tr-TR" smtClean="0"/>
              <a:t>17.09.2020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9F01D794-8707-4F71-A889-AC348F5CF782}" type="slidenum">
              <a:rPr lang="tr-TR" smtClean="0"/>
              <a:t>‹#›</a:t>
            </a:fld>
            <a:endParaRPr lang="tr-TR"/>
          </a:p>
        </p:txBody>
      </p:sp>
    </p:spTree>
    <p:extLst>
      <p:ext uri="{BB962C8B-B14F-4D97-AF65-F5344CB8AC3E}">
        <p14:creationId xmlns:p14="http://schemas.microsoft.com/office/powerpoint/2010/main" val="15153897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3436A1A7-673F-4F4C-AB88-1EEB11F28FB9}" type="datetimeFigureOut">
              <a:rPr lang="tr-TR" smtClean="0"/>
              <a:t>17.09.2020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9F01D794-8707-4F71-A889-AC348F5CF782}" type="slidenum">
              <a:rPr lang="tr-TR" smtClean="0"/>
              <a:t>‹#›</a:t>
            </a:fld>
            <a:endParaRPr lang="tr-TR"/>
          </a:p>
        </p:txBody>
      </p:sp>
    </p:spTree>
    <p:extLst>
      <p:ext uri="{BB962C8B-B14F-4D97-AF65-F5344CB8AC3E}">
        <p14:creationId xmlns:p14="http://schemas.microsoft.com/office/powerpoint/2010/main" val="11241211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3436A1A7-673F-4F4C-AB88-1EEB11F28FB9}" type="datetimeFigureOut">
              <a:rPr lang="tr-TR" smtClean="0"/>
              <a:t>17.09.2020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9F01D794-8707-4F71-A889-AC348F5CF782}" type="slidenum">
              <a:rPr lang="tr-TR" smtClean="0"/>
              <a:t>‹#›</a:t>
            </a:fld>
            <a:endParaRPr lang="tr-TR"/>
          </a:p>
        </p:txBody>
      </p:sp>
    </p:spTree>
    <p:extLst>
      <p:ext uri="{BB962C8B-B14F-4D97-AF65-F5344CB8AC3E}">
        <p14:creationId xmlns:p14="http://schemas.microsoft.com/office/powerpoint/2010/main" val="35320926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3436A1A7-673F-4F4C-AB88-1EEB11F28FB9}" type="datetimeFigureOut">
              <a:rPr lang="tr-TR" smtClean="0"/>
              <a:t>17.09.2020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F01D794-8707-4F71-A889-AC348F5CF782}" type="slidenum">
              <a:rPr lang="tr-TR" smtClean="0"/>
              <a:t>‹#›</a:t>
            </a:fld>
            <a:endParaRPr lang="tr-TR"/>
          </a:p>
        </p:txBody>
      </p:sp>
    </p:spTree>
    <p:extLst>
      <p:ext uri="{BB962C8B-B14F-4D97-AF65-F5344CB8AC3E}">
        <p14:creationId xmlns:p14="http://schemas.microsoft.com/office/powerpoint/2010/main" val="20412652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3436A1A7-673F-4F4C-AB88-1EEB11F28FB9}" type="datetimeFigureOut">
              <a:rPr lang="tr-TR" smtClean="0"/>
              <a:t>17.09.2020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F01D794-8707-4F71-A889-AC348F5CF782}" type="slidenum">
              <a:rPr lang="tr-TR" smtClean="0"/>
              <a:t>‹#›</a:t>
            </a:fld>
            <a:endParaRPr lang="tr-TR"/>
          </a:p>
        </p:txBody>
      </p:sp>
    </p:spTree>
    <p:extLst>
      <p:ext uri="{BB962C8B-B14F-4D97-AF65-F5344CB8AC3E}">
        <p14:creationId xmlns:p14="http://schemas.microsoft.com/office/powerpoint/2010/main" val="17480693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436A1A7-673F-4F4C-AB88-1EEB11F28FB9}" type="datetimeFigureOut">
              <a:rPr lang="tr-TR" smtClean="0"/>
              <a:t>17.09.2020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01D794-8707-4F71-A889-AC348F5CF782}" type="slidenum">
              <a:rPr lang="tr-TR" smtClean="0"/>
              <a:t>‹#›</a:t>
            </a:fld>
            <a:endParaRPr lang="tr-TR"/>
          </a:p>
        </p:txBody>
      </p:sp>
    </p:spTree>
    <p:extLst>
      <p:ext uri="{BB962C8B-B14F-4D97-AF65-F5344CB8AC3E}">
        <p14:creationId xmlns:p14="http://schemas.microsoft.com/office/powerpoint/2010/main" val="41182697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object 2"/>
          <p:cNvSpPr>
            <a:spLocks noChangeArrowheads="1"/>
          </p:cNvSpPr>
          <p:nvPr/>
        </p:nvSpPr>
        <p:spPr bwMode="auto">
          <a:xfrm>
            <a:off x="1524000" y="0"/>
            <a:ext cx="9144000" cy="6858000"/>
          </a:xfrm>
          <a:prstGeom prst="rect">
            <a:avLst/>
          </a:prstGeom>
          <a:blipFill dpi="0" rotWithShape="1">
            <a:blip r:embed="rId2"/>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tr-TR" altLang="tr-TR"/>
          </a:p>
        </p:txBody>
      </p:sp>
      <p:sp>
        <p:nvSpPr>
          <p:cNvPr id="59395" name="object 3"/>
          <p:cNvSpPr>
            <a:spLocks/>
          </p:cNvSpPr>
          <p:nvPr/>
        </p:nvSpPr>
        <p:spPr bwMode="auto">
          <a:xfrm>
            <a:off x="7791451" y="6032500"/>
            <a:ext cx="1546225" cy="825500"/>
          </a:xfrm>
          <a:custGeom>
            <a:avLst/>
            <a:gdLst>
              <a:gd name="T0" fmla="*/ 670453 w 1546225"/>
              <a:gd name="T1" fmla="*/ 521144 h 826134"/>
              <a:gd name="T2" fmla="*/ 317627 w 1546225"/>
              <a:gd name="T3" fmla="*/ 521144 h 826134"/>
              <a:gd name="T4" fmla="*/ 935018 w 1546225"/>
              <a:gd name="T5" fmla="*/ 826004 h 826134"/>
              <a:gd name="T6" fmla="*/ 1545953 w 1546225"/>
              <a:gd name="T7" fmla="*/ 826004 h 826134"/>
              <a:gd name="T8" fmla="*/ 1315085 w 1546225"/>
              <a:gd name="T9" fmla="*/ 749253 h 826134"/>
              <a:gd name="T10" fmla="*/ 1010158 w 1546225"/>
              <a:gd name="T11" fmla="*/ 590842 h 826134"/>
              <a:gd name="T12" fmla="*/ 786130 w 1546225"/>
              <a:gd name="T13" fmla="*/ 586092 h 826134"/>
              <a:gd name="T14" fmla="*/ 670453 w 1546225"/>
              <a:gd name="T15" fmla="*/ 521144 h 826134"/>
              <a:gd name="T16" fmla="*/ 0 w 1546225"/>
              <a:gd name="T17" fmla="*/ 0 h 826134"/>
              <a:gd name="T18" fmla="*/ 34925 w 1546225"/>
              <a:gd name="T19" fmla="*/ 41186 h 826134"/>
              <a:gd name="T20" fmla="*/ 0 w 1546225"/>
              <a:gd name="T21" fmla="*/ 102958 h 826134"/>
              <a:gd name="T22" fmla="*/ 47625 w 1546225"/>
              <a:gd name="T23" fmla="*/ 188506 h 826134"/>
              <a:gd name="T24" fmla="*/ 119125 w 1546225"/>
              <a:gd name="T25" fmla="*/ 384924 h 826134"/>
              <a:gd name="T26" fmla="*/ 71500 w 1546225"/>
              <a:gd name="T27" fmla="*/ 668464 h 826134"/>
              <a:gd name="T28" fmla="*/ 317627 w 1546225"/>
              <a:gd name="T29" fmla="*/ 521144 h 826134"/>
              <a:gd name="T30" fmla="*/ 670453 w 1546225"/>
              <a:gd name="T31" fmla="*/ 521144 h 826134"/>
              <a:gd name="T32" fmla="*/ 444754 w 1546225"/>
              <a:gd name="T33" fmla="*/ 394423 h 826134"/>
              <a:gd name="T34" fmla="*/ 201675 w 1546225"/>
              <a:gd name="T35" fmla="*/ 104546 h 826134"/>
              <a:gd name="T36" fmla="*/ 0 w 1546225"/>
              <a:gd name="T37" fmla="*/ 0 h 8261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546225" h="826134">
                <a:moveTo>
                  <a:pt x="670453" y="521144"/>
                </a:moveTo>
                <a:lnTo>
                  <a:pt x="317627" y="521144"/>
                </a:lnTo>
                <a:lnTo>
                  <a:pt x="935018" y="826004"/>
                </a:lnTo>
                <a:lnTo>
                  <a:pt x="1545953" y="826004"/>
                </a:lnTo>
                <a:lnTo>
                  <a:pt x="1315085" y="749253"/>
                </a:lnTo>
                <a:lnTo>
                  <a:pt x="1010158" y="590842"/>
                </a:lnTo>
                <a:lnTo>
                  <a:pt x="786130" y="586092"/>
                </a:lnTo>
                <a:lnTo>
                  <a:pt x="670453" y="521144"/>
                </a:lnTo>
                <a:close/>
              </a:path>
              <a:path w="1546225" h="826134">
                <a:moveTo>
                  <a:pt x="0" y="0"/>
                </a:moveTo>
                <a:lnTo>
                  <a:pt x="34925" y="41186"/>
                </a:lnTo>
                <a:lnTo>
                  <a:pt x="0" y="102958"/>
                </a:lnTo>
                <a:lnTo>
                  <a:pt x="47625" y="188506"/>
                </a:lnTo>
                <a:lnTo>
                  <a:pt x="119125" y="384924"/>
                </a:lnTo>
                <a:lnTo>
                  <a:pt x="71500" y="668464"/>
                </a:lnTo>
                <a:lnTo>
                  <a:pt x="317627" y="521144"/>
                </a:lnTo>
                <a:lnTo>
                  <a:pt x="670453" y="521144"/>
                </a:lnTo>
                <a:lnTo>
                  <a:pt x="444754" y="394423"/>
                </a:lnTo>
                <a:lnTo>
                  <a:pt x="201675" y="104546"/>
                </a:lnTo>
                <a:lnTo>
                  <a:pt x="0" y="0"/>
                </a:lnTo>
                <a:close/>
              </a:path>
            </a:pathLst>
          </a:custGeom>
          <a:solidFill>
            <a:srgbClr val="463416"/>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tr-TR"/>
          </a:p>
        </p:txBody>
      </p:sp>
      <p:sp>
        <p:nvSpPr>
          <p:cNvPr id="59396" name="object 4"/>
          <p:cNvSpPr>
            <a:spLocks/>
          </p:cNvSpPr>
          <p:nvPr/>
        </p:nvSpPr>
        <p:spPr bwMode="auto">
          <a:xfrm>
            <a:off x="5772151" y="6019800"/>
            <a:ext cx="296863" cy="628650"/>
          </a:xfrm>
          <a:custGeom>
            <a:avLst/>
            <a:gdLst>
              <a:gd name="T0" fmla="*/ 57276 w 295910"/>
              <a:gd name="T1" fmla="*/ 0 h 628015"/>
              <a:gd name="T2" fmla="*/ 85851 w 295910"/>
              <a:gd name="T3" fmla="*/ 32016 h 628015"/>
              <a:gd name="T4" fmla="*/ 38100 w 295910"/>
              <a:gd name="T5" fmla="*/ 53365 h 628015"/>
              <a:gd name="T6" fmla="*/ 28575 w 295910"/>
              <a:gd name="T7" fmla="*/ 117398 h 628015"/>
              <a:gd name="T8" fmla="*/ 66801 w 295910"/>
              <a:gd name="T9" fmla="*/ 202768 h 628015"/>
              <a:gd name="T10" fmla="*/ 76326 w 295910"/>
              <a:gd name="T11" fmla="*/ 288150 h 628015"/>
              <a:gd name="T12" fmla="*/ 0 w 295910"/>
              <a:gd name="T13" fmla="*/ 627888 h 628015"/>
              <a:gd name="T14" fmla="*/ 85851 w 295910"/>
              <a:gd name="T15" fmla="*/ 414439 h 628015"/>
              <a:gd name="T16" fmla="*/ 133476 w 295910"/>
              <a:gd name="T17" fmla="*/ 384200 h 628015"/>
              <a:gd name="T18" fmla="*/ 200278 w 295910"/>
              <a:gd name="T19" fmla="*/ 224116 h 628015"/>
              <a:gd name="T20" fmla="*/ 228853 w 295910"/>
              <a:gd name="T21" fmla="*/ 213448 h 628015"/>
              <a:gd name="T22" fmla="*/ 228853 w 295910"/>
              <a:gd name="T23" fmla="*/ 160083 h 628015"/>
              <a:gd name="T24" fmla="*/ 295655 w 295910"/>
              <a:gd name="T25" fmla="*/ 117398 h 628015"/>
              <a:gd name="T26" fmla="*/ 257555 w 295910"/>
              <a:gd name="T27" fmla="*/ 106718 h 628015"/>
              <a:gd name="T28" fmla="*/ 57276 w 295910"/>
              <a:gd name="T29" fmla="*/ 0 h 6280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95910" h="628015">
                <a:moveTo>
                  <a:pt x="57276" y="0"/>
                </a:moveTo>
                <a:lnTo>
                  <a:pt x="85851" y="32016"/>
                </a:lnTo>
                <a:lnTo>
                  <a:pt x="38100" y="53365"/>
                </a:lnTo>
                <a:lnTo>
                  <a:pt x="28575" y="117398"/>
                </a:lnTo>
                <a:lnTo>
                  <a:pt x="66801" y="202768"/>
                </a:lnTo>
                <a:lnTo>
                  <a:pt x="76326" y="288150"/>
                </a:lnTo>
                <a:lnTo>
                  <a:pt x="0" y="627888"/>
                </a:lnTo>
                <a:lnTo>
                  <a:pt x="85851" y="414439"/>
                </a:lnTo>
                <a:lnTo>
                  <a:pt x="133476" y="384200"/>
                </a:lnTo>
                <a:lnTo>
                  <a:pt x="200278" y="224116"/>
                </a:lnTo>
                <a:lnTo>
                  <a:pt x="228853" y="213448"/>
                </a:lnTo>
                <a:lnTo>
                  <a:pt x="228853" y="160083"/>
                </a:lnTo>
                <a:lnTo>
                  <a:pt x="295655" y="117398"/>
                </a:lnTo>
                <a:lnTo>
                  <a:pt x="257555" y="106718"/>
                </a:lnTo>
                <a:lnTo>
                  <a:pt x="57276" y="0"/>
                </a:lnTo>
                <a:close/>
              </a:path>
            </a:pathLst>
          </a:custGeom>
          <a:solidFill>
            <a:srgbClr val="463416"/>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tr-TR"/>
          </a:p>
        </p:txBody>
      </p:sp>
      <p:sp>
        <p:nvSpPr>
          <p:cNvPr id="59397" name="object 5"/>
          <p:cNvSpPr>
            <a:spLocks/>
          </p:cNvSpPr>
          <p:nvPr/>
        </p:nvSpPr>
        <p:spPr bwMode="auto">
          <a:xfrm>
            <a:off x="6334126" y="6181726"/>
            <a:ext cx="600075" cy="430213"/>
          </a:xfrm>
          <a:custGeom>
            <a:avLst/>
            <a:gdLst>
              <a:gd name="T0" fmla="*/ 28575 w 600710"/>
              <a:gd name="T1" fmla="*/ 0 h 429895"/>
              <a:gd name="T2" fmla="*/ 19050 w 600710"/>
              <a:gd name="T3" fmla="*/ 20612 h 429895"/>
              <a:gd name="T4" fmla="*/ 0 w 600710"/>
              <a:gd name="T5" fmla="*/ 63436 h 429895"/>
              <a:gd name="T6" fmla="*/ 95250 w 600710"/>
              <a:gd name="T7" fmla="*/ 191884 h 429895"/>
              <a:gd name="T8" fmla="*/ 492378 w 600710"/>
              <a:gd name="T9" fmla="*/ 429767 h 429895"/>
              <a:gd name="T10" fmla="*/ 460628 w 600710"/>
              <a:gd name="T11" fmla="*/ 220433 h 429895"/>
              <a:gd name="T12" fmla="*/ 560500 w 600710"/>
              <a:gd name="T13" fmla="*/ 149072 h 429895"/>
              <a:gd name="T14" fmla="*/ 398652 w 600710"/>
              <a:gd name="T15" fmla="*/ 149072 h 429895"/>
              <a:gd name="T16" fmla="*/ 143001 w 600710"/>
              <a:gd name="T17" fmla="*/ 85636 h 429895"/>
              <a:gd name="T18" fmla="*/ 28575 w 600710"/>
              <a:gd name="T19" fmla="*/ 0 h 429895"/>
              <a:gd name="T20" fmla="*/ 600455 w 600710"/>
              <a:gd name="T21" fmla="*/ 120522 h 429895"/>
              <a:gd name="T22" fmla="*/ 398652 w 600710"/>
              <a:gd name="T23" fmla="*/ 149072 h 429895"/>
              <a:gd name="T24" fmla="*/ 560500 w 600710"/>
              <a:gd name="T25" fmla="*/ 149072 h 429895"/>
              <a:gd name="T26" fmla="*/ 600455 w 600710"/>
              <a:gd name="T27" fmla="*/ 120522 h 4298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00710" h="429895">
                <a:moveTo>
                  <a:pt x="28575" y="0"/>
                </a:moveTo>
                <a:lnTo>
                  <a:pt x="19050" y="20612"/>
                </a:lnTo>
                <a:lnTo>
                  <a:pt x="0" y="63436"/>
                </a:lnTo>
                <a:lnTo>
                  <a:pt x="95250" y="191884"/>
                </a:lnTo>
                <a:lnTo>
                  <a:pt x="492378" y="429767"/>
                </a:lnTo>
                <a:lnTo>
                  <a:pt x="460628" y="220433"/>
                </a:lnTo>
                <a:lnTo>
                  <a:pt x="560500" y="149072"/>
                </a:lnTo>
                <a:lnTo>
                  <a:pt x="398652" y="149072"/>
                </a:lnTo>
                <a:lnTo>
                  <a:pt x="143001" y="85636"/>
                </a:lnTo>
                <a:lnTo>
                  <a:pt x="28575" y="0"/>
                </a:lnTo>
                <a:close/>
              </a:path>
              <a:path w="600710" h="429895">
                <a:moveTo>
                  <a:pt x="600455" y="120522"/>
                </a:moveTo>
                <a:lnTo>
                  <a:pt x="398652" y="149072"/>
                </a:lnTo>
                <a:lnTo>
                  <a:pt x="560500" y="149072"/>
                </a:lnTo>
                <a:lnTo>
                  <a:pt x="600455" y="120522"/>
                </a:lnTo>
                <a:close/>
              </a:path>
            </a:pathLst>
          </a:custGeom>
          <a:solidFill>
            <a:srgbClr val="463416"/>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tr-TR"/>
          </a:p>
        </p:txBody>
      </p:sp>
      <p:sp>
        <p:nvSpPr>
          <p:cNvPr id="59398" name="object 6"/>
          <p:cNvSpPr>
            <a:spLocks noChangeArrowheads="1"/>
          </p:cNvSpPr>
          <p:nvPr/>
        </p:nvSpPr>
        <p:spPr bwMode="auto">
          <a:xfrm>
            <a:off x="7285039" y="6138864"/>
            <a:ext cx="242887" cy="115887"/>
          </a:xfrm>
          <a:prstGeom prst="rect">
            <a:avLst/>
          </a:prstGeom>
          <a:blipFill dpi="0" rotWithShape="1">
            <a:blip r:embed="rId3"/>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tr-TR" altLang="tr-TR"/>
          </a:p>
        </p:txBody>
      </p:sp>
      <p:sp>
        <p:nvSpPr>
          <p:cNvPr id="59399" name="object 7"/>
          <p:cNvSpPr>
            <a:spLocks noChangeArrowheads="1"/>
          </p:cNvSpPr>
          <p:nvPr/>
        </p:nvSpPr>
        <p:spPr bwMode="auto">
          <a:xfrm>
            <a:off x="5470526" y="6126164"/>
            <a:ext cx="68263" cy="128587"/>
          </a:xfrm>
          <a:prstGeom prst="rect">
            <a:avLst/>
          </a:prstGeom>
          <a:blipFill dpi="0" rotWithShape="1">
            <a:blip r:embed="rId4"/>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tr-TR" altLang="tr-TR"/>
          </a:p>
        </p:txBody>
      </p:sp>
      <p:sp>
        <p:nvSpPr>
          <p:cNvPr id="59400" name="object 8"/>
          <p:cNvSpPr>
            <a:spLocks noChangeArrowheads="1"/>
          </p:cNvSpPr>
          <p:nvPr/>
        </p:nvSpPr>
        <p:spPr bwMode="auto">
          <a:xfrm>
            <a:off x="1524000" y="6019800"/>
            <a:ext cx="6218238" cy="838200"/>
          </a:xfrm>
          <a:prstGeom prst="rect">
            <a:avLst/>
          </a:prstGeom>
          <a:blipFill dpi="0" rotWithShape="1">
            <a:blip r:embed="rId5"/>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tr-TR" altLang="tr-TR"/>
          </a:p>
        </p:txBody>
      </p:sp>
      <p:sp>
        <p:nvSpPr>
          <p:cNvPr id="59401" name="object 9"/>
          <p:cNvSpPr>
            <a:spLocks/>
          </p:cNvSpPr>
          <p:nvPr/>
        </p:nvSpPr>
        <p:spPr bwMode="auto">
          <a:xfrm>
            <a:off x="3422650" y="6022976"/>
            <a:ext cx="579438" cy="460375"/>
          </a:xfrm>
          <a:custGeom>
            <a:avLst/>
            <a:gdLst>
              <a:gd name="T0" fmla="*/ 497466 w 579119"/>
              <a:gd name="T1" fmla="*/ 269417 h 460375"/>
              <a:gd name="T2" fmla="*/ 303021 w 579119"/>
              <a:gd name="T3" fmla="*/ 269417 h 460375"/>
              <a:gd name="T4" fmla="*/ 541019 w 579119"/>
              <a:gd name="T5" fmla="*/ 460247 h 460375"/>
              <a:gd name="T6" fmla="*/ 483869 w 579119"/>
              <a:gd name="T7" fmla="*/ 279031 h 460375"/>
              <a:gd name="T8" fmla="*/ 497466 w 579119"/>
              <a:gd name="T9" fmla="*/ 269417 h 460375"/>
              <a:gd name="T10" fmla="*/ 66675 w 579119"/>
              <a:gd name="T11" fmla="*/ 0 h 460375"/>
              <a:gd name="T12" fmla="*/ 47625 w 579119"/>
              <a:gd name="T13" fmla="*/ 0 h 460375"/>
              <a:gd name="T14" fmla="*/ 38100 w 579119"/>
              <a:gd name="T15" fmla="*/ 38480 h 460375"/>
              <a:gd name="T16" fmla="*/ 0 w 579119"/>
              <a:gd name="T17" fmla="*/ 96215 h 460375"/>
              <a:gd name="T18" fmla="*/ 104775 w 579119"/>
              <a:gd name="T19" fmla="*/ 173189 h 460375"/>
              <a:gd name="T20" fmla="*/ 226948 w 579119"/>
              <a:gd name="T21" fmla="*/ 288658 h 460375"/>
              <a:gd name="T22" fmla="*/ 303021 w 579119"/>
              <a:gd name="T23" fmla="*/ 269417 h 460375"/>
              <a:gd name="T24" fmla="*/ 497466 w 579119"/>
              <a:gd name="T25" fmla="*/ 269417 h 460375"/>
              <a:gd name="T26" fmla="*/ 579119 w 579119"/>
              <a:gd name="T27" fmla="*/ 211683 h 460375"/>
              <a:gd name="T28" fmla="*/ 569594 w 579119"/>
              <a:gd name="T29" fmla="*/ 202056 h 460375"/>
              <a:gd name="T30" fmla="*/ 531494 w 579119"/>
              <a:gd name="T31" fmla="*/ 182816 h 460375"/>
              <a:gd name="T32" fmla="*/ 474344 w 579119"/>
              <a:gd name="T33" fmla="*/ 144322 h 460375"/>
              <a:gd name="T34" fmla="*/ 274446 w 579119"/>
              <a:gd name="T35" fmla="*/ 57734 h 460375"/>
              <a:gd name="T36" fmla="*/ 226948 w 579119"/>
              <a:gd name="T37" fmla="*/ 38480 h 460375"/>
              <a:gd name="T38" fmla="*/ 207898 w 579119"/>
              <a:gd name="T39" fmla="*/ 28867 h 460375"/>
              <a:gd name="T40" fmla="*/ 150748 w 579119"/>
              <a:gd name="T41" fmla="*/ 28867 h 460375"/>
              <a:gd name="T42" fmla="*/ 114300 w 579119"/>
              <a:gd name="T43" fmla="*/ 19240 h 460375"/>
              <a:gd name="T44" fmla="*/ 104775 w 579119"/>
              <a:gd name="T45" fmla="*/ 19240 h 460375"/>
              <a:gd name="T46" fmla="*/ 66675 w 579119"/>
              <a:gd name="T47" fmla="*/ 0 h 4603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579119" h="460375">
                <a:moveTo>
                  <a:pt x="497466" y="269417"/>
                </a:moveTo>
                <a:lnTo>
                  <a:pt x="303021" y="269417"/>
                </a:lnTo>
                <a:lnTo>
                  <a:pt x="541019" y="460247"/>
                </a:lnTo>
                <a:lnTo>
                  <a:pt x="483869" y="279031"/>
                </a:lnTo>
                <a:lnTo>
                  <a:pt x="497466" y="269417"/>
                </a:lnTo>
                <a:close/>
              </a:path>
              <a:path w="579119" h="460375">
                <a:moveTo>
                  <a:pt x="66675" y="0"/>
                </a:moveTo>
                <a:lnTo>
                  <a:pt x="47625" y="0"/>
                </a:lnTo>
                <a:lnTo>
                  <a:pt x="38100" y="38480"/>
                </a:lnTo>
                <a:lnTo>
                  <a:pt x="0" y="96215"/>
                </a:lnTo>
                <a:lnTo>
                  <a:pt x="104775" y="173189"/>
                </a:lnTo>
                <a:lnTo>
                  <a:pt x="226948" y="288658"/>
                </a:lnTo>
                <a:lnTo>
                  <a:pt x="303021" y="269417"/>
                </a:lnTo>
                <a:lnTo>
                  <a:pt x="497466" y="269417"/>
                </a:lnTo>
                <a:lnTo>
                  <a:pt x="579119" y="211683"/>
                </a:lnTo>
                <a:lnTo>
                  <a:pt x="569594" y="202056"/>
                </a:lnTo>
                <a:lnTo>
                  <a:pt x="531494" y="182816"/>
                </a:lnTo>
                <a:lnTo>
                  <a:pt x="474344" y="144322"/>
                </a:lnTo>
                <a:lnTo>
                  <a:pt x="274446" y="57734"/>
                </a:lnTo>
                <a:lnTo>
                  <a:pt x="226948" y="38480"/>
                </a:lnTo>
                <a:lnTo>
                  <a:pt x="207898" y="28867"/>
                </a:lnTo>
                <a:lnTo>
                  <a:pt x="150748" y="28867"/>
                </a:lnTo>
                <a:lnTo>
                  <a:pt x="114300" y="19240"/>
                </a:lnTo>
                <a:lnTo>
                  <a:pt x="104775" y="19240"/>
                </a:lnTo>
                <a:lnTo>
                  <a:pt x="66675" y="0"/>
                </a:lnTo>
                <a:close/>
              </a:path>
            </a:pathLst>
          </a:custGeom>
          <a:solidFill>
            <a:srgbClr val="463416"/>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tr-TR"/>
          </a:p>
        </p:txBody>
      </p:sp>
      <p:sp>
        <p:nvSpPr>
          <p:cNvPr id="59402" name="object 10"/>
          <p:cNvSpPr>
            <a:spLocks/>
          </p:cNvSpPr>
          <p:nvPr/>
        </p:nvSpPr>
        <p:spPr bwMode="auto">
          <a:xfrm>
            <a:off x="4608513" y="6076950"/>
            <a:ext cx="3148012" cy="781050"/>
          </a:xfrm>
          <a:custGeom>
            <a:avLst/>
            <a:gdLst>
              <a:gd name="T0" fmla="*/ 643001 w 3147695"/>
              <a:gd name="T1" fmla="*/ 165163 h 780415"/>
              <a:gd name="T2" fmla="*/ 95250 w 3147695"/>
              <a:gd name="T3" fmla="*/ 165163 h 780415"/>
              <a:gd name="T4" fmla="*/ 142875 w 3147695"/>
              <a:gd name="T5" fmla="*/ 212813 h 780415"/>
              <a:gd name="T6" fmla="*/ 238125 w 3147695"/>
              <a:gd name="T7" fmla="*/ 242989 h 780415"/>
              <a:gd name="T8" fmla="*/ 331850 w 3147695"/>
              <a:gd name="T9" fmla="*/ 433565 h 780415"/>
              <a:gd name="T10" fmla="*/ 636651 w 3147695"/>
              <a:gd name="T11" fmla="*/ 570141 h 780415"/>
              <a:gd name="T12" fmla="*/ 1233677 w 3147695"/>
              <a:gd name="T13" fmla="*/ 570141 h 780415"/>
              <a:gd name="T14" fmla="*/ 3118472 w 3147695"/>
              <a:gd name="T15" fmla="*/ 780286 h 780415"/>
              <a:gd name="T16" fmla="*/ 3147146 w 3147695"/>
              <a:gd name="T17" fmla="*/ 780286 h 780415"/>
              <a:gd name="T18" fmla="*/ 1073277 w 3147695"/>
              <a:gd name="T19" fmla="*/ 385914 h 780415"/>
              <a:gd name="T20" fmla="*/ 816101 w 3147695"/>
              <a:gd name="T21" fmla="*/ 252514 h 780415"/>
              <a:gd name="T22" fmla="*/ 674751 w 3147695"/>
              <a:gd name="T23" fmla="*/ 174688 h 780415"/>
              <a:gd name="T24" fmla="*/ 643001 w 3147695"/>
              <a:gd name="T25" fmla="*/ 165163 h 780415"/>
              <a:gd name="T26" fmla="*/ 152400 w 3147695"/>
              <a:gd name="T27" fmla="*/ 0 h 780415"/>
              <a:gd name="T28" fmla="*/ 57150 w 3147695"/>
              <a:gd name="T29" fmla="*/ 0 h 780415"/>
              <a:gd name="T30" fmla="*/ 19050 w 3147695"/>
              <a:gd name="T31" fmla="*/ 39700 h 780415"/>
              <a:gd name="T32" fmla="*/ 0 w 3147695"/>
              <a:gd name="T33" fmla="*/ 203276 h 780415"/>
              <a:gd name="T34" fmla="*/ 95250 w 3147695"/>
              <a:gd name="T35" fmla="*/ 165163 h 780415"/>
              <a:gd name="T36" fmla="*/ 643001 w 3147695"/>
              <a:gd name="T37" fmla="*/ 165163 h 780415"/>
              <a:gd name="T38" fmla="*/ 579501 w 3147695"/>
              <a:gd name="T39" fmla="*/ 146113 h 780415"/>
              <a:gd name="T40" fmla="*/ 446150 w 3147695"/>
              <a:gd name="T41" fmla="*/ 96875 h 780415"/>
              <a:gd name="T42" fmla="*/ 295275 w 3147695"/>
              <a:gd name="T43" fmla="*/ 28587 h 780415"/>
              <a:gd name="T44" fmla="*/ 219075 w 3147695"/>
              <a:gd name="T45" fmla="*/ 9525 h 780415"/>
              <a:gd name="T46" fmla="*/ 152400 w 3147695"/>
              <a:gd name="T47" fmla="*/ 0 h 7804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3147695" h="780415">
                <a:moveTo>
                  <a:pt x="643001" y="165163"/>
                </a:moveTo>
                <a:lnTo>
                  <a:pt x="95250" y="165163"/>
                </a:lnTo>
                <a:lnTo>
                  <a:pt x="142875" y="212813"/>
                </a:lnTo>
                <a:lnTo>
                  <a:pt x="238125" y="242989"/>
                </a:lnTo>
                <a:lnTo>
                  <a:pt x="331850" y="433565"/>
                </a:lnTo>
                <a:lnTo>
                  <a:pt x="636651" y="570141"/>
                </a:lnTo>
                <a:lnTo>
                  <a:pt x="1233677" y="570141"/>
                </a:lnTo>
                <a:lnTo>
                  <a:pt x="3118472" y="780286"/>
                </a:lnTo>
                <a:lnTo>
                  <a:pt x="3147146" y="780286"/>
                </a:lnTo>
                <a:lnTo>
                  <a:pt x="1073277" y="385914"/>
                </a:lnTo>
                <a:lnTo>
                  <a:pt x="816101" y="252514"/>
                </a:lnTo>
                <a:lnTo>
                  <a:pt x="674751" y="174688"/>
                </a:lnTo>
                <a:lnTo>
                  <a:pt x="643001" y="165163"/>
                </a:lnTo>
                <a:close/>
              </a:path>
              <a:path w="3147695" h="780415">
                <a:moveTo>
                  <a:pt x="152400" y="0"/>
                </a:moveTo>
                <a:lnTo>
                  <a:pt x="57150" y="0"/>
                </a:lnTo>
                <a:lnTo>
                  <a:pt x="19050" y="39700"/>
                </a:lnTo>
                <a:lnTo>
                  <a:pt x="0" y="203276"/>
                </a:lnTo>
                <a:lnTo>
                  <a:pt x="95250" y="165163"/>
                </a:lnTo>
                <a:lnTo>
                  <a:pt x="643001" y="165163"/>
                </a:lnTo>
                <a:lnTo>
                  <a:pt x="579501" y="146113"/>
                </a:lnTo>
                <a:lnTo>
                  <a:pt x="446150" y="96875"/>
                </a:lnTo>
                <a:lnTo>
                  <a:pt x="295275" y="28587"/>
                </a:lnTo>
                <a:lnTo>
                  <a:pt x="219075" y="9525"/>
                </a:lnTo>
                <a:lnTo>
                  <a:pt x="152400" y="0"/>
                </a:lnTo>
                <a:close/>
              </a:path>
            </a:pathLst>
          </a:custGeom>
          <a:solidFill>
            <a:srgbClr val="463416"/>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tr-TR"/>
          </a:p>
        </p:txBody>
      </p:sp>
      <p:sp>
        <p:nvSpPr>
          <p:cNvPr id="59403" name="object 11"/>
          <p:cNvSpPr>
            <a:spLocks noChangeArrowheads="1"/>
          </p:cNvSpPr>
          <p:nvPr/>
        </p:nvSpPr>
        <p:spPr bwMode="auto">
          <a:xfrm>
            <a:off x="4429126" y="6069014"/>
            <a:ext cx="112713" cy="96837"/>
          </a:xfrm>
          <a:prstGeom prst="rect">
            <a:avLst/>
          </a:prstGeom>
          <a:blipFill dpi="0" rotWithShape="1">
            <a:blip r:embed="rId6"/>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tr-TR" altLang="tr-TR"/>
          </a:p>
        </p:txBody>
      </p:sp>
      <p:sp>
        <p:nvSpPr>
          <p:cNvPr id="59404" name="object 12"/>
          <p:cNvSpPr>
            <a:spLocks/>
          </p:cNvSpPr>
          <p:nvPr/>
        </p:nvSpPr>
        <p:spPr bwMode="auto">
          <a:xfrm>
            <a:off x="2879726" y="6099176"/>
            <a:ext cx="257175" cy="258763"/>
          </a:xfrm>
          <a:custGeom>
            <a:avLst/>
            <a:gdLst>
              <a:gd name="T0" fmla="*/ 47752 w 256540"/>
              <a:gd name="T1" fmla="*/ 0 h 259079"/>
              <a:gd name="T2" fmla="*/ 0 w 256540"/>
              <a:gd name="T3" fmla="*/ 0 h 259079"/>
              <a:gd name="T4" fmla="*/ 47752 w 256540"/>
              <a:gd name="T5" fmla="*/ 86359 h 259079"/>
              <a:gd name="T6" fmla="*/ 152653 w 256540"/>
              <a:gd name="T7" fmla="*/ 163118 h 259079"/>
              <a:gd name="T8" fmla="*/ 256031 w 256540"/>
              <a:gd name="T9" fmla="*/ 259079 h 259079"/>
              <a:gd name="T10" fmla="*/ 256031 w 256540"/>
              <a:gd name="T11" fmla="*/ 249478 h 259079"/>
              <a:gd name="T12" fmla="*/ 246506 w 256540"/>
              <a:gd name="T13" fmla="*/ 220700 h 259079"/>
              <a:gd name="T14" fmla="*/ 227456 w 256540"/>
              <a:gd name="T15" fmla="*/ 182321 h 259079"/>
              <a:gd name="T16" fmla="*/ 190881 w 256540"/>
              <a:gd name="T17" fmla="*/ 153530 h 259079"/>
              <a:gd name="T18" fmla="*/ 171703 w 256540"/>
              <a:gd name="T19" fmla="*/ 134340 h 259079"/>
              <a:gd name="T20" fmla="*/ 152653 w 256540"/>
              <a:gd name="T21" fmla="*/ 95961 h 259079"/>
              <a:gd name="T22" fmla="*/ 152653 w 256540"/>
              <a:gd name="T23" fmla="*/ 86359 h 259079"/>
              <a:gd name="T24" fmla="*/ 181228 w 256540"/>
              <a:gd name="T25" fmla="*/ 19189 h 259079"/>
              <a:gd name="T26" fmla="*/ 114553 w 256540"/>
              <a:gd name="T27" fmla="*/ 9601 h 259079"/>
              <a:gd name="T28" fmla="*/ 76327 w 256540"/>
              <a:gd name="T29" fmla="*/ 9601 h 259079"/>
              <a:gd name="T30" fmla="*/ 47752 w 256540"/>
              <a:gd name="T31" fmla="*/ 0 h 2590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56540" h="259079">
                <a:moveTo>
                  <a:pt x="47752" y="0"/>
                </a:moveTo>
                <a:lnTo>
                  <a:pt x="0" y="0"/>
                </a:lnTo>
                <a:lnTo>
                  <a:pt x="47752" y="86359"/>
                </a:lnTo>
                <a:lnTo>
                  <a:pt x="152653" y="163118"/>
                </a:lnTo>
                <a:lnTo>
                  <a:pt x="256031" y="259079"/>
                </a:lnTo>
                <a:lnTo>
                  <a:pt x="256031" y="249478"/>
                </a:lnTo>
                <a:lnTo>
                  <a:pt x="246506" y="220700"/>
                </a:lnTo>
                <a:lnTo>
                  <a:pt x="227456" y="182321"/>
                </a:lnTo>
                <a:lnTo>
                  <a:pt x="190881" y="153530"/>
                </a:lnTo>
                <a:lnTo>
                  <a:pt x="171703" y="134340"/>
                </a:lnTo>
                <a:lnTo>
                  <a:pt x="152653" y="95961"/>
                </a:lnTo>
                <a:lnTo>
                  <a:pt x="152653" y="86359"/>
                </a:lnTo>
                <a:lnTo>
                  <a:pt x="181228" y="19189"/>
                </a:lnTo>
                <a:lnTo>
                  <a:pt x="114553" y="9601"/>
                </a:lnTo>
                <a:lnTo>
                  <a:pt x="76327" y="9601"/>
                </a:lnTo>
                <a:lnTo>
                  <a:pt x="47752" y="0"/>
                </a:lnTo>
                <a:close/>
              </a:path>
            </a:pathLst>
          </a:custGeom>
          <a:solidFill>
            <a:srgbClr val="463416"/>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tr-TR"/>
          </a:p>
        </p:txBody>
      </p:sp>
      <p:sp>
        <p:nvSpPr>
          <p:cNvPr id="59405" name="object 13"/>
          <p:cNvSpPr>
            <a:spLocks noChangeArrowheads="1"/>
          </p:cNvSpPr>
          <p:nvPr/>
        </p:nvSpPr>
        <p:spPr bwMode="auto">
          <a:xfrm>
            <a:off x="2646364" y="6116639"/>
            <a:ext cx="90487" cy="98425"/>
          </a:xfrm>
          <a:prstGeom prst="rect">
            <a:avLst/>
          </a:prstGeom>
          <a:blipFill dpi="0" rotWithShape="1">
            <a:blip r:embed="rId7"/>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tr-TR" altLang="tr-TR"/>
          </a:p>
        </p:txBody>
      </p:sp>
      <p:sp>
        <p:nvSpPr>
          <p:cNvPr id="59406" name="object 14"/>
          <p:cNvSpPr>
            <a:spLocks/>
          </p:cNvSpPr>
          <p:nvPr/>
        </p:nvSpPr>
        <p:spPr bwMode="auto">
          <a:xfrm>
            <a:off x="2152650" y="6049963"/>
            <a:ext cx="387350" cy="330200"/>
          </a:xfrm>
          <a:custGeom>
            <a:avLst/>
            <a:gdLst>
              <a:gd name="T0" fmla="*/ 18961 w 387350"/>
              <a:gd name="T1" fmla="*/ 0 h 329564"/>
              <a:gd name="T2" fmla="*/ 0 w 387350"/>
              <a:gd name="T3" fmla="*/ 0 h 329564"/>
              <a:gd name="T4" fmla="*/ 0 w 387350"/>
              <a:gd name="T5" fmla="*/ 19367 h 329564"/>
              <a:gd name="T6" fmla="*/ 93218 w 387350"/>
              <a:gd name="T7" fmla="*/ 58089 h 329564"/>
              <a:gd name="T8" fmla="*/ 140614 w 387350"/>
              <a:gd name="T9" fmla="*/ 106502 h 329564"/>
              <a:gd name="T10" fmla="*/ 74256 w 387350"/>
              <a:gd name="T11" fmla="*/ 135547 h 329564"/>
              <a:gd name="T12" fmla="*/ 121653 w 387350"/>
              <a:gd name="T13" fmla="*/ 213004 h 329564"/>
              <a:gd name="T14" fmla="*/ 282816 w 387350"/>
              <a:gd name="T15" fmla="*/ 329184 h 329564"/>
              <a:gd name="T16" fmla="*/ 263855 w 387350"/>
              <a:gd name="T17" fmla="*/ 251726 h 329564"/>
              <a:gd name="T18" fmla="*/ 225933 w 387350"/>
              <a:gd name="T19" fmla="*/ 213004 h 329564"/>
              <a:gd name="T20" fmla="*/ 330212 w 387350"/>
              <a:gd name="T21" fmla="*/ 135547 h 329564"/>
              <a:gd name="T22" fmla="*/ 387096 w 387350"/>
              <a:gd name="T23" fmla="*/ 67767 h 329564"/>
              <a:gd name="T24" fmla="*/ 368134 w 387350"/>
              <a:gd name="T25" fmla="*/ 58089 h 329564"/>
              <a:gd name="T26" fmla="*/ 320738 w 387350"/>
              <a:gd name="T27" fmla="*/ 38722 h 329564"/>
              <a:gd name="T28" fmla="*/ 235419 w 387350"/>
              <a:gd name="T29" fmla="*/ 29044 h 329564"/>
              <a:gd name="T30" fmla="*/ 225933 w 387350"/>
              <a:gd name="T31" fmla="*/ 29044 h 329564"/>
              <a:gd name="T32" fmla="*/ 197497 w 387350"/>
              <a:gd name="T33" fmla="*/ 19367 h 329564"/>
              <a:gd name="T34" fmla="*/ 159575 w 387350"/>
              <a:gd name="T35" fmla="*/ 19367 h 329564"/>
              <a:gd name="T36" fmla="*/ 140614 w 387350"/>
              <a:gd name="T37" fmla="*/ 9677 h 329564"/>
              <a:gd name="T38" fmla="*/ 74256 w 387350"/>
              <a:gd name="T39" fmla="*/ 9677 h 329564"/>
              <a:gd name="T40" fmla="*/ 18961 w 387350"/>
              <a:gd name="T41" fmla="*/ 0 h 3295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387350" h="329564">
                <a:moveTo>
                  <a:pt x="18961" y="0"/>
                </a:moveTo>
                <a:lnTo>
                  <a:pt x="0" y="0"/>
                </a:lnTo>
                <a:lnTo>
                  <a:pt x="0" y="19367"/>
                </a:lnTo>
                <a:lnTo>
                  <a:pt x="93218" y="58089"/>
                </a:lnTo>
                <a:lnTo>
                  <a:pt x="140614" y="106502"/>
                </a:lnTo>
                <a:lnTo>
                  <a:pt x="74256" y="135547"/>
                </a:lnTo>
                <a:lnTo>
                  <a:pt x="121653" y="213004"/>
                </a:lnTo>
                <a:lnTo>
                  <a:pt x="282816" y="329184"/>
                </a:lnTo>
                <a:lnTo>
                  <a:pt x="263855" y="251726"/>
                </a:lnTo>
                <a:lnTo>
                  <a:pt x="225933" y="213004"/>
                </a:lnTo>
                <a:lnTo>
                  <a:pt x="330212" y="135547"/>
                </a:lnTo>
                <a:lnTo>
                  <a:pt x="387096" y="67767"/>
                </a:lnTo>
                <a:lnTo>
                  <a:pt x="368134" y="58089"/>
                </a:lnTo>
                <a:lnTo>
                  <a:pt x="320738" y="38722"/>
                </a:lnTo>
                <a:lnTo>
                  <a:pt x="235419" y="29044"/>
                </a:lnTo>
                <a:lnTo>
                  <a:pt x="225933" y="29044"/>
                </a:lnTo>
                <a:lnTo>
                  <a:pt x="197497" y="19367"/>
                </a:lnTo>
                <a:lnTo>
                  <a:pt x="159575" y="19367"/>
                </a:lnTo>
                <a:lnTo>
                  <a:pt x="140614" y="9677"/>
                </a:lnTo>
                <a:lnTo>
                  <a:pt x="74256" y="9677"/>
                </a:lnTo>
                <a:lnTo>
                  <a:pt x="18961" y="0"/>
                </a:lnTo>
                <a:close/>
              </a:path>
            </a:pathLst>
          </a:custGeom>
          <a:solidFill>
            <a:srgbClr val="463416"/>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tr-TR"/>
          </a:p>
        </p:txBody>
      </p:sp>
      <p:sp>
        <p:nvSpPr>
          <p:cNvPr id="15" name="object 15"/>
          <p:cNvSpPr txBox="1">
            <a:spLocks noGrp="1"/>
          </p:cNvSpPr>
          <p:nvPr>
            <p:ph type="title"/>
          </p:nvPr>
        </p:nvSpPr>
        <p:spPr>
          <a:xfrm>
            <a:off x="1524000" y="1371107"/>
            <a:ext cx="8229600" cy="1363065"/>
          </a:xfrm>
        </p:spPr>
        <p:txBody>
          <a:bodyPr vert="horz" lIns="91440" tIns="97155" rIns="91440" bIns="45720" rtlCol="0" anchor="ctr">
            <a:spAutoFit/>
          </a:bodyPr>
          <a:lstStyle/>
          <a:p>
            <a:pPr marL="12700">
              <a:spcBef>
                <a:spcPts val="765"/>
              </a:spcBef>
              <a:defRPr/>
            </a:pPr>
            <a:r>
              <a:rPr b="1" spc="-20" dirty="0" err="1">
                <a:solidFill>
                  <a:srgbClr val="FFFF00"/>
                </a:solidFill>
              </a:rPr>
              <a:t>Azot</a:t>
            </a:r>
            <a:r>
              <a:rPr b="1" spc="35" dirty="0">
                <a:solidFill>
                  <a:srgbClr val="FFFF00"/>
                </a:solidFill>
              </a:rPr>
              <a:t> </a:t>
            </a:r>
            <a:r>
              <a:rPr lang="tr-TR" b="1" spc="35" dirty="0" smtClean="0">
                <a:solidFill>
                  <a:srgbClr val="FFFF00"/>
                </a:solidFill>
              </a:rPr>
              <a:t>Eksikliği</a:t>
            </a:r>
            <a:r>
              <a:rPr spc="-5" dirty="0"/>
              <a:t/>
            </a:r>
            <a:br>
              <a:rPr spc="-5" dirty="0"/>
            </a:br>
            <a:r>
              <a:rPr dirty="0">
                <a:solidFill>
                  <a:srgbClr val="FFFFFF"/>
                </a:solidFill>
                <a:latin typeface="Arial"/>
                <a:cs typeface="Arial"/>
              </a:rPr>
              <a:t>-</a:t>
            </a:r>
            <a:r>
              <a:rPr sz="1800" dirty="0">
                <a:solidFill>
                  <a:srgbClr val="FFFFFF"/>
                </a:solidFill>
                <a:latin typeface="Arial"/>
                <a:cs typeface="Arial"/>
              </a:rPr>
              <a:t>büyüme oranı</a:t>
            </a:r>
            <a:r>
              <a:rPr sz="1800" spc="-135" dirty="0">
                <a:solidFill>
                  <a:srgbClr val="FFFFFF"/>
                </a:solidFill>
                <a:latin typeface="Arial"/>
                <a:cs typeface="Arial"/>
              </a:rPr>
              <a:t> </a:t>
            </a:r>
            <a:r>
              <a:rPr sz="1800" dirty="0">
                <a:solidFill>
                  <a:srgbClr val="FFFFFF"/>
                </a:solidFill>
                <a:latin typeface="Arial"/>
                <a:cs typeface="Arial"/>
              </a:rPr>
              <a:t>düşer</a:t>
            </a:r>
            <a:endParaRPr sz="1800" dirty="0">
              <a:latin typeface="Arial"/>
              <a:cs typeface="Arial"/>
            </a:endParaRPr>
          </a:p>
        </p:txBody>
      </p:sp>
      <p:sp>
        <p:nvSpPr>
          <p:cNvPr id="16" name="object 16"/>
          <p:cNvSpPr txBox="1"/>
          <p:nvPr/>
        </p:nvSpPr>
        <p:spPr>
          <a:xfrm>
            <a:off x="1793875" y="2552700"/>
            <a:ext cx="7956550" cy="1671638"/>
          </a:xfrm>
          <a:prstGeom prst="rect">
            <a:avLst/>
          </a:prstGeom>
        </p:spPr>
        <p:txBody>
          <a:bodyPr lIns="0" tIns="67310" rIns="0" bIns="0">
            <a:spAutoFit/>
          </a:bodyPr>
          <a:lstStyle/>
          <a:p>
            <a:pPr marL="820419">
              <a:spcBef>
                <a:spcPts val="530"/>
              </a:spcBef>
              <a:defRPr/>
            </a:pPr>
            <a:r>
              <a:rPr dirty="0">
                <a:solidFill>
                  <a:srgbClr val="FFFFFF"/>
                </a:solidFill>
                <a:latin typeface="Arial"/>
                <a:cs typeface="Arial"/>
              </a:rPr>
              <a:t>-yapraklar </a:t>
            </a:r>
            <a:r>
              <a:rPr spc="5" dirty="0">
                <a:solidFill>
                  <a:srgbClr val="FFFFFF"/>
                </a:solidFill>
                <a:latin typeface="Arial"/>
                <a:cs typeface="Arial"/>
              </a:rPr>
              <a:t>küçülür </a:t>
            </a:r>
            <a:r>
              <a:rPr spc="-10" dirty="0">
                <a:solidFill>
                  <a:srgbClr val="FFFFFF"/>
                </a:solidFill>
                <a:latin typeface="Arial"/>
                <a:cs typeface="Arial"/>
              </a:rPr>
              <a:t>ve </a:t>
            </a:r>
            <a:r>
              <a:rPr dirty="0">
                <a:solidFill>
                  <a:srgbClr val="FFFFFF"/>
                </a:solidFill>
                <a:latin typeface="Arial"/>
                <a:cs typeface="Arial"/>
              </a:rPr>
              <a:t>yaşlı yapraklar zamanından </a:t>
            </a:r>
            <a:r>
              <a:rPr spc="5" dirty="0">
                <a:solidFill>
                  <a:srgbClr val="FFFFFF"/>
                </a:solidFill>
                <a:latin typeface="Arial"/>
                <a:cs typeface="Arial"/>
              </a:rPr>
              <a:t>önce </a:t>
            </a:r>
            <a:r>
              <a:rPr dirty="0">
                <a:solidFill>
                  <a:srgbClr val="FFFFFF"/>
                </a:solidFill>
                <a:latin typeface="Arial"/>
                <a:cs typeface="Arial"/>
              </a:rPr>
              <a:t>sararıp</a:t>
            </a:r>
            <a:r>
              <a:rPr spc="-270" dirty="0">
                <a:solidFill>
                  <a:srgbClr val="FFFFFF"/>
                </a:solidFill>
                <a:latin typeface="Arial"/>
                <a:cs typeface="Arial"/>
              </a:rPr>
              <a:t> </a:t>
            </a:r>
            <a:r>
              <a:rPr spc="5" dirty="0">
                <a:solidFill>
                  <a:srgbClr val="FFFFFF"/>
                </a:solidFill>
                <a:latin typeface="Arial"/>
                <a:cs typeface="Arial"/>
              </a:rPr>
              <a:t>dökülür</a:t>
            </a:r>
            <a:endParaRPr dirty="0">
              <a:latin typeface="Arial"/>
              <a:cs typeface="Arial"/>
            </a:endParaRPr>
          </a:p>
          <a:p>
            <a:pPr marL="820419">
              <a:spcBef>
                <a:spcPts val="430"/>
              </a:spcBef>
              <a:defRPr/>
            </a:pPr>
            <a:r>
              <a:rPr dirty="0">
                <a:solidFill>
                  <a:srgbClr val="FFFFFF"/>
                </a:solidFill>
                <a:latin typeface="Arial"/>
                <a:cs typeface="Arial"/>
              </a:rPr>
              <a:t>-kök/gövde oranı genelde</a:t>
            </a:r>
            <a:r>
              <a:rPr spc="-135" dirty="0">
                <a:solidFill>
                  <a:srgbClr val="FFFFFF"/>
                </a:solidFill>
                <a:latin typeface="Arial"/>
                <a:cs typeface="Arial"/>
              </a:rPr>
              <a:t> </a:t>
            </a:r>
            <a:r>
              <a:rPr spc="-5" dirty="0">
                <a:solidFill>
                  <a:srgbClr val="FFFFFF"/>
                </a:solidFill>
                <a:latin typeface="Arial"/>
                <a:cs typeface="Arial"/>
              </a:rPr>
              <a:t>büyür</a:t>
            </a:r>
            <a:endParaRPr dirty="0">
              <a:latin typeface="Arial"/>
              <a:cs typeface="Arial"/>
            </a:endParaRPr>
          </a:p>
          <a:p>
            <a:pPr marL="820419">
              <a:spcBef>
                <a:spcPts val="434"/>
              </a:spcBef>
              <a:defRPr/>
            </a:pPr>
            <a:r>
              <a:rPr dirty="0">
                <a:solidFill>
                  <a:srgbClr val="FFFFFF"/>
                </a:solidFill>
                <a:latin typeface="Arial"/>
                <a:cs typeface="Arial"/>
              </a:rPr>
              <a:t>-kloroplastlar bozulur </a:t>
            </a:r>
            <a:r>
              <a:rPr spc="-10" dirty="0">
                <a:solidFill>
                  <a:srgbClr val="FFFFFF"/>
                </a:solidFill>
                <a:latin typeface="Arial"/>
                <a:cs typeface="Arial"/>
              </a:rPr>
              <a:t>ve </a:t>
            </a:r>
            <a:r>
              <a:rPr dirty="0">
                <a:solidFill>
                  <a:srgbClr val="FFFFFF"/>
                </a:solidFill>
                <a:latin typeface="Arial"/>
                <a:cs typeface="Arial"/>
              </a:rPr>
              <a:t>az sayıda </a:t>
            </a:r>
            <a:r>
              <a:rPr spc="5" dirty="0">
                <a:solidFill>
                  <a:srgbClr val="FFFFFF"/>
                </a:solidFill>
                <a:latin typeface="Arial"/>
                <a:cs typeface="Arial"/>
              </a:rPr>
              <a:t>oluşur </a:t>
            </a:r>
            <a:r>
              <a:rPr dirty="0">
                <a:solidFill>
                  <a:srgbClr val="FFFFFF"/>
                </a:solidFill>
                <a:latin typeface="Arial"/>
                <a:cs typeface="Arial"/>
              </a:rPr>
              <a:t>(</a:t>
            </a:r>
            <a:r>
              <a:rPr b="1" dirty="0">
                <a:solidFill>
                  <a:srgbClr val="FFFF66"/>
                </a:solidFill>
                <a:latin typeface="Arial"/>
                <a:cs typeface="Arial"/>
              </a:rPr>
              <a:t>KLOROZ</a:t>
            </a:r>
            <a:r>
              <a:rPr b="1" spc="-140" dirty="0">
                <a:solidFill>
                  <a:srgbClr val="FFFF66"/>
                </a:solidFill>
                <a:latin typeface="Arial"/>
                <a:cs typeface="Arial"/>
              </a:rPr>
              <a:t> </a:t>
            </a:r>
            <a:r>
              <a:rPr dirty="0">
                <a:solidFill>
                  <a:srgbClr val="FFFFFF"/>
                </a:solidFill>
                <a:latin typeface="Arial"/>
                <a:cs typeface="Arial"/>
              </a:rPr>
              <a:t>oluşur)</a:t>
            </a:r>
            <a:endParaRPr dirty="0">
              <a:latin typeface="Arial"/>
              <a:cs typeface="Arial"/>
            </a:endParaRPr>
          </a:p>
          <a:p>
            <a:pPr marL="820419">
              <a:spcBef>
                <a:spcPts val="430"/>
              </a:spcBef>
              <a:defRPr/>
            </a:pPr>
            <a:r>
              <a:rPr dirty="0">
                <a:solidFill>
                  <a:srgbClr val="FFFFFF"/>
                </a:solidFill>
                <a:latin typeface="Arial"/>
                <a:cs typeface="Arial"/>
              </a:rPr>
              <a:t>-kloroz öncelikle yaşlı yapraklarda </a:t>
            </a:r>
            <a:r>
              <a:rPr spc="-5" dirty="0">
                <a:solidFill>
                  <a:srgbClr val="FFFFFF"/>
                </a:solidFill>
                <a:latin typeface="Arial"/>
                <a:cs typeface="Arial"/>
              </a:rPr>
              <a:t>ortaya</a:t>
            </a:r>
            <a:r>
              <a:rPr spc="-210" dirty="0">
                <a:solidFill>
                  <a:srgbClr val="FFFFFF"/>
                </a:solidFill>
                <a:latin typeface="Arial"/>
                <a:cs typeface="Arial"/>
              </a:rPr>
              <a:t> </a:t>
            </a:r>
            <a:r>
              <a:rPr dirty="0">
                <a:solidFill>
                  <a:srgbClr val="FFFFFF"/>
                </a:solidFill>
                <a:latin typeface="Arial"/>
                <a:cs typeface="Arial"/>
              </a:rPr>
              <a:t>çıkar</a:t>
            </a:r>
            <a:endParaRPr dirty="0">
              <a:latin typeface="Arial"/>
              <a:cs typeface="Arial"/>
            </a:endParaRPr>
          </a:p>
          <a:p>
            <a:pPr marL="12700">
              <a:spcBef>
                <a:spcPts val="434"/>
              </a:spcBef>
              <a:defRPr/>
            </a:pPr>
            <a:r>
              <a:rPr spc="5" dirty="0">
                <a:solidFill>
                  <a:srgbClr val="66FFFF"/>
                </a:solidFill>
                <a:latin typeface="Arial"/>
                <a:cs typeface="Arial"/>
              </a:rPr>
              <a:t>noksanlık </a:t>
            </a:r>
            <a:r>
              <a:rPr dirty="0">
                <a:solidFill>
                  <a:srgbClr val="66FFFF"/>
                </a:solidFill>
                <a:latin typeface="Arial"/>
                <a:cs typeface="Arial"/>
              </a:rPr>
              <a:t>gübreleme ile </a:t>
            </a:r>
            <a:r>
              <a:rPr spc="5" dirty="0">
                <a:solidFill>
                  <a:srgbClr val="66FFFF"/>
                </a:solidFill>
                <a:latin typeface="Arial"/>
                <a:cs typeface="Arial"/>
              </a:rPr>
              <a:t>giderilebilir</a:t>
            </a:r>
            <a:r>
              <a:rPr spc="5" dirty="0">
                <a:solidFill>
                  <a:srgbClr val="FFFF66"/>
                </a:solidFill>
                <a:latin typeface="Arial"/>
                <a:cs typeface="Arial"/>
              </a:rPr>
              <a:t>uygulama </a:t>
            </a:r>
            <a:r>
              <a:rPr dirty="0">
                <a:solidFill>
                  <a:srgbClr val="FFFF66"/>
                </a:solidFill>
                <a:latin typeface="Arial"/>
                <a:cs typeface="Arial"/>
              </a:rPr>
              <a:t>miktarı </a:t>
            </a:r>
            <a:r>
              <a:rPr spc="5" dirty="0">
                <a:solidFill>
                  <a:srgbClr val="FFFF66"/>
                </a:solidFill>
                <a:latin typeface="Arial"/>
                <a:cs typeface="Arial"/>
              </a:rPr>
              <a:t>için</a:t>
            </a:r>
            <a:r>
              <a:rPr spc="-370" dirty="0">
                <a:solidFill>
                  <a:srgbClr val="FFFF66"/>
                </a:solidFill>
                <a:latin typeface="Arial"/>
                <a:cs typeface="Arial"/>
              </a:rPr>
              <a:t> </a:t>
            </a:r>
            <a:r>
              <a:rPr dirty="0">
                <a:solidFill>
                  <a:srgbClr val="FF0066"/>
                </a:solidFill>
                <a:latin typeface="Arial"/>
                <a:cs typeface="Arial"/>
              </a:rPr>
              <a:t>ANALİZ </a:t>
            </a:r>
            <a:r>
              <a:rPr dirty="0">
                <a:solidFill>
                  <a:srgbClr val="FFFF66"/>
                </a:solidFill>
                <a:latin typeface="Arial"/>
                <a:cs typeface="Arial"/>
              </a:rPr>
              <a:t>şart</a:t>
            </a:r>
            <a:endParaRPr dirty="0">
              <a:latin typeface="Arial"/>
              <a:cs typeface="Arial"/>
            </a:endParaRPr>
          </a:p>
        </p:txBody>
      </p:sp>
    </p:spTree>
    <p:extLst>
      <p:ext uri="{BB962C8B-B14F-4D97-AF65-F5344CB8AC3E}">
        <p14:creationId xmlns:p14="http://schemas.microsoft.com/office/powerpoint/2010/main" val="428180324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4" name="Rectangle 6"/>
          <p:cNvSpPr>
            <a:spLocks noChangeArrowheads="1"/>
          </p:cNvSpPr>
          <p:nvPr/>
        </p:nvSpPr>
        <p:spPr bwMode="auto">
          <a:xfrm>
            <a:off x="1524000" y="2433639"/>
            <a:ext cx="9144000" cy="3692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tabLst>
                <a:tab pos="2514600" algn="l"/>
                <a:tab pos="2609850" algn="l"/>
              </a:tabLst>
              <a:defRPr>
                <a:solidFill>
                  <a:schemeClr val="tx1"/>
                </a:solidFill>
                <a:latin typeface="Arial" panose="020B0604020202020204" pitchFamily="34" charset="0"/>
              </a:defRPr>
            </a:lvl1pPr>
            <a:lvl2pPr>
              <a:tabLst>
                <a:tab pos="2514600" algn="l"/>
                <a:tab pos="2609850" algn="l"/>
              </a:tabLst>
              <a:defRPr>
                <a:solidFill>
                  <a:schemeClr val="tx1"/>
                </a:solidFill>
                <a:latin typeface="Arial" panose="020B0604020202020204" pitchFamily="34" charset="0"/>
              </a:defRPr>
            </a:lvl2pPr>
            <a:lvl3pPr>
              <a:tabLst>
                <a:tab pos="2514600" algn="l"/>
                <a:tab pos="2609850" algn="l"/>
              </a:tabLst>
              <a:defRPr>
                <a:solidFill>
                  <a:schemeClr val="tx1"/>
                </a:solidFill>
                <a:latin typeface="Arial" panose="020B0604020202020204" pitchFamily="34" charset="0"/>
              </a:defRPr>
            </a:lvl3pPr>
            <a:lvl4pPr>
              <a:tabLst>
                <a:tab pos="2514600" algn="l"/>
                <a:tab pos="2609850" algn="l"/>
              </a:tabLst>
              <a:defRPr>
                <a:solidFill>
                  <a:schemeClr val="tx1"/>
                </a:solidFill>
                <a:latin typeface="Arial" panose="020B0604020202020204" pitchFamily="34" charset="0"/>
              </a:defRPr>
            </a:lvl4pPr>
            <a:lvl5pPr>
              <a:tabLst>
                <a:tab pos="2514600" algn="l"/>
                <a:tab pos="2609850" algn="l"/>
              </a:tabLst>
              <a:defRPr>
                <a:solidFill>
                  <a:schemeClr val="tx1"/>
                </a:solidFill>
                <a:latin typeface="Arial" panose="020B0604020202020204" pitchFamily="34" charset="0"/>
              </a:defRPr>
            </a:lvl5pPr>
            <a:lvl6pPr fontAlgn="base">
              <a:spcBef>
                <a:spcPct val="0"/>
              </a:spcBef>
              <a:spcAft>
                <a:spcPct val="0"/>
              </a:spcAft>
              <a:tabLst>
                <a:tab pos="2514600" algn="l"/>
                <a:tab pos="2609850" algn="l"/>
              </a:tabLst>
              <a:defRPr>
                <a:solidFill>
                  <a:schemeClr val="tx1"/>
                </a:solidFill>
                <a:latin typeface="Arial" panose="020B0604020202020204" pitchFamily="34" charset="0"/>
              </a:defRPr>
            </a:lvl6pPr>
            <a:lvl7pPr fontAlgn="base">
              <a:spcBef>
                <a:spcPct val="0"/>
              </a:spcBef>
              <a:spcAft>
                <a:spcPct val="0"/>
              </a:spcAft>
              <a:tabLst>
                <a:tab pos="2514600" algn="l"/>
                <a:tab pos="2609850" algn="l"/>
              </a:tabLst>
              <a:defRPr>
                <a:solidFill>
                  <a:schemeClr val="tx1"/>
                </a:solidFill>
                <a:latin typeface="Arial" panose="020B0604020202020204" pitchFamily="34" charset="0"/>
              </a:defRPr>
            </a:lvl7pPr>
            <a:lvl8pPr fontAlgn="base">
              <a:spcBef>
                <a:spcPct val="0"/>
              </a:spcBef>
              <a:spcAft>
                <a:spcPct val="0"/>
              </a:spcAft>
              <a:tabLst>
                <a:tab pos="2514600" algn="l"/>
                <a:tab pos="2609850" algn="l"/>
              </a:tabLst>
              <a:defRPr>
                <a:solidFill>
                  <a:schemeClr val="tx1"/>
                </a:solidFill>
                <a:latin typeface="Arial" panose="020B0604020202020204" pitchFamily="34" charset="0"/>
              </a:defRPr>
            </a:lvl8pPr>
            <a:lvl9pPr fontAlgn="base">
              <a:spcBef>
                <a:spcPct val="0"/>
              </a:spcBef>
              <a:spcAft>
                <a:spcPct val="0"/>
              </a:spcAft>
              <a:tabLst>
                <a:tab pos="2514600" algn="l"/>
                <a:tab pos="2609850" algn="l"/>
              </a:tabLst>
              <a:defRPr>
                <a:solidFill>
                  <a:schemeClr val="tx1"/>
                </a:solidFill>
                <a:latin typeface="Arial" panose="020B0604020202020204" pitchFamily="34" charset="0"/>
              </a:defRPr>
            </a:lvl9pPr>
          </a:lstStyle>
          <a:p>
            <a:pPr algn="just" eaLnBrk="1" hangingPunct="1">
              <a:defRPr/>
            </a:pPr>
            <a:r>
              <a:rPr lang="tr-TR" altLang="tr-TR" sz="2400" b="1" dirty="0"/>
              <a:t>A-Yemeklik                                                             Bağlanan azot </a:t>
            </a:r>
          </a:p>
          <a:p>
            <a:pPr algn="just" eaLnBrk="1" hangingPunct="1">
              <a:defRPr/>
            </a:pPr>
            <a:endParaRPr lang="tr-TR" altLang="tr-TR" sz="1750" b="1" dirty="0"/>
          </a:p>
          <a:p>
            <a:pPr algn="just" eaLnBrk="1" hangingPunct="1">
              <a:defRPr/>
            </a:pPr>
            <a:r>
              <a:rPr lang="tr-TR" altLang="tr-TR" sz="1750" b="1" dirty="0" err="1"/>
              <a:t>Calapa</a:t>
            </a:r>
            <a:r>
              <a:rPr lang="tr-TR" altLang="tr-TR" sz="1750" b="1" dirty="0"/>
              <a:t>          (Kalaba )                         </a:t>
            </a:r>
            <a:r>
              <a:rPr lang="tr-TR" altLang="tr-TR" sz="1750" b="1" i="1" dirty="0" err="1"/>
              <a:t>Calapogenium</a:t>
            </a:r>
            <a:r>
              <a:rPr lang="tr-TR" altLang="tr-TR" sz="1750" b="1" i="1" dirty="0"/>
              <a:t> </a:t>
            </a:r>
            <a:r>
              <a:rPr lang="tr-TR" altLang="tr-TR" sz="1750" b="1" i="1" dirty="0" err="1"/>
              <a:t>moeunoides</a:t>
            </a:r>
            <a:r>
              <a:rPr lang="tr-TR" altLang="tr-TR" sz="1750" b="1" i="1" dirty="0"/>
              <a:t>           </a:t>
            </a:r>
            <a:r>
              <a:rPr lang="tr-TR" altLang="tr-TR" sz="1750" b="1" dirty="0"/>
              <a:t>370 - 450</a:t>
            </a:r>
          </a:p>
          <a:p>
            <a:pPr algn="just" eaLnBrk="1" hangingPunct="1">
              <a:defRPr/>
            </a:pPr>
            <a:r>
              <a:rPr lang="tr-TR" altLang="tr-TR" sz="1750" b="1" dirty="0" err="1"/>
              <a:t>Horse</a:t>
            </a:r>
            <a:r>
              <a:rPr lang="tr-TR" altLang="tr-TR" sz="1750" b="1" dirty="0"/>
              <a:t> </a:t>
            </a:r>
            <a:r>
              <a:rPr lang="tr-TR" altLang="tr-TR" sz="1750" b="1" dirty="0" err="1"/>
              <a:t>bean</a:t>
            </a:r>
            <a:r>
              <a:rPr lang="tr-TR" altLang="tr-TR" sz="1750" b="1" dirty="0"/>
              <a:t>  (İri  bakla )                      </a:t>
            </a:r>
            <a:r>
              <a:rPr lang="tr-TR" altLang="tr-TR" sz="1750" b="1" i="1" dirty="0" err="1"/>
              <a:t>Vicia</a:t>
            </a:r>
            <a:r>
              <a:rPr lang="tr-TR" altLang="tr-TR" sz="1750" b="1" i="1" dirty="0"/>
              <a:t> </a:t>
            </a:r>
            <a:r>
              <a:rPr lang="tr-TR" altLang="tr-TR" sz="1750" b="1" i="1" dirty="0" err="1"/>
              <a:t>faba</a:t>
            </a:r>
            <a:r>
              <a:rPr lang="tr-TR" altLang="tr-TR" sz="1750" b="1" i="1" dirty="0"/>
              <a:t>                                           </a:t>
            </a:r>
            <a:r>
              <a:rPr lang="tr-TR" altLang="tr-TR" sz="1750" b="1" dirty="0"/>
              <a:t>45 - 522</a:t>
            </a:r>
          </a:p>
          <a:p>
            <a:pPr algn="just" eaLnBrk="1" hangingPunct="1">
              <a:defRPr/>
            </a:pPr>
            <a:r>
              <a:rPr lang="tr-TR" altLang="tr-TR" sz="1750" b="1" dirty="0" err="1"/>
              <a:t>Pigeon</a:t>
            </a:r>
            <a:r>
              <a:rPr lang="tr-TR" altLang="tr-TR" sz="1750" b="1" dirty="0"/>
              <a:t> </a:t>
            </a:r>
            <a:r>
              <a:rPr lang="tr-TR" altLang="tr-TR" sz="1750" b="1" dirty="0" err="1"/>
              <a:t>pea</a:t>
            </a:r>
            <a:r>
              <a:rPr lang="tr-TR" altLang="tr-TR" sz="1750" b="1" dirty="0"/>
              <a:t>   ( Güvercin bezelyesi )  </a:t>
            </a:r>
            <a:r>
              <a:rPr lang="tr-TR" altLang="tr-TR" sz="1750" b="1" i="1" dirty="0" err="1"/>
              <a:t>Cajanus</a:t>
            </a:r>
            <a:r>
              <a:rPr lang="tr-TR" altLang="tr-TR" sz="1750" b="1" i="1" dirty="0"/>
              <a:t> </a:t>
            </a:r>
            <a:r>
              <a:rPr lang="tr-TR" altLang="tr-TR" sz="1750" b="1" i="1" dirty="0" err="1"/>
              <a:t>cajan</a:t>
            </a:r>
            <a:r>
              <a:rPr lang="tr-TR" altLang="tr-TR" sz="1750" b="1" i="1" dirty="0"/>
              <a:t>                                  </a:t>
            </a:r>
            <a:r>
              <a:rPr lang="tr-TR" altLang="tr-TR" sz="1750" b="1" dirty="0"/>
              <a:t>168 - 280</a:t>
            </a:r>
          </a:p>
          <a:p>
            <a:pPr algn="just" eaLnBrk="1" hangingPunct="1">
              <a:defRPr/>
            </a:pPr>
            <a:r>
              <a:rPr lang="tr-TR" altLang="tr-TR" sz="1750" b="1" dirty="0" err="1"/>
              <a:t>Cow</a:t>
            </a:r>
            <a:r>
              <a:rPr lang="tr-TR" altLang="tr-TR" sz="1750" b="1" dirty="0"/>
              <a:t> </a:t>
            </a:r>
            <a:r>
              <a:rPr lang="tr-TR" altLang="tr-TR" sz="1750" b="1" dirty="0" err="1"/>
              <a:t>pea</a:t>
            </a:r>
            <a:r>
              <a:rPr lang="tr-TR" altLang="tr-TR" sz="1750" b="1" dirty="0"/>
              <a:t>       (Yem börülcesi )            </a:t>
            </a:r>
            <a:r>
              <a:rPr lang="tr-TR" altLang="tr-TR" sz="1750" b="1" i="1" dirty="0" err="1"/>
              <a:t>Vigna</a:t>
            </a:r>
            <a:r>
              <a:rPr lang="tr-TR" altLang="tr-TR" sz="1750" b="1" i="1" dirty="0"/>
              <a:t> </a:t>
            </a:r>
            <a:r>
              <a:rPr lang="tr-TR" altLang="tr-TR" sz="1750" b="1" i="1" dirty="0" err="1"/>
              <a:t>unguiculata</a:t>
            </a:r>
            <a:r>
              <a:rPr lang="tr-TR" altLang="tr-TR" sz="1750" b="1" i="1" dirty="0"/>
              <a:t>                             </a:t>
            </a:r>
            <a:r>
              <a:rPr lang="tr-TR" altLang="tr-TR" sz="1750" b="1" dirty="0"/>
              <a:t>73 - 354</a:t>
            </a:r>
            <a:r>
              <a:rPr lang="tr-TR" altLang="tr-TR" sz="1750" b="1" i="1" dirty="0"/>
              <a:t>    </a:t>
            </a:r>
            <a:endParaRPr lang="tr-TR" altLang="tr-TR" sz="1750" b="1" dirty="0"/>
          </a:p>
          <a:p>
            <a:pPr algn="just" eaLnBrk="1" hangingPunct="1">
              <a:defRPr/>
            </a:pPr>
            <a:r>
              <a:rPr lang="tr-TR" altLang="tr-TR" sz="1750" b="1" dirty="0" err="1"/>
              <a:t>Guar</a:t>
            </a:r>
            <a:r>
              <a:rPr lang="tr-TR" altLang="tr-TR" sz="1750" b="1" dirty="0"/>
              <a:t> </a:t>
            </a:r>
            <a:r>
              <a:rPr lang="tr-TR" altLang="tr-TR" sz="1750" b="1" i="1" dirty="0"/>
              <a:t>                                                    </a:t>
            </a:r>
            <a:r>
              <a:rPr lang="tr-TR" altLang="tr-TR" sz="1750" b="1" i="1" dirty="0" err="1"/>
              <a:t>Cyanopsis</a:t>
            </a:r>
            <a:r>
              <a:rPr lang="tr-TR" altLang="tr-TR" sz="1750" b="1" i="1" dirty="0"/>
              <a:t> </a:t>
            </a:r>
            <a:r>
              <a:rPr lang="tr-TR" altLang="tr-TR" sz="1750" b="1" i="1" dirty="0" err="1"/>
              <a:t>tetragonoloba</a:t>
            </a:r>
            <a:r>
              <a:rPr lang="tr-TR" altLang="tr-TR" sz="1750" b="1" i="1" dirty="0"/>
              <a:t>   </a:t>
            </a:r>
            <a:r>
              <a:rPr lang="tr-TR" altLang="tr-TR" sz="1750" b="1" dirty="0"/>
              <a:t>              41 - 220</a:t>
            </a:r>
          </a:p>
          <a:p>
            <a:pPr algn="just" eaLnBrk="1" hangingPunct="1">
              <a:defRPr/>
            </a:pPr>
            <a:r>
              <a:rPr lang="tr-TR" altLang="tr-TR" sz="1750" b="1" dirty="0" err="1"/>
              <a:t>Soybean</a:t>
            </a:r>
            <a:r>
              <a:rPr lang="tr-TR" altLang="tr-TR" sz="1750" b="1" dirty="0"/>
              <a:t>       (Soya fasulyesi )           </a:t>
            </a:r>
            <a:r>
              <a:rPr lang="tr-TR" altLang="tr-TR" sz="1750" b="1" i="1" dirty="0" err="1"/>
              <a:t>Glycine</a:t>
            </a:r>
            <a:r>
              <a:rPr lang="tr-TR" altLang="tr-TR" sz="1750" b="1" i="1" dirty="0"/>
              <a:t> </a:t>
            </a:r>
            <a:r>
              <a:rPr lang="tr-TR" altLang="tr-TR" sz="1750" b="1" i="1" dirty="0" err="1"/>
              <a:t>max</a:t>
            </a:r>
            <a:r>
              <a:rPr lang="tr-TR" altLang="tr-TR" sz="1750" b="1" dirty="0"/>
              <a:t>                                       60 - 168</a:t>
            </a:r>
          </a:p>
          <a:p>
            <a:pPr algn="just" eaLnBrk="1" hangingPunct="1">
              <a:defRPr/>
            </a:pPr>
            <a:r>
              <a:rPr lang="tr-TR" altLang="tr-TR" sz="1750" b="1" dirty="0" err="1"/>
              <a:t>Chickpea</a:t>
            </a:r>
            <a:r>
              <a:rPr lang="tr-TR" altLang="tr-TR" sz="1750" b="1" dirty="0"/>
              <a:t>      (Nohut )                          </a:t>
            </a:r>
            <a:r>
              <a:rPr lang="tr-TR" altLang="tr-TR" sz="1750" b="1" i="1" dirty="0" err="1"/>
              <a:t>Cicer</a:t>
            </a:r>
            <a:r>
              <a:rPr lang="tr-TR" altLang="tr-TR" sz="1750" b="1" i="1" dirty="0"/>
              <a:t> </a:t>
            </a:r>
            <a:r>
              <a:rPr lang="tr-TR" altLang="tr-TR" sz="1750" b="1" i="1" dirty="0" err="1"/>
              <a:t>arietinum</a:t>
            </a:r>
            <a:r>
              <a:rPr lang="tr-TR" altLang="tr-TR" sz="1750" b="1" dirty="0"/>
              <a:t>                                         103  </a:t>
            </a:r>
          </a:p>
          <a:p>
            <a:pPr algn="just" eaLnBrk="1" hangingPunct="1">
              <a:defRPr/>
            </a:pPr>
            <a:r>
              <a:rPr lang="tr-TR" altLang="tr-TR" sz="1750" b="1" dirty="0" err="1"/>
              <a:t>Lentil</a:t>
            </a:r>
            <a:r>
              <a:rPr lang="tr-TR" altLang="tr-TR" sz="1750" b="1" dirty="0"/>
              <a:t>            ( Mercimek )                   </a:t>
            </a:r>
            <a:r>
              <a:rPr lang="tr-TR" altLang="tr-TR" sz="1750" b="1" i="1" dirty="0"/>
              <a:t>Lens </a:t>
            </a:r>
            <a:r>
              <a:rPr lang="tr-TR" altLang="tr-TR" sz="1750" b="1" i="1" dirty="0" err="1"/>
              <a:t>culinaris</a:t>
            </a:r>
            <a:r>
              <a:rPr lang="tr-TR" altLang="tr-TR" sz="1750" b="1" i="1" dirty="0"/>
              <a:t>                                    </a:t>
            </a:r>
            <a:r>
              <a:rPr lang="tr-TR" altLang="tr-TR" sz="1750" b="1" dirty="0"/>
              <a:t>88 - 114</a:t>
            </a:r>
          </a:p>
          <a:p>
            <a:pPr algn="just" eaLnBrk="1" hangingPunct="1">
              <a:defRPr/>
            </a:pPr>
            <a:r>
              <a:rPr lang="tr-TR" altLang="tr-TR" sz="1750" b="1" dirty="0" err="1"/>
              <a:t>Groundnut</a:t>
            </a:r>
            <a:r>
              <a:rPr lang="tr-TR" altLang="tr-TR" sz="1750" b="1" dirty="0"/>
              <a:t>   ( Yerfıstığı )                     </a:t>
            </a:r>
            <a:r>
              <a:rPr lang="tr-TR" altLang="tr-TR" sz="1750" b="1" i="1" dirty="0" err="1"/>
              <a:t>Arachis</a:t>
            </a:r>
            <a:r>
              <a:rPr lang="tr-TR" altLang="tr-TR" sz="1750" b="1" i="1" dirty="0"/>
              <a:t> </a:t>
            </a:r>
            <a:r>
              <a:rPr lang="tr-TR" altLang="tr-TR" sz="1750" b="1" i="1" dirty="0" err="1"/>
              <a:t>hypogaea</a:t>
            </a:r>
            <a:r>
              <a:rPr lang="tr-TR" altLang="tr-TR" sz="1750" b="1" i="1" dirty="0"/>
              <a:t>                     </a:t>
            </a:r>
            <a:r>
              <a:rPr lang="tr-TR" altLang="tr-TR" sz="1750" b="1" dirty="0"/>
              <a:t>       72 - 124 </a:t>
            </a:r>
          </a:p>
          <a:p>
            <a:pPr algn="just" eaLnBrk="1" hangingPunct="1">
              <a:defRPr/>
            </a:pPr>
            <a:r>
              <a:rPr lang="tr-TR" altLang="tr-TR" sz="1750" b="1" dirty="0" err="1"/>
              <a:t>Pea</a:t>
            </a:r>
            <a:r>
              <a:rPr lang="tr-TR" altLang="tr-TR" sz="1750" b="1" dirty="0"/>
              <a:t>               ( Bezelye )                       </a:t>
            </a:r>
            <a:r>
              <a:rPr lang="tr-TR" altLang="tr-TR" sz="1750" b="1" i="1" dirty="0" err="1"/>
              <a:t>Pisum</a:t>
            </a:r>
            <a:r>
              <a:rPr lang="tr-TR" altLang="tr-TR" sz="1750" b="1" i="1" dirty="0"/>
              <a:t> </a:t>
            </a:r>
            <a:r>
              <a:rPr lang="tr-TR" altLang="tr-TR" sz="1750" b="1" i="1" dirty="0" err="1"/>
              <a:t>sativum</a:t>
            </a:r>
            <a:r>
              <a:rPr lang="tr-TR" altLang="tr-TR" sz="1750" b="1" dirty="0"/>
              <a:t>                                  52 -   77</a:t>
            </a:r>
          </a:p>
          <a:p>
            <a:pPr algn="just" eaLnBrk="1" hangingPunct="1">
              <a:defRPr/>
            </a:pPr>
            <a:r>
              <a:rPr lang="tr-TR" altLang="tr-TR" sz="1750" b="1" dirty="0" err="1"/>
              <a:t>Bean</a:t>
            </a:r>
            <a:r>
              <a:rPr lang="tr-TR" altLang="tr-TR" sz="1750" b="1" dirty="0"/>
              <a:t>             ( Fasulye )                      </a:t>
            </a:r>
            <a:r>
              <a:rPr lang="tr-TR" altLang="tr-TR" sz="1750" b="1" i="1" dirty="0" err="1"/>
              <a:t>Phaseolus</a:t>
            </a:r>
            <a:r>
              <a:rPr lang="tr-TR" altLang="tr-TR" sz="1750" b="1" i="1" dirty="0"/>
              <a:t> </a:t>
            </a:r>
            <a:r>
              <a:rPr lang="tr-TR" altLang="tr-TR" sz="1750" b="1" i="1" dirty="0" err="1"/>
              <a:t>vulgaris</a:t>
            </a:r>
            <a:r>
              <a:rPr lang="tr-TR" altLang="tr-TR" sz="1750" b="1" i="1" dirty="0"/>
              <a:t> </a:t>
            </a:r>
            <a:r>
              <a:rPr lang="tr-TR" altLang="tr-TR" sz="1750" b="1" dirty="0"/>
              <a:t>                          40 -   70</a:t>
            </a:r>
          </a:p>
        </p:txBody>
      </p:sp>
      <p:sp>
        <p:nvSpPr>
          <p:cNvPr id="78855" name="Rectangle 7"/>
          <p:cNvSpPr>
            <a:spLocks noGrp="1" noChangeArrowheads="1"/>
          </p:cNvSpPr>
          <p:nvPr>
            <p:ph type="title"/>
          </p:nvPr>
        </p:nvSpPr>
        <p:spPr>
          <a:xfrm>
            <a:off x="1492250" y="1268413"/>
            <a:ext cx="9144000" cy="792162"/>
          </a:xfrm>
          <a:extLst/>
        </p:spPr>
        <p:txBody>
          <a:bodyPr>
            <a:normAutofit fontScale="90000"/>
          </a:bodyPr>
          <a:lstStyle/>
          <a:p>
            <a:pPr eaLnBrk="1" hangingPunct="1">
              <a:defRPr/>
            </a:pPr>
            <a:r>
              <a:rPr lang="tr-TR" altLang="tr-TR" sz="1800" dirty="0"/>
              <a:t/>
            </a:r>
            <a:br>
              <a:rPr lang="tr-TR" altLang="tr-TR" sz="1800" dirty="0"/>
            </a:br>
            <a:r>
              <a:rPr lang="tr-TR" altLang="tr-TR" sz="2400" dirty="0">
                <a:latin typeface="Arial" panose="020B0604020202020204" pitchFamily="34" charset="0"/>
              </a:rPr>
              <a:t>Tarla koşullarında bazı baklagillerin yılda bağladıkları </a:t>
            </a:r>
            <a:br>
              <a:rPr lang="tr-TR" altLang="tr-TR" sz="2400" dirty="0">
                <a:latin typeface="Arial" panose="020B0604020202020204" pitchFamily="34" charset="0"/>
              </a:rPr>
            </a:br>
            <a:r>
              <a:rPr lang="tr-TR" altLang="tr-TR" sz="2400" dirty="0">
                <a:latin typeface="Arial" panose="020B0604020202020204" pitchFamily="34" charset="0"/>
              </a:rPr>
              <a:t>azot miktarları  (kg/ha/yıl)</a:t>
            </a:r>
            <a:br>
              <a:rPr lang="tr-TR" altLang="tr-TR" sz="2400" dirty="0">
                <a:latin typeface="Arial" panose="020B0604020202020204" pitchFamily="34" charset="0"/>
              </a:rPr>
            </a:br>
            <a:endParaRPr lang="tr-TR" altLang="tr-TR" sz="2400" dirty="0">
              <a:latin typeface="Arial" panose="020B0604020202020204" pitchFamily="34" charset="0"/>
            </a:endParaRPr>
          </a:p>
        </p:txBody>
      </p:sp>
    </p:spTree>
    <p:extLst>
      <p:ext uri="{BB962C8B-B14F-4D97-AF65-F5344CB8AC3E}">
        <p14:creationId xmlns:p14="http://schemas.microsoft.com/office/powerpoint/2010/main" val="320001008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4"/>
          <p:cNvSpPr>
            <a:spLocks noChangeArrowheads="1"/>
          </p:cNvSpPr>
          <p:nvPr/>
        </p:nvSpPr>
        <p:spPr bwMode="auto">
          <a:xfrm>
            <a:off x="1919288" y="1125538"/>
            <a:ext cx="8748712"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marL="2514600" indent="-2514600">
              <a:spcBef>
                <a:spcPct val="20000"/>
              </a:spcBef>
              <a:buClr>
                <a:srgbClr val="B32C16"/>
              </a:buClr>
              <a:buSzPct val="95000"/>
              <a:buFont typeface="Wingdings 2" panose="05020102010507070707" pitchFamily="18" charset="2"/>
              <a:buChar char=""/>
              <a:tabLst>
                <a:tab pos="6553200" algn="l"/>
                <a:tab pos="6724650" algn="l"/>
                <a:tab pos="7620000" algn="l"/>
              </a:tabLst>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tabLst>
                <a:tab pos="6553200" algn="l"/>
                <a:tab pos="6724650" algn="l"/>
                <a:tab pos="7620000" algn="l"/>
              </a:tabLst>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tabLst>
                <a:tab pos="6553200" algn="l"/>
                <a:tab pos="6724650" algn="l"/>
                <a:tab pos="7620000" algn="l"/>
              </a:tabLst>
              <a:defRPr sz="2100">
                <a:solidFill>
                  <a:schemeClr val="tx1"/>
                </a:solidFill>
                <a:latin typeface="Constantia" panose="02030602050306030303" pitchFamily="18" charset="0"/>
              </a:defRPr>
            </a:lvl3pPr>
            <a:lvl4pPr marL="1600200" indent="-228600">
              <a:spcBef>
                <a:spcPct val="20000"/>
              </a:spcBef>
              <a:buClr>
                <a:srgbClr val="B32C16"/>
              </a:buClr>
              <a:buSzPct val="65000"/>
              <a:buFont typeface="Wingdings 2" panose="05020102010507070707" pitchFamily="18" charset="2"/>
              <a:buChar char=""/>
              <a:tabLst>
                <a:tab pos="6553200" algn="l"/>
                <a:tab pos="6724650" algn="l"/>
                <a:tab pos="7620000" algn="l"/>
              </a:tabLst>
              <a:defRPr sz="2000">
                <a:solidFill>
                  <a:schemeClr val="tx1"/>
                </a:solidFill>
                <a:latin typeface="Constantia" panose="02030602050306030303" pitchFamily="18" charset="0"/>
              </a:defRPr>
            </a:lvl4pPr>
            <a:lvl5pPr marL="2057400" indent="-228600">
              <a:spcBef>
                <a:spcPct val="20000"/>
              </a:spcBef>
              <a:buClr>
                <a:srgbClr val="F5CD2D"/>
              </a:buClr>
              <a:buSzPct val="65000"/>
              <a:buFont typeface="Wingdings 2" panose="05020102010507070707" pitchFamily="18" charset="2"/>
              <a:buChar char=""/>
              <a:tabLst>
                <a:tab pos="6553200" algn="l"/>
                <a:tab pos="6724650" algn="l"/>
                <a:tab pos="7620000" algn="l"/>
              </a:tabLst>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5CD2D"/>
              </a:buClr>
              <a:buSzPct val="65000"/>
              <a:buFont typeface="Wingdings 2" panose="05020102010507070707" pitchFamily="18" charset="2"/>
              <a:buChar char=""/>
              <a:tabLst>
                <a:tab pos="6553200" algn="l"/>
                <a:tab pos="6724650" algn="l"/>
                <a:tab pos="7620000" algn="l"/>
              </a:tabLst>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5CD2D"/>
              </a:buClr>
              <a:buSzPct val="65000"/>
              <a:buFont typeface="Wingdings 2" panose="05020102010507070707" pitchFamily="18" charset="2"/>
              <a:buChar char=""/>
              <a:tabLst>
                <a:tab pos="6553200" algn="l"/>
                <a:tab pos="6724650" algn="l"/>
                <a:tab pos="7620000" algn="l"/>
              </a:tabLst>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5CD2D"/>
              </a:buClr>
              <a:buSzPct val="65000"/>
              <a:buFont typeface="Wingdings 2" panose="05020102010507070707" pitchFamily="18" charset="2"/>
              <a:buChar char=""/>
              <a:tabLst>
                <a:tab pos="6553200" algn="l"/>
                <a:tab pos="6724650" algn="l"/>
                <a:tab pos="7620000" algn="l"/>
              </a:tabLst>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5CD2D"/>
              </a:buClr>
              <a:buSzPct val="65000"/>
              <a:buFont typeface="Wingdings 2" panose="05020102010507070707" pitchFamily="18" charset="2"/>
              <a:buChar char=""/>
              <a:tabLst>
                <a:tab pos="6553200" algn="l"/>
                <a:tab pos="6724650" algn="l"/>
                <a:tab pos="7620000" algn="l"/>
              </a:tabLst>
              <a:defRPr sz="2000">
                <a:solidFill>
                  <a:schemeClr val="tx1"/>
                </a:solidFill>
                <a:latin typeface="Constantia" panose="02030602050306030303" pitchFamily="18" charset="0"/>
              </a:defRPr>
            </a:lvl9pPr>
          </a:lstStyle>
          <a:p>
            <a:pPr algn="just" eaLnBrk="1" hangingPunct="1">
              <a:spcBef>
                <a:spcPct val="0"/>
              </a:spcBef>
              <a:buClrTx/>
              <a:buSzTx/>
              <a:buFontTx/>
              <a:buNone/>
            </a:pPr>
            <a:endParaRPr lang="tr-TR" altLang="tr-TR" sz="1600">
              <a:latin typeface="Arial" panose="020B0604020202020204" pitchFamily="34" charset="0"/>
            </a:endParaRPr>
          </a:p>
        </p:txBody>
      </p:sp>
      <p:sp>
        <p:nvSpPr>
          <p:cNvPr id="70659" name="Rectangle 5"/>
          <p:cNvSpPr>
            <a:spLocks noChangeArrowheads="1"/>
          </p:cNvSpPr>
          <p:nvPr/>
        </p:nvSpPr>
        <p:spPr bwMode="auto">
          <a:xfrm>
            <a:off x="1524000" y="1919289"/>
            <a:ext cx="9144000" cy="39703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lr>
                <a:srgbClr val="B32C16"/>
              </a:buClr>
              <a:buSzPct val="95000"/>
              <a:buFont typeface="Wingdings 2" panose="05020102010507070707" pitchFamily="18" charset="2"/>
              <a:buChar char=""/>
              <a:tabLst>
                <a:tab pos="2419350" algn="l"/>
                <a:tab pos="6191250" algn="l"/>
              </a:tabLst>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tabLst>
                <a:tab pos="2419350" algn="l"/>
                <a:tab pos="6191250" algn="l"/>
              </a:tabLst>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tabLst>
                <a:tab pos="2419350" algn="l"/>
                <a:tab pos="6191250" algn="l"/>
              </a:tabLst>
              <a:defRPr sz="2100">
                <a:solidFill>
                  <a:schemeClr val="tx1"/>
                </a:solidFill>
                <a:latin typeface="Constantia" panose="02030602050306030303" pitchFamily="18" charset="0"/>
              </a:defRPr>
            </a:lvl3pPr>
            <a:lvl4pPr marL="1600200" indent="-228600">
              <a:spcBef>
                <a:spcPct val="20000"/>
              </a:spcBef>
              <a:buClr>
                <a:srgbClr val="B32C16"/>
              </a:buClr>
              <a:buSzPct val="65000"/>
              <a:buFont typeface="Wingdings 2" panose="05020102010507070707" pitchFamily="18" charset="2"/>
              <a:buChar char=""/>
              <a:tabLst>
                <a:tab pos="2419350" algn="l"/>
                <a:tab pos="6191250" algn="l"/>
              </a:tabLst>
              <a:defRPr sz="2000">
                <a:solidFill>
                  <a:schemeClr val="tx1"/>
                </a:solidFill>
                <a:latin typeface="Constantia" panose="02030602050306030303" pitchFamily="18" charset="0"/>
              </a:defRPr>
            </a:lvl4pPr>
            <a:lvl5pPr marL="2057400" indent="-228600">
              <a:spcBef>
                <a:spcPct val="20000"/>
              </a:spcBef>
              <a:buClr>
                <a:srgbClr val="F5CD2D"/>
              </a:buClr>
              <a:buSzPct val="65000"/>
              <a:buFont typeface="Wingdings 2" panose="05020102010507070707" pitchFamily="18" charset="2"/>
              <a:buChar char=""/>
              <a:tabLst>
                <a:tab pos="2419350" algn="l"/>
                <a:tab pos="6191250" algn="l"/>
              </a:tabLst>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5CD2D"/>
              </a:buClr>
              <a:buSzPct val="65000"/>
              <a:buFont typeface="Wingdings 2" panose="05020102010507070707" pitchFamily="18" charset="2"/>
              <a:buChar char=""/>
              <a:tabLst>
                <a:tab pos="2419350" algn="l"/>
                <a:tab pos="6191250" algn="l"/>
              </a:tabLst>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5CD2D"/>
              </a:buClr>
              <a:buSzPct val="65000"/>
              <a:buFont typeface="Wingdings 2" panose="05020102010507070707" pitchFamily="18" charset="2"/>
              <a:buChar char=""/>
              <a:tabLst>
                <a:tab pos="2419350" algn="l"/>
                <a:tab pos="6191250" algn="l"/>
              </a:tabLst>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5CD2D"/>
              </a:buClr>
              <a:buSzPct val="65000"/>
              <a:buFont typeface="Wingdings 2" panose="05020102010507070707" pitchFamily="18" charset="2"/>
              <a:buChar char=""/>
              <a:tabLst>
                <a:tab pos="2419350" algn="l"/>
                <a:tab pos="6191250" algn="l"/>
              </a:tabLst>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5CD2D"/>
              </a:buClr>
              <a:buSzPct val="65000"/>
              <a:buFont typeface="Wingdings 2" panose="05020102010507070707" pitchFamily="18" charset="2"/>
              <a:buChar char=""/>
              <a:tabLst>
                <a:tab pos="2419350" algn="l"/>
                <a:tab pos="6191250" algn="l"/>
              </a:tabLst>
              <a:defRPr sz="2000">
                <a:solidFill>
                  <a:schemeClr val="tx1"/>
                </a:solidFill>
                <a:latin typeface="Constantia" panose="02030602050306030303" pitchFamily="18" charset="0"/>
              </a:defRPr>
            </a:lvl9pPr>
          </a:lstStyle>
          <a:p>
            <a:pPr algn="just" eaLnBrk="1" hangingPunct="1">
              <a:spcBef>
                <a:spcPct val="0"/>
              </a:spcBef>
              <a:buClrTx/>
              <a:buSzTx/>
              <a:buFontTx/>
              <a:buNone/>
            </a:pPr>
            <a:r>
              <a:rPr lang="tr-TR" altLang="tr-TR" sz="1800">
                <a:latin typeface="Arial" panose="020B0604020202020204" pitchFamily="34" charset="0"/>
              </a:rPr>
              <a:t> </a:t>
            </a:r>
            <a:r>
              <a:rPr lang="tr-TR" altLang="tr-TR" sz="2000" b="1">
                <a:latin typeface="Arial" panose="020B0604020202020204" pitchFamily="34" charset="0"/>
              </a:rPr>
              <a:t>B- Yemlik baklagiller                                         Fikse edilen azot ( kg /ha/ yıl</a:t>
            </a:r>
            <a:r>
              <a:rPr lang="tr-TR" altLang="tr-TR" sz="1600" b="1">
                <a:latin typeface="Arial" panose="020B0604020202020204" pitchFamily="34" charset="0"/>
              </a:rPr>
              <a:t>)</a:t>
            </a:r>
          </a:p>
          <a:p>
            <a:pPr algn="just" eaLnBrk="1" hangingPunct="1">
              <a:spcBef>
                <a:spcPct val="0"/>
              </a:spcBef>
              <a:buClrTx/>
              <a:buSzTx/>
              <a:buFontTx/>
              <a:buNone/>
            </a:pPr>
            <a:endParaRPr lang="tr-TR" altLang="tr-TR" sz="1600" b="1">
              <a:latin typeface="Arial" panose="020B0604020202020204" pitchFamily="34" charset="0"/>
            </a:endParaRPr>
          </a:p>
          <a:p>
            <a:pPr algn="just" eaLnBrk="1" hangingPunct="1">
              <a:spcBef>
                <a:spcPct val="0"/>
              </a:spcBef>
              <a:buClrTx/>
              <a:buSzTx/>
              <a:buFontTx/>
              <a:buNone/>
            </a:pPr>
            <a:r>
              <a:rPr lang="tr-TR" altLang="tr-TR" sz="1800">
                <a:latin typeface="Arial" panose="020B0604020202020204" pitchFamily="34" charset="0"/>
              </a:rPr>
              <a:t>Tick clover ( Desmodium )    </a:t>
            </a:r>
            <a:r>
              <a:rPr lang="tr-TR" altLang="tr-TR" sz="1800" i="1">
                <a:latin typeface="Arial" panose="020B0604020202020204" pitchFamily="34" charset="0"/>
              </a:rPr>
              <a:t>Desmodium intartum</a:t>
            </a:r>
            <a:r>
              <a:rPr lang="tr-TR" altLang="tr-TR" sz="1800">
                <a:latin typeface="Arial" panose="020B0604020202020204" pitchFamily="34" charset="0"/>
              </a:rPr>
              <a:t>                               897</a:t>
            </a:r>
          </a:p>
          <a:p>
            <a:pPr algn="just" eaLnBrk="1" hangingPunct="1">
              <a:spcBef>
                <a:spcPct val="0"/>
              </a:spcBef>
              <a:buClrTx/>
              <a:buSzTx/>
              <a:buFontTx/>
              <a:buNone/>
            </a:pPr>
            <a:r>
              <a:rPr lang="tr-TR" altLang="tr-TR" sz="1800">
                <a:latin typeface="Arial" panose="020B0604020202020204" pitchFamily="34" charset="0"/>
              </a:rPr>
              <a:t>Sesbania ( Sesbanya )         </a:t>
            </a:r>
            <a:r>
              <a:rPr lang="tr-TR" altLang="tr-TR" sz="1800" i="1">
                <a:latin typeface="Arial" panose="020B0604020202020204" pitchFamily="34" charset="0"/>
              </a:rPr>
              <a:t>Sesbania cannabina                               </a:t>
            </a:r>
            <a:r>
              <a:rPr lang="tr-TR" altLang="tr-TR" sz="1800">
                <a:latin typeface="Arial" panose="020B0604020202020204" pitchFamily="34" charset="0"/>
              </a:rPr>
              <a:t> 542</a:t>
            </a:r>
          </a:p>
          <a:p>
            <a:pPr algn="just" eaLnBrk="1" hangingPunct="1">
              <a:spcBef>
                <a:spcPct val="0"/>
              </a:spcBef>
              <a:buClrTx/>
              <a:buSzTx/>
              <a:buFontTx/>
              <a:buNone/>
            </a:pPr>
            <a:r>
              <a:rPr lang="tr-TR" altLang="tr-TR" sz="1800">
                <a:latin typeface="Arial" panose="020B0604020202020204" pitchFamily="34" charset="0"/>
              </a:rPr>
              <a:t>Leucaena ( Leusanya )</a:t>
            </a:r>
            <a:r>
              <a:rPr lang="tr-TR" altLang="tr-TR" sz="1800" i="1">
                <a:latin typeface="Arial" panose="020B0604020202020204" pitchFamily="34" charset="0"/>
              </a:rPr>
              <a:t>         Leucania leucacephale</a:t>
            </a:r>
            <a:r>
              <a:rPr lang="tr-TR" altLang="tr-TR" sz="1800">
                <a:latin typeface="Arial" panose="020B0604020202020204" pitchFamily="34" charset="0"/>
              </a:rPr>
              <a:t>                   74 -  584</a:t>
            </a:r>
          </a:p>
          <a:p>
            <a:pPr algn="just" eaLnBrk="1" hangingPunct="1">
              <a:spcBef>
                <a:spcPct val="0"/>
              </a:spcBef>
              <a:buClrTx/>
              <a:buSzTx/>
              <a:buFontTx/>
              <a:buNone/>
            </a:pPr>
            <a:r>
              <a:rPr lang="tr-TR" altLang="tr-TR" sz="1800">
                <a:latin typeface="Arial" panose="020B0604020202020204" pitchFamily="34" charset="0"/>
              </a:rPr>
              <a:t>Centro (Sentrol )</a:t>
            </a:r>
            <a:r>
              <a:rPr lang="tr-TR" altLang="tr-TR" sz="1800" i="1">
                <a:latin typeface="Arial" panose="020B0604020202020204" pitchFamily="34" charset="0"/>
              </a:rPr>
              <a:t>                   Centrocema pubescens    </a:t>
            </a:r>
            <a:r>
              <a:rPr lang="tr-TR" altLang="tr-TR" sz="1800">
                <a:latin typeface="Arial" panose="020B0604020202020204" pitchFamily="34" charset="0"/>
              </a:rPr>
              <a:t>             126 - 398 </a:t>
            </a:r>
          </a:p>
          <a:p>
            <a:pPr algn="just" eaLnBrk="1" hangingPunct="1">
              <a:spcBef>
                <a:spcPct val="0"/>
              </a:spcBef>
              <a:buClrTx/>
              <a:buSzTx/>
              <a:buFontTx/>
              <a:buNone/>
            </a:pPr>
            <a:r>
              <a:rPr lang="tr-TR" altLang="tr-TR" sz="1800">
                <a:latin typeface="Arial" panose="020B0604020202020204" pitchFamily="34" charset="0"/>
              </a:rPr>
              <a:t>Alfalfa ( Yonca )  </a:t>
            </a:r>
            <a:r>
              <a:rPr lang="tr-TR" altLang="tr-TR" sz="1800" i="1">
                <a:latin typeface="Arial" panose="020B0604020202020204" pitchFamily="34" charset="0"/>
              </a:rPr>
              <a:t>                  Medicago sativa                           </a:t>
            </a:r>
            <a:r>
              <a:rPr lang="tr-TR" altLang="tr-TR" sz="1800">
                <a:latin typeface="Arial" panose="020B0604020202020204" pitchFamily="34" charset="0"/>
              </a:rPr>
              <a:t>   229 - 290</a:t>
            </a:r>
          </a:p>
          <a:p>
            <a:pPr algn="just" eaLnBrk="1" hangingPunct="1">
              <a:spcBef>
                <a:spcPct val="0"/>
              </a:spcBef>
              <a:buClrTx/>
              <a:buSzTx/>
              <a:buFontTx/>
              <a:buNone/>
            </a:pPr>
            <a:r>
              <a:rPr lang="tr-TR" altLang="tr-TR" sz="1800">
                <a:latin typeface="Arial" panose="020B0604020202020204" pitchFamily="34" charset="0"/>
              </a:rPr>
              <a:t>Subclover  (Yer altı üçgülü)  </a:t>
            </a:r>
            <a:r>
              <a:rPr lang="tr-TR" altLang="tr-TR" sz="1800" i="1">
                <a:latin typeface="Arial" panose="020B0604020202020204" pitchFamily="34" charset="0"/>
              </a:rPr>
              <a:t>Trifolium subterraneum</a:t>
            </a:r>
            <a:r>
              <a:rPr lang="tr-TR" altLang="tr-TR" sz="1800">
                <a:latin typeface="Arial" panose="020B0604020202020204" pitchFamily="34" charset="0"/>
              </a:rPr>
              <a:t>                             207</a:t>
            </a:r>
          </a:p>
          <a:p>
            <a:pPr algn="just" eaLnBrk="1" hangingPunct="1">
              <a:spcBef>
                <a:spcPct val="0"/>
              </a:spcBef>
              <a:buClrTx/>
              <a:buSzTx/>
              <a:buFontTx/>
              <a:buNone/>
            </a:pPr>
            <a:r>
              <a:rPr lang="tr-TR" altLang="tr-TR" sz="1800">
                <a:latin typeface="Arial" panose="020B0604020202020204" pitchFamily="34" charset="0"/>
              </a:rPr>
              <a:t>Ladino clover ( Ak üçgül )</a:t>
            </a:r>
            <a:r>
              <a:rPr lang="tr-TR" altLang="tr-TR" sz="1800" i="1">
                <a:latin typeface="Arial" panose="020B0604020202020204" pitchFamily="34" charset="0"/>
              </a:rPr>
              <a:t>     Trifolium repens </a:t>
            </a:r>
            <a:r>
              <a:rPr lang="tr-TR" altLang="tr-TR" sz="1800">
                <a:latin typeface="Arial" panose="020B0604020202020204" pitchFamily="34" charset="0"/>
              </a:rPr>
              <a:t>                             165 - 189</a:t>
            </a:r>
          </a:p>
          <a:p>
            <a:pPr algn="just" eaLnBrk="1" hangingPunct="1">
              <a:spcBef>
                <a:spcPct val="0"/>
              </a:spcBef>
              <a:buClrTx/>
              <a:buSzTx/>
              <a:buFontTx/>
              <a:buNone/>
            </a:pPr>
            <a:r>
              <a:rPr lang="tr-TR" altLang="tr-TR" sz="1800">
                <a:latin typeface="Arial" panose="020B0604020202020204" pitchFamily="34" charset="0"/>
              </a:rPr>
              <a:t>                                              var. </a:t>
            </a:r>
            <a:r>
              <a:rPr lang="tr-TR" altLang="tr-TR" sz="1800" i="1">
                <a:latin typeface="Arial" panose="020B0604020202020204" pitchFamily="34" charset="0"/>
              </a:rPr>
              <a:t>gigante</a:t>
            </a:r>
            <a:endParaRPr lang="tr-TR" altLang="tr-TR" sz="1800">
              <a:latin typeface="Arial" panose="020B0604020202020204" pitchFamily="34" charset="0"/>
            </a:endParaRPr>
          </a:p>
          <a:p>
            <a:pPr algn="just" eaLnBrk="1" hangingPunct="1">
              <a:spcBef>
                <a:spcPct val="0"/>
              </a:spcBef>
              <a:buClrTx/>
              <a:buSzTx/>
              <a:buFontTx/>
              <a:buNone/>
            </a:pPr>
            <a:r>
              <a:rPr lang="tr-TR" altLang="tr-TR" sz="1800">
                <a:latin typeface="Arial" panose="020B0604020202020204" pitchFamily="34" charset="0"/>
              </a:rPr>
              <a:t>White clover ( Ak üçgül )      </a:t>
            </a:r>
            <a:r>
              <a:rPr lang="tr-TR" altLang="tr-TR" sz="1800" i="1">
                <a:latin typeface="Arial" panose="020B0604020202020204" pitchFamily="34" charset="0"/>
              </a:rPr>
              <a:t>Trifolium repens</a:t>
            </a:r>
            <a:r>
              <a:rPr lang="tr-TR" altLang="tr-TR" sz="1800">
                <a:latin typeface="Arial" panose="020B0604020202020204" pitchFamily="34" charset="0"/>
              </a:rPr>
              <a:t>                                        128</a:t>
            </a:r>
          </a:p>
          <a:p>
            <a:pPr algn="just" eaLnBrk="1" hangingPunct="1">
              <a:spcBef>
                <a:spcPct val="0"/>
              </a:spcBef>
              <a:buClrTx/>
              <a:buSzTx/>
              <a:buFontTx/>
              <a:buNone/>
            </a:pPr>
            <a:r>
              <a:rPr lang="tr-TR" altLang="tr-TR" sz="1800">
                <a:latin typeface="Arial" panose="020B0604020202020204" pitchFamily="34" charset="0"/>
              </a:rPr>
              <a:t>Stylo ( Stiylo ) </a:t>
            </a:r>
            <a:r>
              <a:rPr lang="tr-TR" altLang="tr-TR" sz="1800" i="1">
                <a:latin typeface="Arial" panose="020B0604020202020204" pitchFamily="34" charset="0"/>
              </a:rPr>
              <a:t>                      Stylosanthes spp.  </a:t>
            </a:r>
            <a:r>
              <a:rPr lang="tr-TR" altLang="tr-TR" sz="1800">
                <a:latin typeface="Arial" panose="020B0604020202020204" pitchFamily="34" charset="0"/>
              </a:rPr>
              <a:t>                            34 - 220 </a:t>
            </a:r>
          </a:p>
          <a:p>
            <a:pPr algn="just" eaLnBrk="1" hangingPunct="1">
              <a:spcBef>
                <a:spcPct val="0"/>
              </a:spcBef>
              <a:buClrTx/>
              <a:buSzTx/>
              <a:buFontTx/>
              <a:buNone/>
            </a:pPr>
            <a:r>
              <a:rPr lang="tr-TR" altLang="tr-TR" sz="1800">
                <a:latin typeface="Arial" panose="020B0604020202020204" pitchFamily="34" charset="0"/>
              </a:rPr>
              <a:t>Vetch ( Tüylü fiğ )                 </a:t>
            </a:r>
            <a:r>
              <a:rPr lang="tr-TR" altLang="tr-TR" sz="1800" i="1">
                <a:latin typeface="Arial" panose="020B0604020202020204" pitchFamily="34" charset="0"/>
              </a:rPr>
              <a:t>Vicia villosa </a:t>
            </a:r>
            <a:r>
              <a:rPr lang="tr-TR" altLang="tr-TR" sz="1800">
                <a:latin typeface="Arial" panose="020B0604020202020204" pitchFamily="34" charset="0"/>
              </a:rPr>
              <a:t>                                              110</a:t>
            </a:r>
          </a:p>
          <a:p>
            <a:pPr algn="just" eaLnBrk="1" hangingPunct="1">
              <a:spcBef>
                <a:spcPct val="0"/>
              </a:spcBef>
              <a:buClrTx/>
              <a:buSzTx/>
              <a:buFontTx/>
              <a:buNone/>
            </a:pPr>
            <a:r>
              <a:rPr lang="tr-TR" altLang="tr-TR" sz="1800">
                <a:latin typeface="Arial" panose="020B0604020202020204" pitchFamily="34" charset="0"/>
              </a:rPr>
              <a:t>Puero ( Puero )                    </a:t>
            </a:r>
            <a:r>
              <a:rPr lang="tr-TR" altLang="tr-TR" sz="1800" i="1">
                <a:latin typeface="Arial" panose="020B0604020202020204" pitchFamily="34" charset="0"/>
              </a:rPr>
              <a:t>Pueraria phaseolides</a:t>
            </a:r>
            <a:r>
              <a:rPr lang="tr-TR" altLang="tr-TR" sz="1800">
                <a:latin typeface="Arial" panose="020B0604020202020204" pitchFamily="34" charset="0"/>
              </a:rPr>
              <a:t>                                  99  </a:t>
            </a:r>
            <a:r>
              <a:rPr lang="tr-TR" altLang="tr-TR" sz="1600">
                <a:latin typeface="Arial" panose="020B0604020202020204" pitchFamily="34" charset="0"/>
              </a:rPr>
              <a:t>   </a:t>
            </a:r>
          </a:p>
        </p:txBody>
      </p:sp>
    </p:spTree>
    <p:extLst>
      <p:ext uri="{BB962C8B-B14F-4D97-AF65-F5344CB8AC3E}">
        <p14:creationId xmlns:p14="http://schemas.microsoft.com/office/powerpoint/2010/main" val="386050717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idx="4294967295"/>
          </p:nvPr>
        </p:nvSpPr>
        <p:spPr>
          <a:xfrm>
            <a:off x="1919289" y="620714"/>
            <a:ext cx="5832475" cy="503237"/>
          </a:xfrm>
          <a:noFill/>
        </p:spPr>
        <p:txBody>
          <a:bodyPr/>
          <a:lstStyle/>
          <a:p>
            <a:pPr eaLnBrk="1" hangingPunct="1"/>
            <a:r>
              <a:rPr lang="tr-TR" altLang="tr-TR" sz="2000">
                <a:latin typeface="Arial" panose="020B0604020202020204" pitchFamily="34" charset="0"/>
                <a:cs typeface="Arial" panose="020B0604020202020204" pitchFamily="34" charset="0"/>
              </a:rPr>
              <a:t>3.1.   Biyolojik Olmayan Azot Fiksasyonu </a:t>
            </a:r>
          </a:p>
        </p:txBody>
      </p:sp>
      <p:sp>
        <p:nvSpPr>
          <p:cNvPr id="71683" name="Rectangle 3"/>
          <p:cNvSpPr>
            <a:spLocks noGrp="1" noChangeArrowheads="1"/>
          </p:cNvSpPr>
          <p:nvPr>
            <p:ph type="body" idx="4294967295"/>
          </p:nvPr>
        </p:nvSpPr>
        <p:spPr>
          <a:xfrm>
            <a:off x="1774825" y="1341438"/>
            <a:ext cx="8496300" cy="4824412"/>
          </a:xfrm>
        </p:spPr>
        <p:txBody>
          <a:bodyPr>
            <a:normAutofit lnSpcReduction="10000"/>
          </a:bodyPr>
          <a:lstStyle/>
          <a:p>
            <a:pPr marL="171450" indent="-171450" algn="just">
              <a:buClr>
                <a:schemeClr val="folHlink"/>
              </a:buClr>
              <a:buNone/>
            </a:pPr>
            <a:r>
              <a:rPr lang="tr-TR" altLang="tr-TR" sz="2000"/>
              <a:t>   </a:t>
            </a:r>
            <a:r>
              <a:rPr lang="tr-TR" altLang="tr-TR" sz="2000">
                <a:latin typeface="Arial" panose="020B0604020202020204" pitchFamily="34" charset="0"/>
                <a:cs typeface="Arial" panose="020B0604020202020204" pitchFamily="34" charset="0"/>
              </a:rPr>
              <a:t>Doğadaki serbest azot; yıldırım, morötesi ışıma gibi fiziksel yollarla atmosferden biyosfere azot bileşikleri şeklinde; yağmur suyunda çözünmüş olarak ya da sanayi yöntemleriyle geçebilmektedir. Yağmur suyunda amonyum (NH</a:t>
            </a:r>
            <a:r>
              <a:rPr lang="tr-TR" altLang="tr-TR" sz="2000" baseline="-25000">
                <a:latin typeface="Arial" panose="020B0604020202020204" pitchFamily="34" charset="0"/>
                <a:cs typeface="Arial" panose="020B0604020202020204" pitchFamily="34" charset="0"/>
              </a:rPr>
              <a:t>4</a:t>
            </a:r>
            <a:r>
              <a:rPr lang="tr-TR" altLang="tr-TR" sz="2000">
                <a:latin typeface="Arial" panose="020B0604020202020204" pitchFamily="34" charset="0"/>
                <a:cs typeface="Arial" panose="020B0604020202020204" pitchFamily="34" charset="0"/>
              </a:rPr>
              <a:t>) ve nitrat (NO</a:t>
            </a:r>
            <a:r>
              <a:rPr lang="tr-TR" altLang="tr-TR" sz="2000" baseline="-25000">
                <a:latin typeface="Arial" panose="020B0604020202020204" pitchFamily="34" charset="0"/>
                <a:cs typeface="Arial" panose="020B0604020202020204" pitchFamily="34" charset="0"/>
              </a:rPr>
              <a:t>3</a:t>
            </a:r>
            <a:r>
              <a:rPr lang="tr-TR" altLang="tr-TR" sz="2000">
                <a:latin typeface="Arial" panose="020B0604020202020204" pitchFamily="34" charset="0"/>
                <a:cs typeface="Arial" panose="020B0604020202020204" pitchFamily="34" charset="0"/>
              </a:rPr>
              <a:t>) olmak üzere  iki temel formda bulunan azot, dolanım yolu ile atmosfere girmiş olabildiği gibi fikse edilmiş azotta olabilmektedir. </a:t>
            </a:r>
          </a:p>
          <a:p>
            <a:pPr marL="171450" indent="-171450" algn="just">
              <a:buClr>
                <a:schemeClr val="folHlink"/>
              </a:buClr>
              <a:buNone/>
            </a:pPr>
            <a:r>
              <a:rPr lang="tr-TR" altLang="tr-TR" sz="1600" b="1">
                <a:latin typeface="Arial" panose="020B0604020202020204" pitchFamily="34" charset="0"/>
                <a:cs typeface="Arial" panose="020B0604020202020204" pitchFamily="34" charset="0"/>
              </a:rPr>
              <a:t>   </a:t>
            </a:r>
          </a:p>
          <a:p>
            <a:pPr marL="171450" indent="-171450" algn="just">
              <a:buClr>
                <a:schemeClr val="folHlink"/>
              </a:buClr>
              <a:buNone/>
            </a:pPr>
            <a:r>
              <a:rPr lang="tr-TR" altLang="tr-TR" sz="1600" b="1"/>
              <a:t>    </a:t>
            </a:r>
          </a:p>
          <a:p>
            <a:pPr marL="171450" indent="-171450" algn="just">
              <a:buClr>
                <a:schemeClr val="folHlink"/>
              </a:buClr>
              <a:buNone/>
            </a:pPr>
            <a:r>
              <a:rPr lang="tr-TR" altLang="tr-TR" sz="1600" b="1">
                <a:latin typeface="Arial" panose="020B0604020202020204" pitchFamily="34" charset="0"/>
                <a:cs typeface="Arial" panose="020B0604020202020204" pitchFamily="34" charset="0"/>
              </a:rPr>
              <a:t>     </a:t>
            </a:r>
            <a:r>
              <a:rPr lang="tr-TR" altLang="tr-TR" sz="2000" b="1">
                <a:latin typeface="Arial" panose="020B0604020202020204" pitchFamily="34" charset="0"/>
                <a:cs typeface="Arial" panose="020B0604020202020204" pitchFamily="34" charset="0"/>
              </a:rPr>
              <a:t>3.2.  Biyolojik Azot Fiksasyonu</a:t>
            </a:r>
          </a:p>
          <a:p>
            <a:pPr marL="171450" indent="-171450" algn="just">
              <a:buClr>
                <a:schemeClr val="folHlink"/>
              </a:buClr>
              <a:buNone/>
            </a:pPr>
            <a:endParaRPr lang="tr-TR" altLang="tr-TR" sz="1800">
              <a:latin typeface="Arial" panose="020B0604020202020204" pitchFamily="34" charset="0"/>
              <a:cs typeface="Arial" panose="020B0604020202020204" pitchFamily="34" charset="0"/>
            </a:endParaRPr>
          </a:p>
          <a:p>
            <a:pPr marL="171450" indent="-171450" algn="just">
              <a:buClr>
                <a:schemeClr val="folHlink"/>
              </a:buClr>
              <a:buNone/>
            </a:pPr>
            <a:r>
              <a:rPr lang="tr-TR" altLang="tr-TR" sz="1600">
                <a:latin typeface="Arial" panose="020B0604020202020204" pitchFamily="34" charset="0"/>
                <a:cs typeface="Arial" panose="020B0604020202020204" pitchFamily="34" charset="0"/>
              </a:rPr>
              <a:t>   </a:t>
            </a:r>
            <a:r>
              <a:rPr lang="tr-TR" altLang="tr-TR" sz="2000">
                <a:latin typeface="Arial" panose="020B0604020202020204" pitchFamily="34" charset="0"/>
                <a:cs typeface="Arial" panose="020B0604020202020204" pitchFamily="34" charset="0"/>
              </a:rPr>
              <a:t>Biyolojik azot fiksasyonunda, atmosferdeki elementer azotun toprağa geçişi bazı özel mikroorganizmalar tarafından gerçekleşmektedir. Bu organizmaların bir kısmı bağımsız olarak bu işlevi gerçekleştirirler ki buna kısaca </a:t>
            </a:r>
            <a:r>
              <a:rPr lang="tr-TR" altLang="tr-TR" sz="2000">
                <a:solidFill>
                  <a:srgbClr val="00B0F0"/>
                </a:solidFill>
                <a:latin typeface="Arial" panose="020B0604020202020204" pitchFamily="34" charset="0"/>
                <a:cs typeface="Arial" panose="020B0604020202020204" pitchFamily="34" charset="0"/>
              </a:rPr>
              <a:t>serbest azot fiksasyonu </a:t>
            </a:r>
            <a:r>
              <a:rPr lang="tr-TR" altLang="tr-TR" sz="2000">
                <a:latin typeface="Arial" panose="020B0604020202020204" pitchFamily="34" charset="0"/>
                <a:cs typeface="Arial" panose="020B0604020202020204" pitchFamily="34" charset="0"/>
              </a:rPr>
              <a:t>denilmektedir. Bununla birlikte  yarayışlı azotun toprağa bağlamasında  baklagil bitkileri ile  simbiyotik  yaşayarak azot tesbit eden   </a:t>
            </a:r>
            <a:r>
              <a:rPr lang="tr-TR" altLang="tr-TR" sz="2000" i="1">
                <a:latin typeface="Arial" panose="020B0604020202020204" pitchFamily="34" charset="0"/>
                <a:cs typeface="Arial" panose="020B0604020202020204" pitchFamily="34" charset="0"/>
              </a:rPr>
              <a:t>Rhizobium</a:t>
            </a:r>
            <a:r>
              <a:rPr lang="tr-TR" altLang="tr-TR" sz="2000">
                <a:latin typeface="Arial" panose="020B0604020202020204" pitchFamily="34" charset="0"/>
                <a:cs typeface="Arial" panose="020B0604020202020204" pitchFamily="34" charset="0"/>
              </a:rPr>
              <a:t> bakterileri büyük önem  taşımaktadır  </a:t>
            </a:r>
          </a:p>
        </p:txBody>
      </p:sp>
    </p:spTree>
    <p:extLst>
      <p:ext uri="{BB962C8B-B14F-4D97-AF65-F5344CB8AC3E}">
        <p14:creationId xmlns:p14="http://schemas.microsoft.com/office/powerpoint/2010/main" val="34832800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6742" name="Group 118"/>
          <p:cNvGraphicFramePr>
            <a:graphicFrameLocks noGrp="1"/>
          </p:cNvGraphicFramePr>
          <p:nvPr/>
        </p:nvGraphicFramePr>
        <p:xfrm>
          <a:off x="1847851" y="2133601"/>
          <a:ext cx="8424863" cy="3444874"/>
        </p:xfrm>
        <a:graphic>
          <a:graphicData uri="http://schemas.openxmlformats.org/drawingml/2006/table">
            <a:tbl>
              <a:tblPr/>
              <a:tblGrid>
                <a:gridCol w="5328389">
                  <a:extLst>
                    <a:ext uri="{9D8B030D-6E8A-4147-A177-3AD203B41FA5}">
                      <a16:colId xmlns:a16="http://schemas.microsoft.com/office/drawing/2014/main" val="2485891456"/>
                    </a:ext>
                  </a:extLst>
                </a:gridCol>
                <a:gridCol w="3096474">
                  <a:extLst>
                    <a:ext uri="{9D8B030D-6E8A-4147-A177-3AD203B41FA5}">
                      <a16:colId xmlns:a16="http://schemas.microsoft.com/office/drawing/2014/main" val="3991302868"/>
                    </a:ext>
                  </a:extLst>
                </a:gridCol>
              </a:tblGrid>
              <a:tr h="762140">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tr-TR" altLang="tr-TR" sz="2000" b="1" i="0" u="none" strike="noStrike" cap="none" normalizeH="0" baseline="0" dirty="0" smtClean="0">
                          <a:ln>
                            <a:noFill/>
                          </a:ln>
                          <a:solidFill>
                            <a:schemeClr val="tx1"/>
                          </a:solidFill>
                          <a:effectLst/>
                          <a:latin typeface="Arial" panose="020B0604020202020204" pitchFamily="34" charset="0"/>
                        </a:rPr>
                        <a:t>Ekosistem</a:t>
                      </a:r>
                    </a:p>
                  </a:txBody>
                  <a:tcPr marL="91437" marR="91437" marT="45728" marB="4572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tr-TR" altLang="tr-TR" sz="2000" b="1" i="0" u="none" strike="noStrike" cap="none" normalizeH="0" baseline="0" dirty="0" err="1" smtClean="0">
                          <a:ln>
                            <a:noFill/>
                          </a:ln>
                          <a:solidFill>
                            <a:schemeClr val="tx1"/>
                          </a:solidFill>
                          <a:effectLst/>
                          <a:latin typeface="Arial" panose="020B0604020202020204" pitchFamily="34" charset="0"/>
                        </a:rPr>
                        <a:t>Fiksasyon</a:t>
                      </a:r>
                      <a:r>
                        <a:rPr kumimoji="0" lang="tr-TR" altLang="tr-TR" sz="2000" b="1" i="0" u="none" strike="noStrike" cap="none" normalizeH="0" baseline="0" dirty="0" smtClean="0">
                          <a:ln>
                            <a:noFill/>
                          </a:ln>
                          <a:solidFill>
                            <a:schemeClr val="tx1"/>
                          </a:solidFill>
                          <a:effectLst/>
                          <a:latin typeface="Arial" panose="020B0604020202020204" pitchFamily="34" charset="0"/>
                        </a:rPr>
                        <a:t> </a:t>
                      </a:r>
                    </a:p>
                  </a:txBody>
                  <a:tcPr marL="91437" marR="91437" marT="45728" marB="4572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072640884"/>
                  </a:ext>
                </a:extLst>
              </a:tr>
              <a:tr h="396313">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tr-TR" altLang="tr-TR" sz="2000" b="0" i="0"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rPr>
                        <a:t>Tarla Alanı</a:t>
                      </a:r>
                    </a:p>
                  </a:txBody>
                  <a:tcPr marL="91437" marR="91437" marT="45728" marB="4572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tr-TR" altLang="tr-TR"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7-28</a:t>
                      </a:r>
                    </a:p>
                  </a:txBody>
                  <a:tcPr marL="91437" marR="91437" marT="45728" marB="4572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649374164"/>
                  </a:ext>
                </a:extLst>
              </a:tr>
              <a:tr h="701169">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tr-TR" altLang="tr-TR" sz="2000" b="0" i="0" u="none" strike="noStrike" cap="none" normalizeH="0" baseline="0" dirty="0" err="1" smtClean="0">
                          <a:ln>
                            <a:noFill/>
                          </a:ln>
                          <a:solidFill>
                            <a:schemeClr val="tx1"/>
                          </a:solidFill>
                          <a:effectLst>
                            <a:outerShdw blurRad="38100" dist="38100" dir="2700000" algn="tl">
                              <a:srgbClr val="000000"/>
                            </a:outerShdw>
                          </a:effectLst>
                          <a:latin typeface="Arial" panose="020B0604020202020204" pitchFamily="34" charset="0"/>
                        </a:rPr>
                        <a:t>Mer</a:t>
                      </a:r>
                      <a:r>
                        <a:rPr kumimoji="0" lang="tr-TR" altLang="tr-TR" sz="2000" b="0" i="0"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rPr>
                        <a:t>’ </a:t>
                      </a:r>
                      <a:r>
                        <a:rPr kumimoji="0" lang="tr-TR" altLang="tr-TR" sz="2000" b="0" i="0" u="none" strike="noStrike" cap="none" normalizeH="0" baseline="0" dirty="0" err="1" smtClean="0">
                          <a:ln>
                            <a:noFill/>
                          </a:ln>
                          <a:solidFill>
                            <a:schemeClr val="tx1"/>
                          </a:solidFill>
                          <a:effectLst>
                            <a:outerShdw blurRad="38100" dist="38100" dir="2700000" algn="tl">
                              <a:srgbClr val="000000"/>
                            </a:outerShdw>
                          </a:effectLst>
                          <a:latin typeface="Arial" panose="020B0604020202020204" pitchFamily="34" charset="0"/>
                        </a:rPr>
                        <a:t>alar</a:t>
                      </a:r>
                      <a:r>
                        <a:rPr kumimoji="0" lang="tr-TR" altLang="tr-TR" sz="2000" b="0" i="0"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rPr>
                        <a:t>- Çayırlar </a:t>
                      </a:r>
                      <a:r>
                        <a:rPr kumimoji="0" lang="tr-TR" altLang="tr-TR" sz="1800" b="1" i="0" u="none" strike="noStrike" cap="none" normalizeH="0" baseline="0" dirty="0" smtClean="0">
                          <a:ln>
                            <a:noFill/>
                          </a:ln>
                          <a:solidFill>
                            <a:schemeClr val="tx1"/>
                          </a:solidFill>
                          <a:effectLst/>
                          <a:latin typeface="Arial" panose="020B0604020202020204" pitchFamily="34" charset="0"/>
                        </a:rPr>
                        <a:t>: </a:t>
                      </a:r>
                      <a:r>
                        <a:rPr kumimoji="0" lang="tr-TR" altLang="tr-TR" sz="1800" b="0" i="0" u="none" strike="noStrike" cap="none" normalizeH="0" baseline="0" dirty="0" smtClean="0">
                          <a:ln>
                            <a:noFill/>
                          </a:ln>
                          <a:solidFill>
                            <a:schemeClr val="tx1"/>
                          </a:solidFill>
                          <a:effectLst/>
                          <a:latin typeface="Arial" panose="020B0604020202020204" pitchFamily="34" charset="0"/>
                        </a:rPr>
                        <a:t>(</a:t>
                      </a:r>
                      <a:r>
                        <a:rPr kumimoji="0" lang="tr-TR" altLang="tr-TR" sz="1800" b="0" i="0" u="none" strike="noStrike" cap="none" normalizeH="0" baseline="0" dirty="0" err="1" smtClean="0">
                          <a:ln>
                            <a:noFill/>
                          </a:ln>
                          <a:solidFill>
                            <a:schemeClr val="tx1"/>
                          </a:solidFill>
                          <a:effectLst/>
                          <a:latin typeface="Arial" panose="020B0604020202020204" pitchFamily="34" charset="0"/>
                        </a:rPr>
                        <a:t>Baklagil</a:t>
                      </a:r>
                      <a:r>
                        <a:rPr kumimoji="0" lang="tr-TR" altLang="tr-TR" sz="1800" b="0" i="0" u="none" strike="noStrike" cap="none" normalizeH="0" baseline="0" dirty="0" smtClean="0">
                          <a:ln>
                            <a:noFill/>
                          </a:ln>
                          <a:solidFill>
                            <a:schemeClr val="tx1"/>
                          </a:solidFill>
                          <a:effectLst/>
                          <a:latin typeface="Arial" panose="020B0604020202020204" pitchFamily="34" charset="0"/>
                        </a:rPr>
                        <a:t> Olmayanlar )</a:t>
                      </a:r>
                    </a:p>
                  </a:txBody>
                  <a:tcPr marL="91437" marR="91437" marT="45728" marB="4572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tr-TR" altLang="tr-TR"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7-114</a:t>
                      </a:r>
                    </a:p>
                  </a:txBody>
                  <a:tcPr marL="91437" marR="91437" marT="45728" marB="4572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890012484"/>
                  </a:ext>
                </a:extLst>
              </a:tr>
              <a:tr h="396313">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tr-TR" altLang="tr-TR" sz="2000" b="0" i="0" u="none" strike="noStrike" cap="none" normalizeH="0" baseline="0" dirty="0" err="1" smtClean="0">
                          <a:ln>
                            <a:noFill/>
                          </a:ln>
                          <a:solidFill>
                            <a:schemeClr val="tx1"/>
                          </a:solidFill>
                          <a:effectLst>
                            <a:outerShdw blurRad="38100" dist="38100" dir="2700000" algn="tl">
                              <a:srgbClr val="000000"/>
                            </a:outerShdw>
                          </a:effectLst>
                          <a:latin typeface="Arial" panose="020B0604020202020204" pitchFamily="34" charset="0"/>
                        </a:rPr>
                        <a:t>Mer</a:t>
                      </a:r>
                      <a:r>
                        <a:rPr kumimoji="0" lang="tr-TR" altLang="tr-TR" sz="2000" b="0" i="0"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rPr>
                        <a:t> ‘ </a:t>
                      </a:r>
                      <a:r>
                        <a:rPr kumimoji="0" lang="tr-TR" altLang="tr-TR" sz="2000" b="0" i="0" u="none" strike="noStrike" cap="none" normalizeH="0" baseline="0" dirty="0" err="1" smtClean="0">
                          <a:ln>
                            <a:noFill/>
                          </a:ln>
                          <a:solidFill>
                            <a:schemeClr val="tx1"/>
                          </a:solidFill>
                          <a:effectLst>
                            <a:outerShdw blurRad="38100" dist="38100" dir="2700000" algn="tl">
                              <a:srgbClr val="000000"/>
                            </a:outerShdw>
                          </a:effectLst>
                          <a:latin typeface="Arial" panose="020B0604020202020204" pitchFamily="34" charset="0"/>
                        </a:rPr>
                        <a:t>alar</a:t>
                      </a:r>
                      <a:r>
                        <a:rPr kumimoji="0" lang="tr-TR" altLang="tr-TR" sz="2000" b="0" i="0"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rPr>
                        <a:t>-Çayırlar</a:t>
                      </a:r>
                      <a:r>
                        <a:rPr kumimoji="0" lang="tr-TR" altLang="tr-TR" sz="1800" b="0" i="0"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rPr>
                        <a:t>:  </a:t>
                      </a:r>
                      <a:r>
                        <a:rPr kumimoji="0" lang="tr-TR" altLang="tr-TR" sz="1800" b="0" i="0" u="none" strike="noStrike" cap="none" normalizeH="0" baseline="0" dirty="0" smtClean="0">
                          <a:ln>
                            <a:noFill/>
                          </a:ln>
                          <a:solidFill>
                            <a:schemeClr val="tx1"/>
                          </a:solidFill>
                          <a:effectLst/>
                          <a:latin typeface="Arial" panose="020B0604020202020204" pitchFamily="34" charset="0"/>
                        </a:rPr>
                        <a:t>(Baklagill</a:t>
                      </a:r>
                      <a:r>
                        <a:rPr kumimoji="0" lang="tr-TR" altLang="tr-TR" sz="1800" b="0" i="0"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rPr>
                        <a:t>erle Karışık )</a:t>
                      </a:r>
                    </a:p>
                  </a:txBody>
                  <a:tcPr marL="91437" marR="91437" marT="45728" marB="4572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tr-TR" altLang="tr-TR"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73-865</a:t>
                      </a:r>
                    </a:p>
                  </a:txBody>
                  <a:tcPr marL="91437" marR="91437" marT="45728" marB="4572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301006516"/>
                  </a:ext>
                </a:extLst>
              </a:tr>
              <a:tr h="396313">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tr-TR" altLang="tr-TR" sz="2000" b="0" i="0"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rPr>
                        <a:t>Ormanlar</a:t>
                      </a:r>
                    </a:p>
                  </a:txBody>
                  <a:tcPr marL="91437" marR="91437" marT="45728" marB="4572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tr-TR" altLang="tr-TR"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58-594</a:t>
                      </a:r>
                    </a:p>
                  </a:txBody>
                  <a:tcPr marL="91437" marR="91437" marT="45728" marB="4572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468799646"/>
                  </a:ext>
                </a:extLst>
              </a:tr>
              <a:tr h="396313">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tr-TR" altLang="tr-TR" sz="2000" b="0" i="0"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rPr>
                        <a:t>Çeltik Alanları</a:t>
                      </a:r>
                    </a:p>
                  </a:txBody>
                  <a:tcPr marL="91437" marR="91437" marT="45728" marB="4572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tr-TR" altLang="tr-TR"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13-99</a:t>
                      </a:r>
                    </a:p>
                  </a:txBody>
                  <a:tcPr marL="91437" marR="91437" marT="45728" marB="4572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61796190"/>
                  </a:ext>
                </a:extLst>
              </a:tr>
              <a:tr h="396313">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tr-TR" altLang="tr-TR"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Sular</a:t>
                      </a:r>
                    </a:p>
                  </a:txBody>
                  <a:tcPr marL="91437" marR="91437" marT="45728" marB="4572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tr-TR" altLang="tr-TR" sz="2000" b="0" i="0"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rPr>
                        <a:t>70-250</a:t>
                      </a:r>
                    </a:p>
                  </a:txBody>
                  <a:tcPr marL="91437" marR="91437" marT="45728" marB="45728"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843094689"/>
                  </a:ext>
                </a:extLst>
              </a:tr>
            </a:tbl>
          </a:graphicData>
        </a:graphic>
      </p:graphicFrame>
      <p:sp>
        <p:nvSpPr>
          <p:cNvPr id="72732" name="Rectangle 96"/>
          <p:cNvSpPr>
            <a:spLocks noChangeArrowheads="1"/>
          </p:cNvSpPr>
          <p:nvPr/>
        </p:nvSpPr>
        <p:spPr bwMode="auto">
          <a:xfrm>
            <a:off x="1774825" y="1031875"/>
            <a:ext cx="8497888" cy="984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lr>
                <a:srgbClr val="B32C16"/>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B32C16"/>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algn="just" eaLnBrk="1" hangingPunct="1">
              <a:spcBef>
                <a:spcPct val="0"/>
              </a:spcBef>
              <a:buClrTx/>
              <a:buSzTx/>
              <a:buFontTx/>
              <a:buNone/>
            </a:pPr>
            <a:r>
              <a:rPr lang="tr-TR" altLang="tr-TR" sz="1800" b="1">
                <a:latin typeface="Arial" panose="020B0604020202020204" pitchFamily="34" charset="0"/>
                <a:cs typeface="Times New Roman" panose="02020603050405020304" pitchFamily="18" charset="0"/>
              </a:rPr>
              <a:t>Çizelge 2. Çe</a:t>
            </a:r>
            <a:r>
              <a:rPr lang="tr-TR" altLang="tr-TR" sz="1800" b="1">
                <a:latin typeface="Arial" panose="020B0604020202020204" pitchFamily="34" charset="0"/>
              </a:rPr>
              <a:t>ş</a:t>
            </a:r>
            <a:r>
              <a:rPr lang="tr-TR" altLang="tr-TR" sz="1800" b="1">
                <a:latin typeface="Arial" panose="020B0604020202020204" pitchFamily="34" charset="0"/>
                <a:cs typeface="Times New Roman" panose="02020603050405020304" pitchFamily="18" charset="0"/>
              </a:rPr>
              <a:t>itli Ekosistemlerdeki Biyolojik Fiksasyonla Kazan</a:t>
            </a:r>
            <a:r>
              <a:rPr lang="tr-TR" altLang="tr-TR" sz="1800" b="1">
                <a:latin typeface="Arial" panose="020B0604020202020204" pitchFamily="34" charset="0"/>
              </a:rPr>
              <a:t>ı</a:t>
            </a:r>
            <a:r>
              <a:rPr lang="tr-TR" altLang="tr-TR" sz="1800" b="1">
                <a:latin typeface="Arial" panose="020B0604020202020204" pitchFamily="34" charset="0"/>
                <a:cs typeface="Times New Roman" panose="02020603050405020304" pitchFamily="18" charset="0"/>
              </a:rPr>
              <a:t>lan Azot  Miktarı  </a:t>
            </a:r>
            <a:r>
              <a:rPr lang="tr-TR" altLang="tr-TR" sz="2000">
                <a:latin typeface="Arial" panose="020B0604020202020204" pitchFamily="34" charset="0"/>
              </a:rPr>
              <a:t>(kg N /ha/ yıl)</a:t>
            </a:r>
          </a:p>
          <a:p>
            <a:pPr algn="just" eaLnBrk="1" hangingPunct="1">
              <a:spcBef>
                <a:spcPct val="0"/>
              </a:spcBef>
              <a:buClrTx/>
              <a:buSzTx/>
              <a:buFontTx/>
              <a:buNone/>
            </a:pPr>
            <a:endParaRPr lang="tr-TR" altLang="tr-TR" sz="2000" b="1">
              <a:latin typeface="Arial" panose="020B0604020202020204" pitchFamily="34" charset="0"/>
            </a:endParaRPr>
          </a:p>
        </p:txBody>
      </p:sp>
    </p:spTree>
    <p:extLst>
      <p:ext uri="{BB962C8B-B14F-4D97-AF65-F5344CB8AC3E}">
        <p14:creationId xmlns:p14="http://schemas.microsoft.com/office/powerpoint/2010/main" val="275935077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3"/>
          <p:cNvSpPr>
            <a:spLocks noGrp="1" noChangeArrowheads="1"/>
          </p:cNvSpPr>
          <p:nvPr>
            <p:ph type="body" idx="1"/>
          </p:nvPr>
        </p:nvSpPr>
        <p:spPr>
          <a:xfrm>
            <a:off x="1524001" y="908051"/>
            <a:ext cx="8748713" cy="5726113"/>
          </a:xfrm>
        </p:spPr>
        <p:txBody>
          <a:bodyPr/>
          <a:lstStyle/>
          <a:p>
            <a:pPr algn="just" eaLnBrk="1" hangingPunct="1">
              <a:lnSpc>
                <a:spcPct val="80000"/>
              </a:lnSpc>
              <a:buFont typeface="Wingdings" panose="05000000000000000000" pitchFamily="2" charset="2"/>
              <a:buNone/>
            </a:pPr>
            <a:r>
              <a:rPr lang="tr-TR" altLang="tr-TR" sz="2000"/>
              <a:t>	</a:t>
            </a:r>
            <a:r>
              <a:rPr lang="tr-TR" altLang="tr-TR" sz="2000">
                <a:latin typeface="Arial" panose="020B0604020202020204" pitchFamily="34" charset="0"/>
              </a:rPr>
              <a:t>Atmosferdeki geniş rezervden dolayı moleküler haldeki azotun miktar olarak pek çok bitki tarafından doğrudan kullanımı olanaksız olup,  bunun yerine azotun okside olmuş veya indirgenmiş formlarına gereksinmesi vardır. </a:t>
            </a:r>
          </a:p>
          <a:p>
            <a:pPr algn="just" eaLnBrk="1" hangingPunct="1">
              <a:lnSpc>
                <a:spcPct val="80000"/>
              </a:lnSpc>
              <a:buFont typeface="Wingdings" panose="05000000000000000000" pitchFamily="2" charset="2"/>
              <a:buNone/>
            </a:pPr>
            <a:r>
              <a:rPr lang="tr-TR" altLang="tr-TR" sz="2000">
                <a:latin typeface="Arial" panose="020B0604020202020204" pitchFamily="34" charset="0"/>
              </a:rPr>
              <a:t>	</a:t>
            </a:r>
          </a:p>
          <a:p>
            <a:pPr algn="just" eaLnBrk="1" hangingPunct="1">
              <a:lnSpc>
                <a:spcPct val="80000"/>
              </a:lnSpc>
              <a:buFont typeface="Wingdings" panose="05000000000000000000" pitchFamily="2" charset="2"/>
              <a:buNone/>
            </a:pPr>
            <a:r>
              <a:rPr lang="tr-TR" altLang="tr-TR" sz="2000">
                <a:latin typeface="Arial" panose="020B0604020202020204" pitchFamily="34" charset="0"/>
              </a:rPr>
              <a:t>	İnsanoğlu tarımsal verimliliği ve üretimi sınırlandıran azot açığını kapatabilmek için yoğun çalışmalara girmiştir. Bu çalışmalar arasında endüstriyel üretim son yüzyılda ağırlık kazanmışsa da endüstriyel üretimin enerji yoğun sistem olması; ayrıca taşıma, depolama, dağıtım gibi girdilerde artış veya kimilerinde dar boğazların ortaya çıkmasına neden olmuştur. </a:t>
            </a:r>
          </a:p>
          <a:p>
            <a:pPr algn="just" eaLnBrk="1" hangingPunct="1">
              <a:lnSpc>
                <a:spcPct val="80000"/>
              </a:lnSpc>
              <a:buFont typeface="Wingdings" panose="05000000000000000000" pitchFamily="2" charset="2"/>
              <a:buNone/>
            </a:pPr>
            <a:endParaRPr lang="tr-TR" altLang="tr-TR" sz="2000">
              <a:latin typeface="Arial" panose="020B0604020202020204" pitchFamily="34" charset="0"/>
            </a:endParaRPr>
          </a:p>
          <a:p>
            <a:pPr algn="just" eaLnBrk="1" hangingPunct="1">
              <a:lnSpc>
                <a:spcPct val="80000"/>
              </a:lnSpc>
              <a:buFont typeface="Wingdings" panose="05000000000000000000" pitchFamily="2" charset="2"/>
              <a:buNone/>
            </a:pPr>
            <a:r>
              <a:rPr lang="tr-TR" altLang="tr-TR" sz="2000">
                <a:latin typeface="Arial" panose="020B0604020202020204" pitchFamily="34" charset="0"/>
              </a:rPr>
              <a:t>	Özellikle 1974 yılındaki Dünya petrol krizi, gübre fiyatlarının önemli ölçüde artmasına neden olmuş ve tarımda verimliliği olumsuz yönde etkilemiştir. Bu nedenle alternatif kaynakların araştırılması güncellik kazanmıştır. Yukarıdaki çizelgede de görüldüğü gibi dünya yüzeyinde tespit edilen azotun % 70’i biyolojik yolla olmaktadır. Biyolojik olarak bağlanan azotun yarısı </a:t>
            </a:r>
            <a:r>
              <a:rPr lang="tr-TR" altLang="tr-TR" sz="2000" i="1">
                <a:latin typeface="Arial" panose="020B0604020202020204" pitchFamily="34" charset="0"/>
              </a:rPr>
              <a:t>Rhizobium</a:t>
            </a:r>
            <a:r>
              <a:rPr lang="tr-TR" altLang="tr-TR" sz="2000">
                <a:latin typeface="Arial" panose="020B0604020202020204" pitchFamily="34" charset="0"/>
              </a:rPr>
              <a:t>-Baklagil arasındaki simbiyotik ilişkiden kaynaklanmakta; ayrıca, biyolojik azot fiksasyonundaki enerji gereksinimi ya doğrudan ya da dolaylı yolla fotosentez ile güneş enerjisinden sağlanmaktadır.  </a:t>
            </a:r>
          </a:p>
        </p:txBody>
      </p:sp>
    </p:spTree>
    <p:extLst>
      <p:ext uri="{BB962C8B-B14F-4D97-AF65-F5344CB8AC3E}">
        <p14:creationId xmlns:p14="http://schemas.microsoft.com/office/powerpoint/2010/main" val="424244310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3" name="Rectangle 3"/>
          <p:cNvSpPr>
            <a:spLocks noGrp="1" noChangeArrowheads="1"/>
          </p:cNvSpPr>
          <p:nvPr>
            <p:ph type="body" idx="1"/>
          </p:nvPr>
        </p:nvSpPr>
        <p:spPr>
          <a:xfrm>
            <a:off x="1703388" y="476251"/>
            <a:ext cx="8424862" cy="5870575"/>
          </a:xfrm>
        </p:spPr>
        <p:txBody>
          <a:bodyPr/>
          <a:lstStyle/>
          <a:p>
            <a:pPr eaLnBrk="1" hangingPunct="1">
              <a:lnSpc>
                <a:spcPct val="90000"/>
              </a:lnSpc>
              <a:buFont typeface="Wingdings" panose="05000000000000000000" pitchFamily="2" charset="2"/>
              <a:buNone/>
              <a:defRPr/>
            </a:pPr>
            <a:r>
              <a:rPr lang="tr-TR" altLang="tr-TR" dirty="0" smtClean="0"/>
              <a:t>	</a:t>
            </a:r>
          </a:p>
          <a:p>
            <a:pPr eaLnBrk="1" hangingPunct="1">
              <a:lnSpc>
                <a:spcPct val="90000"/>
              </a:lnSpc>
              <a:buFont typeface="Wingdings" panose="05000000000000000000" pitchFamily="2" charset="2"/>
              <a:buNone/>
              <a:defRPr/>
            </a:pPr>
            <a:endParaRPr lang="tr-TR" altLang="tr-TR" dirty="0" smtClean="0"/>
          </a:p>
          <a:p>
            <a:pPr algn="just" eaLnBrk="1" hangingPunct="1">
              <a:lnSpc>
                <a:spcPct val="90000"/>
              </a:lnSpc>
              <a:buFont typeface="Wingdings" panose="05000000000000000000" pitchFamily="2" charset="2"/>
              <a:buNone/>
              <a:defRPr/>
            </a:pPr>
            <a:r>
              <a:rPr lang="tr-TR" altLang="tr-TR" dirty="0" smtClean="0"/>
              <a:t>	</a:t>
            </a:r>
            <a:r>
              <a:rPr lang="tr-TR" altLang="tr-TR" sz="2000" b="1" dirty="0">
                <a:solidFill>
                  <a:srgbClr val="00FFFF"/>
                </a:solidFill>
                <a:latin typeface="Arial" panose="020B0604020202020204" pitchFamily="34" charset="0"/>
              </a:rPr>
              <a:t>Biyolojik azot </a:t>
            </a:r>
            <a:r>
              <a:rPr lang="tr-TR" altLang="tr-TR" sz="2000" b="1" dirty="0" err="1">
                <a:solidFill>
                  <a:srgbClr val="00FFFF"/>
                </a:solidFill>
                <a:latin typeface="Arial" panose="020B0604020202020204" pitchFamily="34" charset="0"/>
              </a:rPr>
              <a:t>fiksasyonu</a:t>
            </a:r>
            <a:r>
              <a:rPr lang="tr-TR" altLang="tr-TR" sz="2000" b="1" dirty="0">
                <a:solidFill>
                  <a:srgbClr val="00FFFF"/>
                </a:solidFill>
                <a:latin typeface="Arial" panose="020B0604020202020204" pitchFamily="34" charset="0"/>
              </a:rPr>
              <a:t> ile sadece </a:t>
            </a:r>
            <a:r>
              <a:rPr lang="tr-TR" altLang="tr-TR" sz="2000" b="1" dirty="0">
                <a:solidFill>
                  <a:srgbClr val="FFFF00"/>
                </a:solidFill>
                <a:latin typeface="Arial" panose="020B0604020202020204" pitchFamily="34" charset="0"/>
              </a:rPr>
              <a:t>baklagiller</a:t>
            </a:r>
            <a:r>
              <a:rPr lang="tr-TR" altLang="tr-TR" sz="2000" b="1" dirty="0">
                <a:solidFill>
                  <a:srgbClr val="00FFFF"/>
                </a:solidFill>
                <a:latin typeface="Arial" panose="020B0604020202020204" pitchFamily="34" charset="0"/>
              </a:rPr>
              <a:t> değil doğadaki diğer bitkiler de yarar(</a:t>
            </a:r>
            <a:r>
              <a:rPr lang="tr-TR" altLang="tr-TR" sz="2000" b="1" dirty="0" err="1">
                <a:solidFill>
                  <a:srgbClr val="00FFFF"/>
                </a:solidFill>
                <a:latin typeface="Arial" panose="020B0604020202020204" pitchFamily="34" charset="0"/>
              </a:rPr>
              <a:t>lar</a:t>
            </a:r>
            <a:r>
              <a:rPr lang="tr-TR" altLang="tr-TR" sz="2000" b="1" dirty="0">
                <a:solidFill>
                  <a:srgbClr val="00FFFF"/>
                </a:solidFill>
                <a:latin typeface="Arial" panose="020B0604020202020204" pitchFamily="34" charset="0"/>
              </a:rPr>
              <a:t>) sağlamaktadır. </a:t>
            </a:r>
          </a:p>
          <a:p>
            <a:pPr algn="just" eaLnBrk="1" hangingPunct="1">
              <a:lnSpc>
                <a:spcPct val="90000"/>
              </a:lnSpc>
              <a:buFont typeface="Wingdings" panose="05000000000000000000" pitchFamily="2" charset="2"/>
              <a:buNone/>
              <a:defRPr/>
            </a:pPr>
            <a:r>
              <a:rPr lang="tr-TR" altLang="tr-TR" sz="2000" dirty="0">
                <a:latin typeface="Arial" panose="020B0604020202020204" pitchFamily="34" charset="0"/>
              </a:rPr>
              <a:t>	</a:t>
            </a:r>
          </a:p>
          <a:p>
            <a:pPr algn="just" eaLnBrk="1" hangingPunct="1">
              <a:lnSpc>
                <a:spcPct val="90000"/>
              </a:lnSpc>
              <a:buFont typeface="Wingdings" panose="05000000000000000000" pitchFamily="2" charset="2"/>
              <a:buNone/>
              <a:defRPr/>
            </a:pPr>
            <a:r>
              <a:rPr lang="tr-TR" altLang="tr-TR" sz="2000" dirty="0">
                <a:latin typeface="Arial" panose="020B0604020202020204" pitchFamily="34" charset="0"/>
              </a:rPr>
              <a:t>	</a:t>
            </a:r>
            <a:r>
              <a:rPr lang="tr-TR" altLang="tr-TR" sz="2000" b="1" dirty="0">
                <a:solidFill>
                  <a:srgbClr val="00FFFF"/>
                </a:solidFill>
                <a:latin typeface="Arial" panose="020B0604020202020204" pitchFamily="34" charset="0"/>
              </a:rPr>
              <a:t>Biyolojik azot </a:t>
            </a:r>
            <a:r>
              <a:rPr lang="tr-TR" altLang="tr-TR" sz="2000" b="1" dirty="0" err="1">
                <a:solidFill>
                  <a:srgbClr val="00FFFF"/>
                </a:solidFill>
                <a:latin typeface="Arial" panose="020B0604020202020204" pitchFamily="34" charset="0"/>
              </a:rPr>
              <a:t>fiksasyonu</a:t>
            </a:r>
            <a:r>
              <a:rPr lang="tr-TR" altLang="tr-TR" sz="2000" b="1" dirty="0">
                <a:solidFill>
                  <a:srgbClr val="00FFFF"/>
                </a:solidFill>
                <a:latin typeface="Arial" panose="020B0604020202020204" pitchFamily="34" charset="0"/>
              </a:rPr>
              <a:t>; </a:t>
            </a:r>
            <a:r>
              <a:rPr lang="tr-TR" altLang="tr-TR" sz="2000" b="1" dirty="0">
                <a:solidFill>
                  <a:schemeClr val="bg1">
                    <a:lumMod val="60000"/>
                    <a:lumOff val="40000"/>
                  </a:schemeClr>
                </a:solidFill>
                <a:latin typeface="Arial" panose="020B0604020202020204" pitchFamily="34" charset="0"/>
              </a:rPr>
              <a:t>besin üretimi</a:t>
            </a:r>
            <a:r>
              <a:rPr lang="tr-TR" altLang="tr-TR" sz="2000" b="1" dirty="0">
                <a:latin typeface="Arial" panose="020B0604020202020204" pitchFamily="34" charset="0"/>
              </a:rPr>
              <a:t> </a:t>
            </a:r>
            <a:r>
              <a:rPr lang="tr-TR" altLang="tr-TR" sz="2000" dirty="0">
                <a:latin typeface="Arial" panose="020B0604020202020204" pitchFamily="34" charset="0"/>
              </a:rPr>
              <a:t>bakımından önemli olduğu gibi </a:t>
            </a:r>
            <a:r>
              <a:rPr lang="tr-TR" altLang="tr-TR" sz="2000" b="1" dirty="0">
                <a:solidFill>
                  <a:srgbClr val="7030A0"/>
                </a:solidFill>
                <a:latin typeface="Arial" panose="020B0604020202020204" pitchFamily="34" charset="0"/>
              </a:rPr>
              <a:t>erozyonun önlenmesi  </a:t>
            </a:r>
            <a:r>
              <a:rPr lang="tr-TR" altLang="tr-TR" sz="2000" dirty="0">
                <a:latin typeface="Arial" panose="020B0604020202020204" pitchFamily="34" charset="0"/>
              </a:rPr>
              <a:t>ve </a:t>
            </a:r>
            <a:r>
              <a:rPr lang="tr-TR" altLang="tr-TR" sz="2000" b="1" dirty="0">
                <a:solidFill>
                  <a:srgbClr val="00B050"/>
                </a:solidFill>
                <a:latin typeface="Arial" panose="020B0604020202020204" pitchFamily="34" charset="0"/>
              </a:rPr>
              <a:t>ekolojik dengenin korunması </a:t>
            </a:r>
            <a:r>
              <a:rPr lang="tr-TR" altLang="tr-TR" sz="2000" dirty="0">
                <a:latin typeface="Arial" panose="020B0604020202020204" pitchFamily="34" charset="0"/>
              </a:rPr>
              <a:t>açısından  da ayrı bir önem taşımaktadır. Biyolojik olarak azot </a:t>
            </a:r>
            <a:r>
              <a:rPr lang="tr-TR" altLang="tr-TR" sz="2000" dirty="0" err="1">
                <a:latin typeface="Arial" panose="020B0604020202020204" pitchFamily="34" charset="0"/>
              </a:rPr>
              <a:t>fiksasyonu</a:t>
            </a:r>
            <a:r>
              <a:rPr lang="tr-TR" altLang="tr-TR" sz="2000" dirty="0">
                <a:latin typeface="Arial" panose="020B0604020202020204" pitchFamily="34" charset="0"/>
              </a:rPr>
              <a:t> bazı mikroorganizmalarca (bakteri ve </a:t>
            </a:r>
            <a:r>
              <a:rPr lang="tr-TR" altLang="tr-TR" sz="2000" dirty="0" err="1">
                <a:latin typeface="Arial" panose="020B0604020202020204" pitchFamily="34" charset="0"/>
              </a:rPr>
              <a:t>cyanobacter</a:t>
            </a:r>
            <a:r>
              <a:rPr lang="tr-TR" altLang="tr-TR" sz="2000" dirty="0">
                <a:latin typeface="Arial" panose="020B0604020202020204" pitchFamily="34" charset="0"/>
              </a:rPr>
              <a:t>) </a:t>
            </a:r>
            <a:r>
              <a:rPr lang="tr-TR" altLang="tr-TR" sz="2000" i="1" dirty="0" err="1">
                <a:latin typeface="Arial" panose="020B0604020202020204" pitchFamily="34" charset="0"/>
              </a:rPr>
              <a:t>nitrogenaz</a:t>
            </a:r>
            <a:r>
              <a:rPr lang="tr-TR" altLang="tr-TR" sz="2000" dirty="0">
                <a:latin typeface="Arial" panose="020B0604020202020204" pitchFamily="34" charset="0"/>
              </a:rPr>
              <a:t> enzimini kullanarak, düşük enerji tüketimi ile gerçekleştirilebilmektedir. </a:t>
            </a:r>
          </a:p>
          <a:p>
            <a:pPr algn="just" eaLnBrk="1" hangingPunct="1">
              <a:lnSpc>
                <a:spcPct val="90000"/>
              </a:lnSpc>
              <a:buFont typeface="Wingdings" panose="05000000000000000000" pitchFamily="2" charset="2"/>
              <a:buNone/>
              <a:defRPr/>
            </a:pPr>
            <a:endParaRPr lang="tr-TR" altLang="tr-TR" sz="2000" dirty="0">
              <a:latin typeface="Arial" panose="020B0604020202020204" pitchFamily="34" charset="0"/>
            </a:endParaRPr>
          </a:p>
          <a:p>
            <a:pPr algn="just" eaLnBrk="1" hangingPunct="1">
              <a:lnSpc>
                <a:spcPct val="90000"/>
              </a:lnSpc>
              <a:buFont typeface="Wingdings" panose="05000000000000000000" pitchFamily="2" charset="2"/>
              <a:buNone/>
              <a:defRPr/>
            </a:pPr>
            <a:r>
              <a:rPr lang="tr-TR" altLang="tr-TR" sz="2000" dirty="0">
                <a:latin typeface="Arial" panose="020B0604020202020204" pitchFamily="34" charset="0"/>
              </a:rPr>
              <a:t>	Bir </a:t>
            </a:r>
            <a:r>
              <a:rPr lang="tr-TR" altLang="tr-TR" sz="2000" dirty="0" err="1">
                <a:latin typeface="Arial" panose="020B0604020202020204" pitchFamily="34" charset="0"/>
              </a:rPr>
              <a:t>dilekar</a:t>
            </a:r>
            <a:r>
              <a:rPr lang="tr-TR" altLang="tr-TR" sz="2000" dirty="0">
                <a:latin typeface="Arial" panose="020B0604020202020204" pitchFamily="34" charset="0"/>
              </a:rPr>
              <a:t> tarlanın yüzeyindeki havada yaklaşık 9 bin ton azot gazı bulunur. </a:t>
            </a:r>
            <a:r>
              <a:rPr lang="tr-TR" altLang="tr-TR" sz="2000" dirty="0" err="1">
                <a:latin typeface="Arial" panose="020B0604020202020204" pitchFamily="34" charset="0"/>
              </a:rPr>
              <a:t>Baklagil</a:t>
            </a:r>
            <a:r>
              <a:rPr lang="tr-TR" altLang="tr-TR" sz="2000" dirty="0">
                <a:latin typeface="Arial" panose="020B0604020202020204" pitchFamily="34" charset="0"/>
              </a:rPr>
              <a:t> olmayan bitkiler ile hayvanlar ve mikroorganizmaların büyük bir kısmı element halindeki bu azottan yararlanamazlar. Bunların yararlanabilmesi için gaz halindeki azotun diğer elementlerle bileşikler haline dönüşmesi gerekir.</a:t>
            </a:r>
          </a:p>
        </p:txBody>
      </p:sp>
    </p:spTree>
    <p:extLst>
      <p:ext uri="{BB962C8B-B14F-4D97-AF65-F5344CB8AC3E}">
        <p14:creationId xmlns:p14="http://schemas.microsoft.com/office/powerpoint/2010/main" val="2320865220"/>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3"/>
          <p:cNvSpPr>
            <a:spLocks noGrp="1" noChangeArrowheads="1"/>
          </p:cNvSpPr>
          <p:nvPr>
            <p:ph type="body" idx="1"/>
          </p:nvPr>
        </p:nvSpPr>
        <p:spPr>
          <a:xfrm>
            <a:off x="1631950" y="1341439"/>
            <a:ext cx="8642350" cy="4535487"/>
          </a:xfrm>
        </p:spPr>
        <p:txBody>
          <a:bodyPr/>
          <a:lstStyle/>
          <a:p>
            <a:pPr algn="just" eaLnBrk="1" hangingPunct="1">
              <a:buFont typeface="Wingdings" panose="05000000000000000000" pitchFamily="2" charset="2"/>
              <a:buNone/>
            </a:pPr>
            <a:r>
              <a:rPr lang="tr-TR" altLang="tr-TR"/>
              <a:t>	</a:t>
            </a:r>
            <a:r>
              <a:rPr lang="tr-TR" altLang="tr-TR" sz="2000">
                <a:latin typeface="Arial" panose="020B0604020202020204" pitchFamily="34" charset="0"/>
              </a:rPr>
              <a:t>Bütün dünya topraklarında olduğu gibi ülkemizde de tarım yapılan toprakların çoğunda azot eksikliği vardır. </a:t>
            </a:r>
          </a:p>
          <a:p>
            <a:pPr algn="just" eaLnBrk="1" hangingPunct="1">
              <a:buFont typeface="Wingdings" panose="05000000000000000000" pitchFamily="2" charset="2"/>
              <a:buNone/>
            </a:pPr>
            <a:endParaRPr lang="tr-TR" altLang="tr-TR" sz="2000">
              <a:latin typeface="Arial" panose="020B0604020202020204" pitchFamily="34" charset="0"/>
            </a:endParaRPr>
          </a:p>
          <a:p>
            <a:pPr algn="just" eaLnBrk="1" hangingPunct="1">
              <a:buFont typeface="Wingdings" panose="05000000000000000000" pitchFamily="2" charset="2"/>
              <a:buNone/>
            </a:pPr>
            <a:r>
              <a:rPr lang="tr-TR" altLang="tr-TR" sz="2000">
                <a:latin typeface="Arial" panose="020B0604020202020204" pitchFamily="34" charset="0"/>
              </a:rPr>
              <a:t>	Bu eksikliği giderebilmek için alınması gereken önlemlerden birisi de topraklardaki azot içeriğinin mikrobiyolojik yolla artırılması gelmektedir. </a:t>
            </a:r>
          </a:p>
          <a:p>
            <a:pPr algn="just" eaLnBrk="1" hangingPunct="1">
              <a:buFont typeface="Wingdings" panose="05000000000000000000" pitchFamily="2" charset="2"/>
              <a:buNone/>
            </a:pPr>
            <a:r>
              <a:rPr lang="tr-TR" altLang="tr-TR" sz="2000">
                <a:latin typeface="Arial" panose="020B0604020202020204" pitchFamily="34" charset="0"/>
              </a:rPr>
              <a:t>	</a:t>
            </a:r>
          </a:p>
          <a:p>
            <a:pPr algn="just" eaLnBrk="1" hangingPunct="1">
              <a:buFont typeface="Wingdings" panose="05000000000000000000" pitchFamily="2" charset="2"/>
              <a:buNone/>
            </a:pPr>
            <a:r>
              <a:rPr lang="tr-TR" altLang="tr-TR" sz="2000">
                <a:latin typeface="Arial" panose="020B0604020202020204" pitchFamily="34" charset="0"/>
              </a:rPr>
              <a:t>	Bu ise iki grup mikroorganizma ile gerçekleşmektedir: </a:t>
            </a:r>
          </a:p>
          <a:p>
            <a:pPr algn="just" eaLnBrk="1" hangingPunct="1">
              <a:buFont typeface="Wingdings" panose="05000000000000000000" pitchFamily="2" charset="2"/>
              <a:buNone/>
            </a:pPr>
            <a:endParaRPr lang="tr-TR" altLang="tr-TR" sz="2000">
              <a:latin typeface="Arial" panose="020B0604020202020204" pitchFamily="34" charset="0"/>
            </a:endParaRPr>
          </a:p>
          <a:p>
            <a:pPr algn="just" eaLnBrk="1" hangingPunct="1">
              <a:buFont typeface="Wingdings" panose="05000000000000000000" pitchFamily="2" charset="2"/>
              <a:buNone/>
            </a:pPr>
            <a:r>
              <a:rPr lang="tr-TR" altLang="tr-TR" sz="2000">
                <a:latin typeface="Arial" panose="020B0604020202020204" pitchFamily="34" charset="0"/>
              </a:rPr>
              <a:t>	İlk grupta; toprakta serbest halde yaşayarak havanın serbest azotunu bağlayan mikroorganizmalar varken diğer grupta baklagil bitkileri ile ortak yaşayarak azot bağlayan </a:t>
            </a:r>
            <a:r>
              <a:rPr lang="tr-TR" altLang="tr-TR" sz="2000" i="1">
                <a:latin typeface="Arial" panose="020B0604020202020204" pitchFamily="34" charset="0"/>
              </a:rPr>
              <a:t>Rhizobium</a:t>
            </a:r>
            <a:r>
              <a:rPr lang="tr-TR" altLang="tr-TR" sz="2000">
                <a:latin typeface="Arial" panose="020B0604020202020204" pitchFamily="34" charset="0"/>
              </a:rPr>
              <a:t> cinsine ait türler bulunmaktadır (Ülgen, 1972).</a:t>
            </a:r>
          </a:p>
        </p:txBody>
      </p:sp>
    </p:spTree>
    <p:extLst>
      <p:ext uri="{BB962C8B-B14F-4D97-AF65-F5344CB8AC3E}">
        <p14:creationId xmlns:p14="http://schemas.microsoft.com/office/powerpoint/2010/main" val="82843199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a:xfrm>
            <a:off x="1271588" y="1050925"/>
            <a:ext cx="5256213" cy="649288"/>
          </a:xfrm>
        </p:spPr>
        <p:txBody>
          <a:bodyPr/>
          <a:lstStyle/>
          <a:p>
            <a:pPr eaLnBrk="1" hangingPunct="1"/>
            <a:r>
              <a:rPr lang="tr-TR" altLang="tr-TR" sz="2400"/>
              <a:t>     </a:t>
            </a:r>
            <a:r>
              <a:rPr lang="tr-TR" altLang="tr-TR" sz="2400">
                <a:latin typeface="Arial" panose="020B0604020202020204" pitchFamily="34" charset="0"/>
              </a:rPr>
              <a:t>3.2.1.Serbest azot fiksasyonu</a:t>
            </a:r>
          </a:p>
        </p:txBody>
      </p:sp>
      <p:sp>
        <p:nvSpPr>
          <p:cNvPr id="27651" name="Rectangle 3"/>
          <p:cNvSpPr>
            <a:spLocks noGrp="1" noChangeArrowheads="1"/>
          </p:cNvSpPr>
          <p:nvPr>
            <p:ph type="body" idx="1"/>
          </p:nvPr>
        </p:nvSpPr>
        <p:spPr>
          <a:xfrm>
            <a:off x="1631951" y="1700214"/>
            <a:ext cx="8856663" cy="4465637"/>
          </a:xfrm>
        </p:spPr>
        <p:txBody>
          <a:bodyPr/>
          <a:lstStyle/>
          <a:p>
            <a:pPr marL="0" indent="0" algn="just">
              <a:buClr>
                <a:schemeClr val="accent2"/>
              </a:buClr>
              <a:buNone/>
              <a:defRPr/>
            </a:pPr>
            <a:r>
              <a:rPr lang="tr-TR" altLang="tr-TR" sz="2000" dirty="0">
                <a:latin typeface="Arial" panose="020B0604020202020204" pitchFamily="34" charset="0"/>
              </a:rPr>
              <a:t>Serbest yaşayan ve moleküler azotu bağlama yeteneğinde olan mikroorganizmalar; bakteriler ile </a:t>
            </a:r>
            <a:r>
              <a:rPr lang="tr-TR" altLang="tr-TR" sz="2000" dirty="0">
                <a:solidFill>
                  <a:srgbClr val="00B0F0"/>
                </a:solidFill>
                <a:latin typeface="Arial" panose="020B0604020202020204" pitchFamily="34" charset="0"/>
              </a:rPr>
              <a:t>mavi</a:t>
            </a:r>
            <a:r>
              <a:rPr lang="tr-TR" altLang="tr-TR" sz="2000" dirty="0">
                <a:latin typeface="Arial" panose="020B0604020202020204" pitchFamily="34" charset="0"/>
              </a:rPr>
              <a:t>-</a:t>
            </a:r>
            <a:r>
              <a:rPr lang="tr-TR" altLang="tr-TR" sz="2000" dirty="0">
                <a:solidFill>
                  <a:srgbClr val="00B050"/>
                </a:solidFill>
                <a:latin typeface="Arial" panose="020B0604020202020204" pitchFamily="34" charset="0"/>
              </a:rPr>
              <a:t>yeşil</a:t>
            </a:r>
            <a:r>
              <a:rPr lang="tr-TR" altLang="tr-TR" sz="2000" dirty="0">
                <a:latin typeface="Arial" panose="020B0604020202020204" pitchFamily="34" charset="0"/>
              </a:rPr>
              <a:t> alglerdir. </a:t>
            </a:r>
          </a:p>
          <a:p>
            <a:pPr marL="0" indent="0" algn="just">
              <a:buClr>
                <a:schemeClr val="accent2"/>
              </a:buClr>
              <a:buNone/>
              <a:defRPr/>
            </a:pPr>
            <a:endParaRPr lang="tr-TR" altLang="tr-TR" sz="2000" dirty="0">
              <a:latin typeface="Arial" panose="020B0604020202020204" pitchFamily="34" charset="0"/>
            </a:endParaRPr>
          </a:p>
          <a:p>
            <a:pPr marL="0" indent="0" algn="just">
              <a:buClr>
                <a:schemeClr val="accent2"/>
              </a:buClr>
              <a:buNone/>
              <a:defRPr/>
            </a:pPr>
            <a:r>
              <a:rPr lang="tr-TR" altLang="tr-TR" sz="2000" dirty="0">
                <a:latin typeface="Arial" panose="020B0604020202020204" pitchFamily="34" charset="0"/>
              </a:rPr>
              <a:t>Serbest azot </a:t>
            </a:r>
            <a:r>
              <a:rPr lang="tr-TR" altLang="tr-TR" sz="2000" dirty="0" err="1">
                <a:latin typeface="Arial" panose="020B0604020202020204" pitchFamily="34" charset="0"/>
              </a:rPr>
              <a:t>fikse</a:t>
            </a:r>
            <a:r>
              <a:rPr lang="tr-TR" altLang="tr-TR" sz="2000" dirty="0">
                <a:latin typeface="Arial" panose="020B0604020202020204" pitchFamily="34" charset="0"/>
              </a:rPr>
              <a:t> edebilen bakteriler; oksijen isteklerine göre 2 gruba ayrılır:</a:t>
            </a:r>
          </a:p>
          <a:p>
            <a:pPr algn="just" eaLnBrk="1" hangingPunct="1">
              <a:buClr>
                <a:schemeClr val="accent2"/>
              </a:buClr>
              <a:buFont typeface="Wingdings" panose="05000000000000000000" pitchFamily="2" charset="2"/>
              <a:buChar char="q"/>
              <a:defRPr/>
            </a:pPr>
            <a:endParaRPr lang="tr-TR" altLang="tr-TR" sz="2000" dirty="0">
              <a:latin typeface="Arial" panose="020B0604020202020204" pitchFamily="34" charset="0"/>
            </a:endParaRPr>
          </a:p>
          <a:p>
            <a:pPr algn="just" eaLnBrk="1" hangingPunct="1">
              <a:buClr>
                <a:schemeClr val="accent2"/>
              </a:buClr>
              <a:buFont typeface="Wingdings" panose="05000000000000000000" pitchFamily="2" charset="2"/>
              <a:buNone/>
              <a:defRPr/>
            </a:pPr>
            <a:r>
              <a:rPr lang="tr-TR" altLang="tr-TR" sz="2000" dirty="0">
                <a:latin typeface="Arial" panose="020B0604020202020204" pitchFamily="34" charset="0"/>
              </a:rPr>
              <a:t> - Aerobik bakteriler:  </a:t>
            </a:r>
            <a:r>
              <a:rPr lang="tr-TR" altLang="tr-TR" sz="2000" dirty="0" err="1">
                <a:latin typeface="Arial" panose="020B0604020202020204" pitchFamily="34" charset="0"/>
              </a:rPr>
              <a:t>Azotobacter</a:t>
            </a:r>
            <a:r>
              <a:rPr lang="tr-TR" altLang="tr-TR" sz="2000" dirty="0">
                <a:latin typeface="Arial" panose="020B0604020202020204" pitchFamily="34" charset="0"/>
              </a:rPr>
              <a:t> ve </a:t>
            </a:r>
            <a:r>
              <a:rPr lang="tr-TR" altLang="tr-TR" sz="2000" dirty="0" err="1">
                <a:latin typeface="Arial" panose="020B0604020202020204" pitchFamily="34" charset="0"/>
              </a:rPr>
              <a:t>Beijerinkia</a:t>
            </a:r>
            <a:r>
              <a:rPr lang="tr-TR" altLang="tr-TR" sz="2000" dirty="0">
                <a:latin typeface="Arial" panose="020B0604020202020204" pitchFamily="34" charset="0"/>
              </a:rPr>
              <a:t>’ </a:t>
            </a:r>
            <a:r>
              <a:rPr lang="tr-TR" altLang="tr-TR" sz="2000" dirty="0" err="1">
                <a:latin typeface="Arial" panose="020B0604020202020204" pitchFamily="34" charset="0"/>
              </a:rPr>
              <a:t>dır</a:t>
            </a:r>
            <a:r>
              <a:rPr lang="tr-TR" altLang="tr-TR" sz="2000" dirty="0">
                <a:latin typeface="Arial" panose="020B0604020202020204" pitchFamily="34" charset="0"/>
              </a:rPr>
              <a:t>.  </a:t>
            </a:r>
            <a:r>
              <a:rPr lang="tr-TR" altLang="tr-TR" sz="2000" i="1" dirty="0" err="1">
                <a:latin typeface="Arial" panose="020B0604020202020204" pitchFamily="34" charset="0"/>
                <a:cs typeface="Times New Roman" panose="02020603050405020304" pitchFamily="18" charset="0"/>
              </a:rPr>
              <a:t>Azotobakter</a:t>
            </a:r>
            <a:r>
              <a:rPr lang="tr-TR" altLang="tr-TR" sz="2000" i="1" dirty="0">
                <a:latin typeface="Arial" panose="020B0604020202020204" pitchFamily="34" charset="0"/>
                <a:cs typeface="Times New Roman" panose="02020603050405020304" pitchFamily="18" charset="0"/>
              </a:rPr>
              <a:t> </a:t>
            </a:r>
            <a:r>
              <a:rPr lang="tr-TR" altLang="tr-TR" sz="2000" i="1" dirty="0" err="1">
                <a:latin typeface="Arial" panose="020B0604020202020204" pitchFamily="34" charset="0"/>
                <a:cs typeface="Times New Roman" panose="02020603050405020304" pitchFamily="18" charset="0"/>
              </a:rPr>
              <a:t>chroococum</a:t>
            </a:r>
            <a:r>
              <a:rPr lang="tr-TR" altLang="tr-TR" sz="2000" dirty="0">
                <a:latin typeface="Arial" panose="020B0604020202020204" pitchFamily="34" charset="0"/>
                <a:cs typeface="Times New Roman" panose="02020603050405020304" pitchFamily="18" charset="0"/>
              </a:rPr>
              <a:t> bu bakterilerden en önemlisi olup ortam koşullarına bağlı olarak her bir (g) toprakta yüz bin tanedir. Yine, yıllık azot </a:t>
            </a:r>
            <a:r>
              <a:rPr lang="tr-TR" altLang="tr-TR" sz="2000" dirty="0" err="1">
                <a:latin typeface="Arial" panose="020B0604020202020204" pitchFamily="34" charset="0"/>
                <a:cs typeface="Times New Roman" panose="02020603050405020304" pitchFamily="18" charset="0"/>
              </a:rPr>
              <a:t>fiksasyon</a:t>
            </a:r>
            <a:r>
              <a:rPr lang="tr-TR" altLang="tr-TR" sz="2000" dirty="0">
                <a:latin typeface="Arial" panose="020B0604020202020204" pitchFamily="34" charset="0"/>
                <a:cs typeface="Times New Roman" panose="02020603050405020304" pitchFamily="18" charset="0"/>
              </a:rPr>
              <a:t> düzeyleri ortalama 2 - 3 kg N / da arasında değişir.</a:t>
            </a:r>
          </a:p>
          <a:p>
            <a:pPr algn="just" eaLnBrk="1" hangingPunct="1">
              <a:buClr>
                <a:schemeClr val="accent2"/>
              </a:buClr>
              <a:buFont typeface="Wingdings" panose="05000000000000000000" pitchFamily="2" charset="2"/>
              <a:buNone/>
              <a:defRPr/>
            </a:pPr>
            <a:r>
              <a:rPr lang="tr-TR" altLang="tr-TR" sz="2000" dirty="0">
                <a:latin typeface="Arial" panose="020B0604020202020204" pitchFamily="34" charset="0"/>
              </a:rPr>
              <a:t> </a:t>
            </a:r>
          </a:p>
          <a:p>
            <a:pPr algn="just" eaLnBrk="1" hangingPunct="1">
              <a:buClr>
                <a:schemeClr val="accent2"/>
              </a:buClr>
              <a:buFont typeface="Wingdings" panose="05000000000000000000" pitchFamily="2" charset="2"/>
              <a:buNone/>
              <a:defRPr/>
            </a:pPr>
            <a:r>
              <a:rPr lang="tr-TR" altLang="tr-TR" sz="2000" dirty="0">
                <a:latin typeface="Arial" panose="020B0604020202020204" pitchFamily="34" charset="0"/>
              </a:rPr>
              <a:t> -   Anaerobik bakteriler: </a:t>
            </a:r>
            <a:r>
              <a:rPr lang="tr-TR" altLang="tr-TR" sz="2000" i="1" dirty="0" err="1">
                <a:latin typeface="Arial" panose="020B0604020202020204" pitchFamily="34" charset="0"/>
              </a:rPr>
              <a:t>Clostridium</a:t>
            </a:r>
            <a:r>
              <a:rPr lang="tr-TR" altLang="tr-TR" sz="2000" dirty="0">
                <a:latin typeface="Arial" panose="020B0604020202020204" pitchFamily="34" charset="0"/>
              </a:rPr>
              <a:t> </a:t>
            </a:r>
            <a:r>
              <a:rPr lang="tr-TR" altLang="tr-TR" sz="2000" dirty="0">
                <a:latin typeface="Arial" panose="020B0604020202020204" pitchFamily="34" charset="0"/>
                <a:cs typeface="Times New Roman" panose="02020603050405020304" pitchFamily="18" charset="0"/>
              </a:rPr>
              <a:t>1 (g) toprakta 10 bin - 1 milyon   </a:t>
            </a:r>
          </a:p>
          <a:p>
            <a:pPr algn="just" eaLnBrk="1" hangingPunct="1">
              <a:buClr>
                <a:schemeClr val="accent2"/>
              </a:buClr>
              <a:buFont typeface="Wingdings" panose="05000000000000000000" pitchFamily="2" charset="2"/>
              <a:buNone/>
              <a:defRPr/>
            </a:pPr>
            <a:r>
              <a:rPr lang="tr-TR" altLang="tr-TR" sz="2000" dirty="0">
                <a:latin typeface="Arial" panose="020B0604020202020204" pitchFamily="34" charset="0"/>
                <a:cs typeface="Times New Roman" panose="02020603050405020304" pitchFamily="18" charset="0"/>
              </a:rPr>
              <a:t>     kadar</a:t>
            </a:r>
            <a:r>
              <a:rPr lang="tr-TR" altLang="tr-TR" sz="2000" dirty="0">
                <a:latin typeface="Arial" panose="020B0604020202020204" pitchFamily="34" charset="0"/>
              </a:rPr>
              <a:t> olup, yıllık azot </a:t>
            </a:r>
            <a:r>
              <a:rPr lang="tr-TR" altLang="tr-TR" sz="2000" dirty="0" err="1">
                <a:latin typeface="Arial" panose="020B0604020202020204" pitchFamily="34" charset="0"/>
              </a:rPr>
              <a:t>fiksasyon</a:t>
            </a:r>
            <a:r>
              <a:rPr lang="tr-TR" altLang="tr-TR" sz="2000" dirty="0">
                <a:latin typeface="Arial" panose="020B0604020202020204" pitchFamily="34" charset="0"/>
              </a:rPr>
              <a:t> düzeyleri 0.5-3 kg /da </a:t>
            </a:r>
            <a:r>
              <a:rPr lang="tr-TR" altLang="tr-TR" sz="2000" dirty="0" err="1">
                <a:latin typeface="Arial" panose="020B0604020202020204" pitchFamily="34" charset="0"/>
              </a:rPr>
              <a:t>dır</a:t>
            </a:r>
            <a:r>
              <a:rPr lang="tr-TR" altLang="tr-TR" sz="2000" dirty="0">
                <a:latin typeface="Arial" panose="020B0604020202020204" pitchFamily="34" charset="0"/>
              </a:rPr>
              <a:t>.</a:t>
            </a:r>
          </a:p>
          <a:p>
            <a:pPr algn="just" eaLnBrk="1" hangingPunct="1">
              <a:buClr>
                <a:schemeClr val="accent2"/>
              </a:buClr>
              <a:buFont typeface="Wingdings" panose="05000000000000000000" pitchFamily="2" charset="2"/>
              <a:buNone/>
              <a:defRPr/>
            </a:pPr>
            <a:endParaRPr lang="tr-TR" altLang="tr-TR" sz="2400" dirty="0">
              <a:latin typeface="Arial" panose="020B0604020202020204" pitchFamily="34" charset="0"/>
            </a:endParaRPr>
          </a:p>
          <a:p>
            <a:pPr algn="just" eaLnBrk="1" hangingPunct="1">
              <a:buClr>
                <a:schemeClr val="accent2"/>
              </a:buClr>
              <a:buFont typeface="Wingdings" panose="05000000000000000000" pitchFamily="2" charset="2"/>
              <a:buChar char="q"/>
              <a:defRPr/>
            </a:pPr>
            <a:endParaRPr lang="tr-TR" altLang="tr-TR" sz="2000" dirty="0">
              <a:latin typeface="Arial" panose="020B0604020202020204" pitchFamily="34" charset="0"/>
            </a:endParaRPr>
          </a:p>
        </p:txBody>
      </p:sp>
    </p:spTree>
    <p:extLst>
      <p:ext uri="{BB962C8B-B14F-4D97-AF65-F5344CB8AC3E}">
        <p14:creationId xmlns:p14="http://schemas.microsoft.com/office/powerpoint/2010/main" val="79295985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3"/>
          <p:cNvSpPr>
            <a:spLocks noGrp="1" noChangeArrowheads="1"/>
          </p:cNvSpPr>
          <p:nvPr>
            <p:ph type="body" idx="1"/>
          </p:nvPr>
        </p:nvSpPr>
        <p:spPr>
          <a:xfrm>
            <a:off x="1847850" y="1700214"/>
            <a:ext cx="8229600" cy="4530725"/>
          </a:xfrm>
        </p:spPr>
        <p:txBody>
          <a:bodyPr/>
          <a:lstStyle/>
          <a:p>
            <a:pPr algn="just" eaLnBrk="1" hangingPunct="1">
              <a:buFont typeface="Wingdings" panose="05000000000000000000" pitchFamily="2" charset="2"/>
              <a:buNone/>
            </a:pPr>
            <a:r>
              <a:rPr lang="tr-TR" altLang="tr-TR" smtClean="0"/>
              <a:t>	</a:t>
            </a:r>
            <a:r>
              <a:rPr lang="tr-TR" altLang="tr-TR" sz="2000"/>
              <a:t>*</a:t>
            </a:r>
            <a:r>
              <a:rPr lang="tr-TR" altLang="tr-TR" sz="2400"/>
              <a:t> </a:t>
            </a:r>
            <a:r>
              <a:rPr lang="tr-TR" altLang="tr-TR" sz="2000">
                <a:latin typeface="Arial" panose="020B0604020202020204" pitchFamily="34" charset="0"/>
                <a:cs typeface="Arial" panose="020B0604020202020204" pitchFamily="34" charset="0"/>
              </a:rPr>
              <a:t>Özellikle  </a:t>
            </a:r>
            <a:r>
              <a:rPr lang="tr-TR" altLang="tr-TR" sz="2000">
                <a:solidFill>
                  <a:srgbClr val="00B0F0"/>
                </a:solidFill>
                <a:latin typeface="Arial" panose="020B0604020202020204" pitchFamily="34" charset="0"/>
                <a:cs typeface="Arial" panose="020B0604020202020204" pitchFamily="34" charset="0"/>
              </a:rPr>
              <a:t>Mavi</a:t>
            </a:r>
            <a:r>
              <a:rPr lang="tr-TR" altLang="tr-TR" sz="2000">
                <a:latin typeface="Arial" panose="020B0604020202020204" pitchFamily="34" charset="0"/>
                <a:cs typeface="Arial" panose="020B0604020202020204" pitchFamily="34" charset="0"/>
              </a:rPr>
              <a:t>-</a:t>
            </a:r>
            <a:r>
              <a:rPr lang="tr-TR" altLang="tr-TR" sz="2000" b="1">
                <a:solidFill>
                  <a:srgbClr val="00B050"/>
                </a:solidFill>
                <a:latin typeface="Arial" panose="020B0604020202020204" pitchFamily="34" charset="0"/>
                <a:cs typeface="Arial" panose="020B0604020202020204" pitchFamily="34" charset="0"/>
              </a:rPr>
              <a:t>Y</a:t>
            </a:r>
            <a:r>
              <a:rPr lang="tr-TR" altLang="tr-TR" sz="2000">
                <a:solidFill>
                  <a:srgbClr val="00B050"/>
                </a:solidFill>
                <a:latin typeface="Arial" panose="020B0604020202020204" pitchFamily="34" charset="0"/>
                <a:cs typeface="Arial" panose="020B0604020202020204" pitchFamily="34" charset="0"/>
              </a:rPr>
              <a:t>eşil</a:t>
            </a:r>
            <a:r>
              <a:rPr lang="tr-TR" altLang="tr-TR" sz="2000">
                <a:latin typeface="Arial" panose="020B0604020202020204" pitchFamily="34" charset="0"/>
                <a:cs typeface="Arial" panose="020B0604020202020204" pitchFamily="34" charset="0"/>
              </a:rPr>
              <a:t> alglerden </a:t>
            </a:r>
            <a:r>
              <a:rPr lang="tr-TR" altLang="tr-TR" sz="2000" i="1">
                <a:latin typeface="Arial" panose="020B0604020202020204" pitchFamily="34" charset="0"/>
                <a:cs typeface="Arial" panose="020B0604020202020204" pitchFamily="34" charset="0"/>
              </a:rPr>
              <a:t>Nostac</a:t>
            </a:r>
            <a:r>
              <a:rPr lang="tr-TR" altLang="tr-TR" sz="2000">
                <a:latin typeface="Arial" panose="020B0604020202020204" pitchFamily="34" charset="0"/>
                <a:cs typeface="Arial" panose="020B0604020202020204" pitchFamily="34" charset="0"/>
              </a:rPr>
              <a:t> ve </a:t>
            </a:r>
            <a:r>
              <a:rPr lang="tr-TR" altLang="tr-TR" sz="2000" i="1">
                <a:latin typeface="Arial" panose="020B0604020202020204" pitchFamily="34" charset="0"/>
                <a:cs typeface="Arial" panose="020B0604020202020204" pitchFamily="34" charset="0"/>
              </a:rPr>
              <a:t>Anabaena</a:t>
            </a:r>
            <a:r>
              <a:rPr lang="tr-TR" altLang="tr-TR" sz="2000">
                <a:latin typeface="Arial" panose="020B0604020202020204" pitchFamily="34" charset="0"/>
                <a:cs typeface="Arial" panose="020B0604020202020204" pitchFamily="34" charset="0"/>
              </a:rPr>
              <a:t> azot bağlayan önemli türlerdendir. </a:t>
            </a:r>
          </a:p>
          <a:p>
            <a:pPr algn="just" eaLnBrk="1" hangingPunct="1">
              <a:buFont typeface="Wingdings" panose="05000000000000000000" pitchFamily="2" charset="2"/>
              <a:buNone/>
            </a:pPr>
            <a:endParaRPr lang="tr-TR" altLang="tr-TR" sz="2000">
              <a:latin typeface="Arial" panose="020B0604020202020204" pitchFamily="34" charset="0"/>
              <a:cs typeface="Arial" panose="020B0604020202020204" pitchFamily="34" charset="0"/>
            </a:endParaRPr>
          </a:p>
          <a:p>
            <a:pPr algn="just" eaLnBrk="1" hangingPunct="1">
              <a:buFont typeface="Wingdings" panose="05000000000000000000" pitchFamily="2" charset="2"/>
              <a:buNone/>
            </a:pPr>
            <a:r>
              <a:rPr lang="tr-TR" altLang="tr-TR" sz="2000">
                <a:latin typeface="Arial" panose="020B0604020202020204" pitchFamily="34" charset="0"/>
                <a:cs typeface="Arial" panose="020B0604020202020204" pitchFamily="34" charset="0"/>
              </a:rPr>
              <a:t>	Uygun ışık, su ve besin maddesi varlığında tespit ettikleri azotu bünyelerine bağlarlar. Bu yolla fiske edilen azot ortalama  27 kg / ha’ dır. Bu organizmalar azot gübrelemesinin yapılmadığı çeltik tarlalarında da hektara 50 kg dolayında azot bağlayabilmektedir. </a:t>
            </a:r>
          </a:p>
        </p:txBody>
      </p:sp>
    </p:spTree>
    <p:extLst>
      <p:ext uri="{BB962C8B-B14F-4D97-AF65-F5344CB8AC3E}">
        <p14:creationId xmlns:p14="http://schemas.microsoft.com/office/powerpoint/2010/main" val="103235149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a:xfrm>
            <a:off x="1774826" y="512763"/>
            <a:ext cx="4968875" cy="431800"/>
          </a:xfrm>
        </p:spPr>
        <p:txBody>
          <a:bodyPr/>
          <a:lstStyle/>
          <a:p>
            <a:pPr eaLnBrk="1" hangingPunct="1"/>
            <a:r>
              <a:rPr lang="tr-TR" altLang="tr-TR" sz="2400">
                <a:latin typeface="Arial" panose="020B0604020202020204" pitchFamily="34" charset="0"/>
                <a:cs typeface="Times New Roman" panose="02020603050405020304" pitchFamily="18" charset="0"/>
              </a:rPr>
              <a:t>3.2.2 Simbiyotik azot fiksasyonu</a:t>
            </a:r>
          </a:p>
        </p:txBody>
      </p:sp>
      <p:sp>
        <p:nvSpPr>
          <p:cNvPr id="28675" name="Rectangle 3"/>
          <p:cNvSpPr>
            <a:spLocks noGrp="1" noChangeArrowheads="1"/>
          </p:cNvSpPr>
          <p:nvPr>
            <p:ph type="body" idx="1"/>
          </p:nvPr>
        </p:nvSpPr>
        <p:spPr>
          <a:xfrm>
            <a:off x="1919288" y="981075"/>
            <a:ext cx="8280400" cy="5329238"/>
          </a:xfrm>
        </p:spPr>
        <p:txBody>
          <a:bodyPr>
            <a:normAutofit lnSpcReduction="10000"/>
          </a:bodyPr>
          <a:lstStyle/>
          <a:p>
            <a:pPr marL="0" indent="0" algn="just">
              <a:buClr>
                <a:schemeClr val="bg2"/>
              </a:buClr>
              <a:buNone/>
              <a:defRPr/>
            </a:pPr>
            <a:r>
              <a:rPr lang="tr-TR" altLang="tr-TR" sz="2000" dirty="0" err="1">
                <a:latin typeface="Arial" panose="020B0604020202020204" pitchFamily="34" charset="0"/>
              </a:rPr>
              <a:t>Simbiyotik</a:t>
            </a:r>
            <a:r>
              <a:rPr lang="tr-TR" altLang="tr-TR" sz="2000" dirty="0">
                <a:latin typeface="Arial" panose="020B0604020202020204" pitchFamily="34" charset="0"/>
              </a:rPr>
              <a:t> yolla </a:t>
            </a:r>
            <a:r>
              <a:rPr lang="tr-TR" altLang="tr-TR" sz="2000" b="1" dirty="0">
                <a:solidFill>
                  <a:srgbClr val="00B050"/>
                </a:solidFill>
                <a:latin typeface="Arial" panose="020B0604020202020204" pitchFamily="34" charset="0"/>
              </a:rPr>
              <a:t>azot </a:t>
            </a:r>
            <a:r>
              <a:rPr lang="tr-TR" altLang="tr-TR" sz="2000" b="1" dirty="0" err="1">
                <a:solidFill>
                  <a:srgbClr val="00B050"/>
                </a:solidFill>
                <a:latin typeface="Arial" panose="020B0604020202020204" pitchFamily="34" charset="0"/>
              </a:rPr>
              <a:t>fikse</a:t>
            </a:r>
            <a:r>
              <a:rPr lang="tr-TR" altLang="tr-TR" sz="2000" b="1" dirty="0">
                <a:solidFill>
                  <a:srgbClr val="00B050"/>
                </a:solidFill>
                <a:latin typeface="Arial" panose="020B0604020202020204" pitchFamily="34" charset="0"/>
              </a:rPr>
              <a:t> </a:t>
            </a:r>
            <a:r>
              <a:rPr lang="tr-TR" altLang="tr-TR" sz="2000" dirty="0">
                <a:latin typeface="Arial" panose="020B0604020202020204" pitchFamily="34" charset="0"/>
              </a:rPr>
              <a:t>eden organizmalar; </a:t>
            </a:r>
            <a:r>
              <a:rPr lang="tr-TR" altLang="tr-TR" sz="2000" dirty="0" err="1">
                <a:latin typeface="Arial" panose="020B0604020202020204" pitchFamily="34" charset="0"/>
              </a:rPr>
              <a:t>baklagil</a:t>
            </a:r>
            <a:r>
              <a:rPr lang="tr-TR" altLang="tr-TR" sz="2000" dirty="0">
                <a:latin typeface="Arial" panose="020B0604020202020204" pitchFamily="34" charset="0"/>
              </a:rPr>
              <a:t> bitkileri ile </a:t>
            </a:r>
            <a:r>
              <a:rPr lang="tr-TR" altLang="tr-TR" sz="2000" dirty="0" err="1">
                <a:latin typeface="Arial" panose="020B0604020202020204" pitchFamily="34" charset="0"/>
              </a:rPr>
              <a:t>simbiyoz</a:t>
            </a:r>
            <a:r>
              <a:rPr lang="tr-TR" altLang="tr-TR" sz="2000" dirty="0">
                <a:latin typeface="Arial" panose="020B0604020202020204" pitchFamily="34" charset="0"/>
              </a:rPr>
              <a:t> oluşturan </a:t>
            </a:r>
            <a:r>
              <a:rPr lang="tr-TR" altLang="tr-TR" sz="2000" i="1" dirty="0" err="1">
                <a:latin typeface="Arial" panose="020B0604020202020204" pitchFamily="34" charset="0"/>
              </a:rPr>
              <a:t>Rhizobium</a:t>
            </a:r>
            <a:r>
              <a:rPr lang="tr-TR" altLang="tr-TR" sz="2000" dirty="0">
                <a:latin typeface="Arial" panose="020B0604020202020204" pitchFamily="34" charset="0"/>
              </a:rPr>
              <a:t> bakterileri ile </a:t>
            </a:r>
            <a:r>
              <a:rPr lang="tr-TR" altLang="tr-TR" sz="2000" dirty="0" err="1">
                <a:latin typeface="Arial" panose="020B0604020202020204" pitchFamily="34" charset="0"/>
              </a:rPr>
              <a:t>baklagil</a:t>
            </a:r>
            <a:r>
              <a:rPr lang="tr-TR" altLang="tr-TR" sz="2000" dirty="0">
                <a:latin typeface="Arial" panose="020B0604020202020204" pitchFamily="34" charset="0"/>
              </a:rPr>
              <a:t> dışındaki ağaç türünden yüksek bitkilerle </a:t>
            </a:r>
            <a:r>
              <a:rPr lang="tr-TR" altLang="tr-TR" sz="2000" dirty="0" err="1">
                <a:latin typeface="Arial" panose="020B0604020202020204" pitchFamily="34" charset="0"/>
              </a:rPr>
              <a:t>simbiyoz</a:t>
            </a:r>
            <a:r>
              <a:rPr lang="tr-TR" altLang="tr-TR" sz="2000" dirty="0">
                <a:latin typeface="Arial" panose="020B0604020202020204" pitchFamily="34" charset="0"/>
              </a:rPr>
              <a:t> oluşturan </a:t>
            </a:r>
            <a:r>
              <a:rPr lang="tr-TR" altLang="tr-TR" sz="2000" dirty="0" err="1">
                <a:latin typeface="Arial" panose="020B0604020202020204" pitchFamily="34" charset="0"/>
              </a:rPr>
              <a:t>aktinomisetlerdir</a:t>
            </a:r>
            <a:r>
              <a:rPr lang="tr-TR" altLang="tr-TR" sz="2000" dirty="0">
                <a:latin typeface="Arial" panose="020B0604020202020204" pitchFamily="34" charset="0"/>
              </a:rPr>
              <a:t>.</a:t>
            </a:r>
          </a:p>
          <a:p>
            <a:pPr marL="0" indent="0" algn="just">
              <a:buClr>
                <a:schemeClr val="bg2"/>
              </a:buClr>
              <a:buNone/>
              <a:defRPr/>
            </a:pPr>
            <a:endParaRPr lang="tr-TR" altLang="tr-TR" sz="2000" dirty="0">
              <a:latin typeface="Arial" panose="020B0604020202020204" pitchFamily="34" charset="0"/>
            </a:endParaRPr>
          </a:p>
          <a:p>
            <a:pPr marL="0" indent="0" algn="just">
              <a:buClr>
                <a:schemeClr val="bg2"/>
              </a:buClr>
              <a:buNone/>
              <a:defRPr/>
            </a:pPr>
            <a:r>
              <a:rPr lang="tr-TR" altLang="tr-TR" sz="2000" dirty="0">
                <a:effectLst>
                  <a:outerShdw blurRad="38100" dist="38100" dir="2700000" algn="tl">
                    <a:srgbClr val="000000">
                      <a:alpha val="43137"/>
                    </a:srgbClr>
                  </a:outerShdw>
                </a:effectLst>
                <a:latin typeface="Arial" panose="020B0604020202020204" pitchFamily="34" charset="0"/>
              </a:rPr>
              <a:t>Kimi </a:t>
            </a:r>
            <a:r>
              <a:rPr lang="tr-TR" altLang="tr-TR" sz="2000" i="1" dirty="0" err="1">
                <a:latin typeface="Arial" panose="020B0604020202020204" pitchFamily="34" charset="0"/>
              </a:rPr>
              <a:t>Rhizobium</a:t>
            </a:r>
            <a:r>
              <a:rPr lang="tr-TR" altLang="tr-TR" sz="2000" dirty="0">
                <a:latin typeface="Arial" panose="020B0604020202020204" pitchFamily="34" charset="0"/>
              </a:rPr>
              <a:t> türleri, kendilerine has konukçu </a:t>
            </a:r>
            <a:r>
              <a:rPr lang="tr-TR" altLang="tr-TR" sz="2000" dirty="0" err="1">
                <a:latin typeface="Arial" panose="020B0604020202020204" pitchFamily="34" charset="0"/>
              </a:rPr>
              <a:t>baklagil</a:t>
            </a:r>
            <a:r>
              <a:rPr lang="tr-TR" altLang="tr-TR" sz="2000" dirty="0">
                <a:latin typeface="Arial" panose="020B0604020202020204" pitchFamily="34" charset="0"/>
              </a:rPr>
              <a:t> bitkisinin köklerinden girerek oluşturdukları (kök) yumruları (= nodül)  içinde  havada serbest halde bulunsa da canlılar tarafından doğrudan yararlanılamayan azotu biriktirirler. </a:t>
            </a:r>
          </a:p>
          <a:p>
            <a:pPr marL="0" indent="0" algn="just">
              <a:buClr>
                <a:schemeClr val="bg2"/>
              </a:buClr>
              <a:buNone/>
              <a:defRPr/>
            </a:pPr>
            <a:endParaRPr lang="tr-TR" altLang="tr-TR" sz="2000" dirty="0">
              <a:latin typeface="Arial" panose="020B0604020202020204" pitchFamily="34" charset="0"/>
            </a:endParaRPr>
          </a:p>
          <a:p>
            <a:pPr marL="0" indent="0" algn="just">
              <a:buClr>
                <a:schemeClr val="bg2"/>
              </a:buClr>
              <a:buNone/>
              <a:defRPr/>
            </a:pPr>
            <a:r>
              <a:rPr lang="tr-TR" altLang="tr-TR" sz="2000" dirty="0">
                <a:latin typeface="Arial" panose="020B0604020202020204" pitchFamily="34" charset="0"/>
              </a:rPr>
              <a:t>Bu ortak yaşam şeklinde, bakteriler kendiler için gereken besin maddelerini konukçu bitkiden sağlarlar, konukçu bitki(</a:t>
            </a:r>
            <a:r>
              <a:rPr lang="tr-TR" altLang="tr-TR" sz="2000" dirty="0" err="1">
                <a:latin typeface="Arial" panose="020B0604020202020204" pitchFamily="34" charset="0"/>
              </a:rPr>
              <a:t>ler</a:t>
            </a:r>
            <a:r>
              <a:rPr lang="tr-TR" altLang="tr-TR" sz="2000" dirty="0">
                <a:latin typeface="Arial" panose="020B0604020202020204" pitchFamily="34" charset="0"/>
              </a:rPr>
              <a:t>) ise kök nodüllerindeki bakterilerin biriktirdiği azottan yararlanırlar.</a:t>
            </a:r>
          </a:p>
          <a:p>
            <a:pPr marL="0" indent="0" algn="just">
              <a:buClr>
                <a:schemeClr val="bg2"/>
              </a:buClr>
              <a:buNone/>
              <a:defRPr/>
            </a:pPr>
            <a:endParaRPr lang="tr-TR" altLang="tr-TR" sz="2000" dirty="0">
              <a:latin typeface="Arial" panose="020B0604020202020204" pitchFamily="34" charset="0"/>
            </a:endParaRPr>
          </a:p>
          <a:p>
            <a:pPr marL="0" indent="0" algn="just">
              <a:buClr>
                <a:schemeClr val="bg2"/>
              </a:buClr>
              <a:buNone/>
              <a:defRPr/>
            </a:pPr>
            <a:r>
              <a:rPr lang="tr-TR" altLang="tr-TR" sz="2000" dirty="0">
                <a:latin typeface="Arial" panose="020B0604020202020204" pitchFamily="34" charset="0"/>
              </a:rPr>
              <a:t>Bu nodüller içerisinde biriktirilen azot, bitkinin hasadından sonra mikroorganizmalarca parçalanarak </a:t>
            </a:r>
            <a:r>
              <a:rPr lang="tr-TR" altLang="tr-TR" sz="2000" dirty="0" err="1">
                <a:latin typeface="Arial" panose="020B0604020202020204" pitchFamily="34" charset="0"/>
              </a:rPr>
              <a:t>elementer</a:t>
            </a:r>
            <a:r>
              <a:rPr lang="tr-TR" altLang="tr-TR" sz="2000" dirty="0">
                <a:latin typeface="Arial" panose="020B0604020202020204" pitchFamily="34" charset="0"/>
              </a:rPr>
              <a:t> hale dönüştürülür ve şekilde </a:t>
            </a:r>
            <a:r>
              <a:rPr lang="tr-TR" altLang="tr-TR" sz="2000" dirty="0" err="1">
                <a:latin typeface="Arial" panose="020B0604020202020204" pitchFamily="34" charset="0"/>
              </a:rPr>
              <a:t>baklagil</a:t>
            </a:r>
            <a:r>
              <a:rPr lang="tr-TR" altLang="tr-TR" sz="2000" dirty="0">
                <a:latin typeface="Arial" panose="020B0604020202020204" pitchFamily="34" charset="0"/>
              </a:rPr>
              <a:t> bitkilerinin köklerini saldığı toprak katmanlarını organik azotça zenginleştirirler yani derinlemesine gübreleme yaparlar. </a:t>
            </a:r>
          </a:p>
        </p:txBody>
      </p:sp>
    </p:spTree>
    <p:extLst>
      <p:ext uri="{BB962C8B-B14F-4D97-AF65-F5344CB8AC3E}">
        <p14:creationId xmlns:p14="http://schemas.microsoft.com/office/powerpoint/2010/main" val="1847985796"/>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object 2"/>
          <p:cNvSpPr>
            <a:spLocks noChangeArrowheads="1"/>
          </p:cNvSpPr>
          <p:nvPr/>
        </p:nvSpPr>
        <p:spPr bwMode="auto">
          <a:xfrm>
            <a:off x="1524000" y="0"/>
            <a:ext cx="9144000" cy="6858000"/>
          </a:xfrm>
          <a:prstGeom prst="rect">
            <a:avLst/>
          </a:prstGeom>
          <a:blipFill dpi="0" rotWithShape="1">
            <a:blip r:embed="rId2"/>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tr-TR" altLang="tr-TR"/>
          </a:p>
        </p:txBody>
      </p:sp>
      <p:sp>
        <p:nvSpPr>
          <p:cNvPr id="60419" name="object 3"/>
          <p:cNvSpPr>
            <a:spLocks/>
          </p:cNvSpPr>
          <p:nvPr/>
        </p:nvSpPr>
        <p:spPr bwMode="auto">
          <a:xfrm>
            <a:off x="7791451" y="6032500"/>
            <a:ext cx="1546225" cy="825500"/>
          </a:xfrm>
          <a:custGeom>
            <a:avLst/>
            <a:gdLst>
              <a:gd name="T0" fmla="*/ 670453 w 1546225"/>
              <a:gd name="T1" fmla="*/ 521144 h 826134"/>
              <a:gd name="T2" fmla="*/ 317627 w 1546225"/>
              <a:gd name="T3" fmla="*/ 521144 h 826134"/>
              <a:gd name="T4" fmla="*/ 935018 w 1546225"/>
              <a:gd name="T5" fmla="*/ 826004 h 826134"/>
              <a:gd name="T6" fmla="*/ 1545953 w 1546225"/>
              <a:gd name="T7" fmla="*/ 826004 h 826134"/>
              <a:gd name="T8" fmla="*/ 1315085 w 1546225"/>
              <a:gd name="T9" fmla="*/ 749253 h 826134"/>
              <a:gd name="T10" fmla="*/ 1010158 w 1546225"/>
              <a:gd name="T11" fmla="*/ 590842 h 826134"/>
              <a:gd name="T12" fmla="*/ 786130 w 1546225"/>
              <a:gd name="T13" fmla="*/ 586092 h 826134"/>
              <a:gd name="T14" fmla="*/ 670453 w 1546225"/>
              <a:gd name="T15" fmla="*/ 521144 h 826134"/>
              <a:gd name="T16" fmla="*/ 0 w 1546225"/>
              <a:gd name="T17" fmla="*/ 0 h 826134"/>
              <a:gd name="T18" fmla="*/ 34925 w 1546225"/>
              <a:gd name="T19" fmla="*/ 41186 h 826134"/>
              <a:gd name="T20" fmla="*/ 0 w 1546225"/>
              <a:gd name="T21" fmla="*/ 102958 h 826134"/>
              <a:gd name="T22" fmla="*/ 47625 w 1546225"/>
              <a:gd name="T23" fmla="*/ 188506 h 826134"/>
              <a:gd name="T24" fmla="*/ 119125 w 1546225"/>
              <a:gd name="T25" fmla="*/ 384924 h 826134"/>
              <a:gd name="T26" fmla="*/ 71500 w 1546225"/>
              <a:gd name="T27" fmla="*/ 668464 h 826134"/>
              <a:gd name="T28" fmla="*/ 317627 w 1546225"/>
              <a:gd name="T29" fmla="*/ 521144 h 826134"/>
              <a:gd name="T30" fmla="*/ 670453 w 1546225"/>
              <a:gd name="T31" fmla="*/ 521144 h 826134"/>
              <a:gd name="T32" fmla="*/ 444754 w 1546225"/>
              <a:gd name="T33" fmla="*/ 394423 h 826134"/>
              <a:gd name="T34" fmla="*/ 201675 w 1546225"/>
              <a:gd name="T35" fmla="*/ 104546 h 826134"/>
              <a:gd name="T36" fmla="*/ 0 w 1546225"/>
              <a:gd name="T37" fmla="*/ 0 h 8261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546225" h="826134">
                <a:moveTo>
                  <a:pt x="670453" y="521144"/>
                </a:moveTo>
                <a:lnTo>
                  <a:pt x="317627" y="521144"/>
                </a:lnTo>
                <a:lnTo>
                  <a:pt x="935018" y="826004"/>
                </a:lnTo>
                <a:lnTo>
                  <a:pt x="1545953" y="826004"/>
                </a:lnTo>
                <a:lnTo>
                  <a:pt x="1315085" y="749253"/>
                </a:lnTo>
                <a:lnTo>
                  <a:pt x="1010158" y="590842"/>
                </a:lnTo>
                <a:lnTo>
                  <a:pt x="786130" y="586092"/>
                </a:lnTo>
                <a:lnTo>
                  <a:pt x="670453" y="521144"/>
                </a:lnTo>
                <a:close/>
              </a:path>
              <a:path w="1546225" h="826134">
                <a:moveTo>
                  <a:pt x="0" y="0"/>
                </a:moveTo>
                <a:lnTo>
                  <a:pt x="34925" y="41186"/>
                </a:lnTo>
                <a:lnTo>
                  <a:pt x="0" y="102958"/>
                </a:lnTo>
                <a:lnTo>
                  <a:pt x="47625" y="188506"/>
                </a:lnTo>
                <a:lnTo>
                  <a:pt x="119125" y="384924"/>
                </a:lnTo>
                <a:lnTo>
                  <a:pt x="71500" y="668464"/>
                </a:lnTo>
                <a:lnTo>
                  <a:pt x="317627" y="521144"/>
                </a:lnTo>
                <a:lnTo>
                  <a:pt x="670453" y="521144"/>
                </a:lnTo>
                <a:lnTo>
                  <a:pt x="444754" y="394423"/>
                </a:lnTo>
                <a:lnTo>
                  <a:pt x="201675" y="104546"/>
                </a:lnTo>
                <a:lnTo>
                  <a:pt x="0" y="0"/>
                </a:lnTo>
                <a:close/>
              </a:path>
            </a:pathLst>
          </a:custGeom>
          <a:solidFill>
            <a:srgbClr val="463416"/>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tr-TR"/>
          </a:p>
        </p:txBody>
      </p:sp>
      <p:sp>
        <p:nvSpPr>
          <p:cNvPr id="60420" name="object 4"/>
          <p:cNvSpPr>
            <a:spLocks/>
          </p:cNvSpPr>
          <p:nvPr/>
        </p:nvSpPr>
        <p:spPr bwMode="auto">
          <a:xfrm>
            <a:off x="5772151" y="6019800"/>
            <a:ext cx="296863" cy="628650"/>
          </a:xfrm>
          <a:custGeom>
            <a:avLst/>
            <a:gdLst>
              <a:gd name="T0" fmla="*/ 57276 w 295910"/>
              <a:gd name="T1" fmla="*/ 0 h 628015"/>
              <a:gd name="T2" fmla="*/ 85851 w 295910"/>
              <a:gd name="T3" fmla="*/ 32016 h 628015"/>
              <a:gd name="T4" fmla="*/ 38100 w 295910"/>
              <a:gd name="T5" fmla="*/ 53365 h 628015"/>
              <a:gd name="T6" fmla="*/ 28575 w 295910"/>
              <a:gd name="T7" fmla="*/ 117398 h 628015"/>
              <a:gd name="T8" fmla="*/ 66801 w 295910"/>
              <a:gd name="T9" fmla="*/ 202768 h 628015"/>
              <a:gd name="T10" fmla="*/ 76326 w 295910"/>
              <a:gd name="T11" fmla="*/ 288150 h 628015"/>
              <a:gd name="T12" fmla="*/ 0 w 295910"/>
              <a:gd name="T13" fmla="*/ 627888 h 628015"/>
              <a:gd name="T14" fmla="*/ 85851 w 295910"/>
              <a:gd name="T15" fmla="*/ 414439 h 628015"/>
              <a:gd name="T16" fmla="*/ 133476 w 295910"/>
              <a:gd name="T17" fmla="*/ 384200 h 628015"/>
              <a:gd name="T18" fmla="*/ 200278 w 295910"/>
              <a:gd name="T19" fmla="*/ 224116 h 628015"/>
              <a:gd name="T20" fmla="*/ 228853 w 295910"/>
              <a:gd name="T21" fmla="*/ 213448 h 628015"/>
              <a:gd name="T22" fmla="*/ 228853 w 295910"/>
              <a:gd name="T23" fmla="*/ 160083 h 628015"/>
              <a:gd name="T24" fmla="*/ 295655 w 295910"/>
              <a:gd name="T25" fmla="*/ 117398 h 628015"/>
              <a:gd name="T26" fmla="*/ 257555 w 295910"/>
              <a:gd name="T27" fmla="*/ 106718 h 628015"/>
              <a:gd name="T28" fmla="*/ 57276 w 295910"/>
              <a:gd name="T29" fmla="*/ 0 h 6280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95910" h="628015">
                <a:moveTo>
                  <a:pt x="57276" y="0"/>
                </a:moveTo>
                <a:lnTo>
                  <a:pt x="85851" y="32016"/>
                </a:lnTo>
                <a:lnTo>
                  <a:pt x="38100" y="53365"/>
                </a:lnTo>
                <a:lnTo>
                  <a:pt x="28575" y="117398"/>
                </a:lnTo>
                <a:lnTo>
                  <a:pt x="66801" y="202768"/>
                </a:lnTo>
                <a:lnTo>
                  <a:pt x="76326" y="288150"/>
                </a:lnTo>
                <a:lnTo>
                  <a:pt x="0" y="627888"/>
                </a:lnTo>
                <a:lnTo>
                  <a:pt x="85851" y="414439"/>
                </a:lnTo>
                <a:lnTo>
                  <a:pt x="133476" y="384200"/>
                </a:lnTo>
                <a:lnTo>
                  <a:pt x="200278" y="224116"/>
                </a:lnTo>
                <a:lnTo>
                  <a:pt x="228853" y="213448"/>
                </a:lnTo>
                <a:lnTo>
                  <a:pt x="228853" y="160083"/>
                </a:lnTo>
                <a:lnTo>
                  <a:pt x="295655" y="117398"/>
                </a:lnTo>
                <a:lnTo>
                  <a:pt x="257555" y="106718"/>
                </a:lnTo>
                <a:lnTo>
                  <a:pt x="57276" y="0"/>
                </a:lnTo>
                <a:close/>
              </a:path>
            </a:pathLst>
          </a:custGeom>
          <a:solidFill>
            <a:srgbClr val="463416"/>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tr-TR"/>
          </a:p>
        </p:txBody>
      </p:sp>
      <p:sp>
        <p:nvSpPr>
          <p:cNvPr id="60421" name="object 5"/>
          <p:cNvSpPr>
            <a:spLocks/>
          </p:cNvSpPr>
          <p:nvPr/>
        </p:nvSpPr>
        <p:spPr bwMode="auto">
          <a:xfrm>
            <a:off x="6334126" y="6181726"/>
            <a:ext cx="600075" cy="430213"/>
          </a:xfrm>
          <a:custGeom>
            <a:avLst/>
            <a:gdLst>
              <a:gd name="T0" fmla="*/ 28575 w 600710"/>
              <a:gd name="T1" fmla="*/ 0 h 429895"/>
              <a:gd name="T2" fmla="*/ 19050 w 600710"/>
              <a:gd name="T3" fmla="*/ 20612 h 429895"/>
              <a:gd name="T4" fmla="*/ 0 w 600710"/>
              <a:gd name="T5" fmla="*/ 63436 h 429895"/>
              <a:gd name="T6" fmla="*/ 95250 w 600710"/>
              <a:gd name="T7" fmla="*/ 191884 h 429895"/>
              <a:gd name="T8" fmla="*/ 492378 w 600710"/>
              <a:gd name="T9" fmla="*/ 429767 h 429895"/>
              <a:gd name="T10" fmla="*/ 460628 w 600710"/>
              <a:gd name="T11" fmla="*/ 220433 h 429895"/>
              <a:gd name="T12" fmla="*/ 560500 w 600710"/>
              <a:gd name="T13" fmla="*/ 149072 h 429895"/>
              <a:gd name="T14" fmla="*/ 398652 w 600710"/>
              <a:gd name="T15" fmla="*/ 149072 h 429895"/>
              <a:gd name="T16" fmla="*/ 143001 w 600710"/>
              <a:gd name="T17" fmla="*/ 85636 h 429895"/>
              <a:gd name="T18" fmla="*/ 28575 w 600710"/>
              <a:gd name="T19" fmla="*/ 0 h 429895"/>
              <a:gd name="T20" fmla="*/ 600455 w 600710"/>
              <a:gd name="T21" fmla="*/ 120522 h 429895"/>
              <a:gd name="T22" fmla="*/ 398652 w 600710"/>
              <a:gd name="T23" fmla="*/ 149072 h 429895"/>
              <a:gd name="T24" fmla="*/ 560500 w 600710"/>
              <a:gd name="T25" fmla="*/ 149072 h 429895"/>
              <a:gd name="T26" fmla="*/ 600455 w 600710"/>
              <a:gd name="T27" fmla="*/ 120522 h 4298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00710" h="429895">
                <a:moveTo>
                  <a:pt x="28575" y="0"/>
                </a:moveTo>
                <a:lnTo>
                  <a:pt x="19050" y="20612"/>
                </a:lnTo>
                <a:lnTo>
                  <a:pt x="0" y="63436"/>
                </a:lnTo>
                <a:lnTo>
                  <a:pt x="95250" y="191884"/>
                </a:lnTo>
                <a:lnTo>
                  <a:pt x="492378" y="429767"/>
                </a:lnTo>
                <a:lnTo>
                  <a:pt x="460628" y="220433"/>
                </a:lnTo>
                <a:lnTo>
                  <a:pt x="560500" y="149072"/>
                </a:lnTo>
                <a:lnTo>
                  <a:pt x="398652" y="149072"/>
                </a:lnTo>
                <a:lnTo>
                  <a:pt x="143001" y="85636"/>
                </a:lnTo>
                <a:lnTo>
                  <a:pt x="28575" y="0"/>
                </a:lnTo>
                <a:close/>
              </a:path>
              <a:path w="600710" h="429895">
                <a:moveTo>
                  <a:pt x="600455" y="120522"/>
                </a:moveTo>
                <a:lnTo>
                  <a:pt x="398652" y="149072"/>
                </a:lnTo>
                <a:lnTo>
                  <a:pt x="560500" y="149072"/>
                </a:lnTo>
                <a:lnTo>
                  <a:pt x="600455" y="120522"/>
                </a:lnTo>
                <a:close/>
              </a:path>
            </a:pathLst>
          </a:custGeom>
          <a:solidFill>
            <a:srgbClr val="463416"/>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tr-TR"/>
          </a:p>
        </p:txBody>
      </p:sp>
      <p:sp>
        <p:nvSpPr>
          <p:cNvPr id="60422" name="object 6"/>
          <p:cNvSpPr>
            <a:spLocks noChangeArrowheads="1"/>
          </p:cNvSpPr>
          <p:nvPr/>
        </p:nvSpPr>
        <p:spPr bwMode="auto">
          <a:xfrm>
            <a:off x="7285039" y="6138864"/>
            <a:ext cx="242887" cy="115887"/>
          </a:xfrm>
          <a:prstGeom prst="rect">
            <a:avLst/>
          </a:prstGeom>
          <a:blipFill dpi="0" rotWithShape="1">
            <a:blip r:embed="rId3"/>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tr-TR" altLang="tr-TR"/>
          </a:p>
        </p:txBody>
      </p:sp>
      <p:sp>
        <p:nvSpPr>
          <p:cNvPr id="60423" name="object 7"/>
          <p:cNvSpPr>
            <a:spLocks noChangeArrowheads="1"/>
          </p:cNvSpPr>
          <p:nvPr/>
        </p:nvSpPr>
        <p:spPr bwMode="auto">
          <a:xfrm>
            <a:off x="5470526" y="6126164"/>
            <a:ext cx="68263" cy="128587"/>
          </a:xfrm>
          <a:prstGeom prst="rect">
            <a:avLst/>
          </a:prstGeom>
          <a:blipFill dpi="0" rotWithShape="1">
            <a:blip r:embed="rId4"/>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tr-TR" altLang="tr-TR"/>
          </a:p>
        </p:txBody>
      </p:sp>
      <p:sp>
        <p:nvSpPr>
          <p:cNvPr id="60424" name="object 8"/>
          <p:cNvSpPr>
            <a:spLocks noChangeArrowheads="1"/>
          </p:cNvSpPr>
          <p:nvPr/>
        </p:nvSpPr>
        <p:spPr bwMode="auto">
          <a:xfrm>
            <a:off x="1524000" y="6019800"/>
            <a:ext cx="6218238" cy="838200"/>
          </a:xfrm>
          <a:prstGeom prst="rect">
            <a:avLst/>
          </a:prstGeom>
          <a:blipFill dpi="0" rotWithShape="1">
            <a:blip r:embed="rId5"/>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tr-TR" altLang="tr-TR"/>
          </a:p>
        </p:txBody>
      </p:sp>
      <p:sp>
        <p:nvSpPr>
          <p:cNvPr id="60425" name="object 9"/>
          <p:cNvSpPr>
            <a:spLocks/>
          </p:cNvSpPr>
          <p:nvPr/>
        </p:nvSpPr>
        <p:spPr bwMode="auto">
          <a:xfrm>
            <a:off x="3422650" y="6022976"/>
            <a:ext cx="579438" cy="460375"/>
          </a:xfrm>
          <a:custGeom>
            <a:avLst/>
            <a:gdLst>
              <a:gd name="T0" fmla="*/ 497466 w 579119"/>
              <a:gd name="T1" fmla="*/ 269417 h 460375"/>
              <a:gd name="T2" fmla="*/ 303021 w 579119"/>
              <a:gd name="T3" fmla="*/ 269417 h 460375"/>
              <a:gd name="T4" fmla="*/ 541019 w 579119"/>
              <a:gd name="T5" fmla="*/ 460247 h 460375"/>
              <a:gd name="T6" fmla="*/ 483869 w 579119"/>
              <a:gd name="T7" fmla="*/ 279031 h 460375"/>
              <a:gd name="T8" fmla="*/ 497466 w 579119"/>
              <a:gd name="T9" fmla="*/ 269417 h 460375"/>
              <a:gd name="T10" fmla="*/ 66675 w 579119"/>
              <a:gd name="T11" fmla="*/ 0 h 460375"/>
              <a:gd name="T12" fmla="*/ 47625 w 579119"/>
              <a:gd name="T13" fmla="*/ 0 h 460375"/>
              <a:gd name="T14" fmla="*/ 38100 w 579119"/>
              <a:gd name="T15" fmla="*/ 38480 h 460375"/>
              <a:gd name="T16" fmla="*/ 0 w 579119"/>
              <a:gd name="T17" fmla="*/ 96215 h 460375"/>
              <a:gd name="T18" fmla="*/ 104775 w 579119"/>
              <a:gd name="T19" fmla="*/ 173189 h 460375"/>
              <a:gd name="T20" fmla="*/ 226948 w 579119"/>
              <a:gd name="T21" fmla="*/ 288658 h 460375"/>
              <a:gd name="T22" fmla="*/ 303021 w 579119"/>
              <a:gd name="T23" fmla="*/ 269417 h 460375"/>
              <a:gd name="T24" fmla="*/ 497466 w 579119"/>
              <a:gd name="T25" fmla="*/ 269417 h 460375"/>
              <a:gd name="T26" fmla="*/ 579119 w 579119"/>
              <a:gd name="T27" fmla="*/ 211683 h 460375"/>
              <a:gd name="T28" fmla="*/ 569594 w 579119"/>
              <a:gd name="T29" fmla="*/ 202056 h 460375"/>
              <a:gd name="T30" fmla="*/ 531494 w 579119"/>
              <a:gd name="T31" fmla="*/ 182816 h 460375"/>
              <a:gd name="T32" fmla="*/ 474344 w 579119"/>
              <a:gd name="T33" fmla="*/ 144322 h 460375"/>
              <a:gd name="T34" fmla="*/ 274446 w 579119"/>
              <a:gd name="T35" fmla="*/ 57734 h 460375"/>
              <a:gd name="T36" fmla="*/ 226948 w 579119"/>
              <a:gd name="T37" fmla="*/ 38480 h 460375"/>
              <a:gd name="T38" fmla="*/ 207898 w 579119"/>
              <a:gd name="T39" fmla="*/ 28867 h 460375"/>
              <a:gd name="T40" fmla="*/ 150748 w 579119"/>
              <a:gd name="T41" fmla="*/ 28867 h 460375"/>
              <a:gd name="T42" fmla="*/ 114300 w 579119"/>
              <a:gd name="T43" fmla="*/ 19240 h 460375"/>
              <a:gd name="T44" fmla="*/ 104775 w 579119"/>
              <a:gd name="T45" fmla="*/ 19240 h 460375"/>
              <a:gd name="T46" fmla="*/ 66675 w 579119"/>
              <a:gd name="T47" fmla="*/ 0 h 4603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579119" h="460375">
                <a:moveTo>
                  <a:pt x="497466" y="269417"/>
                </a:moveTo>
                <a:lnTo>
                  <a:pt x="303021" y="269417"/>
                </a:lnTo>
                <a:lnTo>
                  <a:pt x="541019" y="460247"/>
                </a:lnTo>
                <a:lnTo>
                  <a:pt x="483869" y="279031"/>
                </a:lnTo>
                <a:lnTo>
                  <a:pt x="497466" y="269417"/>
                </a:lnTo>
                <a:close/>
              </a:path>
              <a:path w="579119" h="460375">
                <a:moveTo>
                  <a:pt x="66675" y="0"/>
                </a:moveTo>
                <a:lnTo>
                  <a:pt x="47625" y="0"/>
                </a:lnTo>
                <a:lnTo>
                  <a:pt x="38100" y="38480"/>
                </a:lnTo>
                <a:lnTo>
                  <a:pt x="0" y="96215"/>
                </a:lnTo>
                <a:lnTo>
                  <a:pt x="104775" y="173189"/>
                </a:lnTo>
                <a:lnTo>
                  <a:pt x="226948" y="288658"/>
                </a:lnTo>
                <a:lnTo>
                  <a:pt x="303021" y="269417"/>
                </a:lnTo>
                <a:lnTo>
                  <a:pt x="497466" y="269417"/>
                </a:lnTo>
                <a:lnTo>
                  <a:pt x="579119" y="211683"/>
                </a:lnTo>
                <a:lnTo>
                  <a:pt x="569594" y="202056"/>
                </a:lnTo>
                <a:lnTo>
                  <a:pt x="531494" y="182816"/>
                </a:lnTo>
                <a:lnTo>
                  <a:pt x="474344" y="144322"/>
                </a:lnTo>
                <a:lnTo>
                  <a:pt x="274446" y="57734"/>
                </a:lnTo>
                <a:lnTo>
                  <a:pt x="226948" y="38480"/>
                </a:lnTo>
                <a:lnTo>
                  <a:pt x="207898" y="28867"/>
                </a:lnTo>
                <a:lnTo>
                  <a:pt x="150748" y="28867"/>
                </a:lnTo>
                <a:lnTo>
                  <a:pt x="114300" y="19240"/>
                </a:lnTo>
                <a:lnTo>
                  <a:pt x="104775" y="19240"/>
                </a:lnTo>
                <a:lnTo>
                  <a:pt x="66675" y="0"/>
                </a:lnTo>
                <a:close/>
              </a:path>
            </a:pathLst>
          </a:custGeom>
          <a:solidFill>
            <a:srgbClr val="463416"/>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tr-TR"/>
          </a:p>
        </p:txBody>
      </p:sp>
      <p:sp>
        <p:nvSpPr>
          <p:cNvPr id="60426" name="object 10"/>
          <p:cNvSpPr>
            <a:spLocks/>
          </p:cNvSpPr>
          <p:nvPr/>
        </p:nvSpPr>
        <p:spPr bwMode="auto">
          <a:xfrm>
            <a:off x="4608513" y="6076950"/>
            <a:ext cx="3148012" cy="781050"/>
          </a:xfrm>
          <a:custGeom>
            <a:avLst/>
            <a:gdLst>
              <a:gd name="T0" fmla="*/ 643001 w 3147695"/>
              <a:gd name="T1" fmla="*/ 165163 h 780415"/>
              <a:gd name="T2" fmla="*/ 95250 w 3147695"/>
              <a:gd name="T3" fmla="*/ 165163 h 780415"/>
              <a:gd name="T4" fmla="*/ 142875 w 3147695"/>
              <a:gd name="T5" fmla="*/ 212813 h 780415"/>
              <a:gd name="T6" fmla="*/ 238125 w 3147695"/>
              <a:gd name="T7" fmla="*/ 242989 h 780415"/>
              <a:gd name="T8" fmla="*/ 331850 w 3147695"/>
              <a:gd name="T9" fmla="*/ 433565 h 780415"/>
              <a:gd name="T10" fmla="*/ 636651 w 3147695"/>
              <a:gd name="T11" fmla="*/ 570141 h 780415"/>
              <a:gd name="T12" fmla="*/ 1233677 w 3147695"/>
              <a:gd name="T13" fmla="*/ 570141 h 780415"/>
              <a:gd name="T14" fmla="*/ 3118472 w 3147695"/>
              <a:gd name="T15" fmla="*/ 780286 h 780415"/>
              <a:gd name="T16" fmla="*/ 3147146 w 3147695"/>
              <a:gd name="T17" fmla="*/ 780286 h 780415"/>
              <a:gd name="T18" fmla="*/ 1073277 w 3147695"/>
              <a:gd name="T19" fmla="*/ 385914 h 780415"/>
              <a:gd name="T20" fmla="*/ 816101 w 3147695"/>
              <a:gd name="T21" fmla="*/ 252514 h 780415"/>
              <a:gd name="T22" fmla="*/ 674751 w 3147695"/>
              <a:gd name="T23" fmla="*/ 174688 h 780415"/>
              <a:gd name="T24" fmla="*/ 643001 w 3147695"/>
              <a:gd name="T25" fmla="*/ 165163 h 780415"/>
              <a:gd name="T26" fmla="*/ 152400 w 3147695"/>
              <a:gd name="T27" fmla="*/ 0 h 780415"/>
              <a:gd name="T28" fmla="*/ 57150 w 3147695"/>
              <a:gd name="T29" fmla="*/ 0 h 780415"/>
              <a:gd name="T30" fmla="*/ 19050 w 3147695"/>
              <a:gd name="T31" fmla="*/ 39700 h 780415"/>
              <a:gd name="T32" fmla="*/ 0 w 3147695"/>
              <a:gd name="T33" fmla="*/ 203276 h 780415"/>
              <a:gd name="T34" fmla="*/ 95250 w 3147695"/>
              <a:gd name="T35" fmla="*/ 165163 h 780415"/>
              <a:gd name="T36" fmla="*/ 643001 w 3147695"/>
              <a:gd name="T37" fmla="*/ 165163 h 780415"/>
              <a:gd name="T38" fmla="*/ 579501 w 3147695"/>
              <a:gd name="T39" fmla="*/ 146113 h 780415"/>
              <a:gd name="T40" fmla="*/ 446150 w 3147695"/>
              <a:gd name="T41" fmla="*/ 96875 h 780415"/>
              <a:gd name="T42" fmla="*/ 295275 w 3147695"/>
              <a:gd name="T43" fmla="*/ 28587 h 780415"/>
              <a:gd name="T44" fmla="*/ 219075 w 3147695"/>
              <a:gd name="T45" fmla="*/ 9525 h 780415"/>
              <a:gd name="T46" fmla="*/ 152400 w 3147695"/>
              <a:gd name="T47" fmla="*/ 0 h 7804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3147695" h="780415">
                <a:moveTo>
                  <a:pt x="643001" y="165163"/>
                </a:moveTo>
                <a:lnTo>
                  <a:pt x="95250" y="165163"/>
                </a:lnTo>
                <a:lnTo>
                  <a:pt x="142875" y="212813"/>
                </a:lnTo>
                <a:lnTo>
                  <a:pt x="238125" y="242989"/>
                </a:lnTo>
                <a:lnTo>
                  <a:pt x="331850" y="433565"/>
                </a:lnTo>
                <a:lnTo>
                  <a:pt x="636651" y="570141"/>
                </a:lnTo>
                <a:lnTo>
                  <a:pt x="1233677" y="570141"/>
                </a:lnTo>
                <a:lnTo>
                  <a:pt x="3118472" y="780286"/>
                </a:lnTo>
                <a:lnTo>
                  <a:pt x="3147146" y="780286"/>
                </a:lnTo>
                <a:lnTo>
                  <a:pt x="1073277" y="385914"/>
                </a:lnTo>
                <a:lnTo>
                  <a:pt x="816101" y="252514"/>
                </a:lnTo>
                <a:lnTo>
                  <a:pt x="674751" y="174688"/>
                </a:lnTo>
                <a:lnTo>
                  <a:pt x="643001" y="165163"/>
                </a:lnTo>
                <a:close/>
              </a:path>
              <a:path w="3147695" h="780415">
                <a:moveTo>
                  <a:pt x="152400" y="0"/>
                </a:moveTo>
                <a:lnTo>
                  <a:pt x="57150" y="0"/>
                </a:lnTo>
                <a:lnTo>
                  <a:pt x="19050" y="39700"/>
                </a:lnTo>
                <a:lnTo>
                  <a:pt x="0" y="203276"/>
                </a:lnTo>
                <a:lnTo>
                  <a:pt x="95250" y="165163"/>
                </a:lnTo>
                <a:lnTo>
                  <a:pt x="643001" y="165163"/>
                </a:lnTo>
                <a:lnTo>
                  <a:pt x="579501" y="146113"/>
                </a:lnTo>
                <a:lnTo>
                  <a:pt x="446150" y="96875"/>
                </a:lnTo>
                <a:lnTo>
                  <a:pt x="295275" y="28587"/>
                </a:lnTo>
                <a:lnTo>
                  <a:pt x="219075" y="9525"/>
                </a:lnTo>
                <a:lnTo>
                  <a:pt x="152400" y="0"/>
                </a:lnTo>
                <a:close/>
              </a:path>
            </a:pathLst>
          </a:custGeom>
          <a:solidFill>
            <a:srgbClr val="463416"/>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tr-TR"/>
          </a:p>
        </p:txBody>
      </p:sp>
      <p:sp>
        <p:nvSpPr>
          <p:cNvPr id="60427" name="object 11"/>
          <p:cNvSpPr>
            <a:spLocks noChangeArrowheads="1"/>
          </p:cNvSpPr>
          <p:nvPr/>
        </p:nvSpPr>
        <p:spPr bwMode="auto">
          <a:xfrm>
            <a:off x="4429126" y="6069014"/>
            <a:ext cx="112713" cy="96837"/>
          </a:xfrm>
          <a:prstGeom prst="rect">
            <a:avLst/>
          </a:prstGeom>
          <a:blipFill dpi="0" rotWithShape="1">
            <a:blip r:embed="rId6"/>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tr-TR" altLang="tr-TR"/>
          </a:p>
        </p:txBody>
      </p:sp>
      <p:sp>
        <p:nvSpPr>
          <p:cNvPr id="60428" name="object 12"/>
          <p:cNvSpPr>
            <a:spLocks/>
          </p:cNvSpPr>
          <p:nvPr/>
        </p:nvSpPr>
        <p:spPr bwMode="auto">
          <a:xfrm>
            <a:off x="2879726" y="6099176"/>
            <a:ext cx="257175" cy="258763"/>
          </a:xfrm>
          <a:custGeom>
            <a:avLst/>
            <a:gdLst>
              <a:gd name="T0" fmla="*/ 47752 w 256540"/>
              <a:gd name="T1" fmla="*/ 0 h 259079"/>
              <a:gd name="T2" fmla="*/ 0 w 256540"/>
              <a:gd name="T3" fmla="*/ 0 h 259079"/>
              <a:gd name="T4" fmla="*/ 47752 w 256540"/>
              <a:gd name="T5" fmla="*/ 86359 h 259079"/>
              <a:gd name="T6" fmla="*/ 152653 w 256540"/>
              <a:gd name="T7" fmla="*/ 163118 h 259079"/>
              <a:gd name="T8" fmla="*/ 256031 w 256540"/>
              <a:gd name="T9" fmla="*/ 259079 h 259079"/>
              <a:gd name="T10" fmla="*/ 256031 w 256540"/>
              <a:gd name="T11" fmla="*/ 249478 h 259079"/>
              <a:gd name="T12" fmla="*/ 246506 w 256540"/>
              <a:gd name="T13" fmla="*/ 220700 h 259079"/>
              <a:gd name="T14" fmla="*/ 227456 w 256540"/>
              <a:gd name="T15" fmla="*/ 182321 h 259079"/>
              <a:gd name="T16" fmla="*/ 190881 w 256540"/>
              <a:gd name="T17" fmla="*/ 153530 h 259079"/>
              <a:gd name="T18" fmla="*/ 171703 w 256540"/>
              <a:gd name="T19" fmla="*/ 134340 h 259079"/>
              <a:gd name="T20" fmla="*/ 152653 w 256540"/>
              <a:gd name="T21" fmla="*/ 95961 h 259079"/>
              <a:gd name="T22" fmla="*/ 152653 w 256540"/>
              <a:gd name="T23" fmla="*/ 86359 h 259079"/>
              <a:gd name="T24" fmla="*/ 181228 w 256540"/>
              <a:gd name="T25" fmla="*/ 19189 h 259079"/>
              <a:gd name="T26" fmla="*/ 114553 w 256540"/>
              <a:gd name="T27" fmla="*/ 9601 h 259079"/>
              <a:gd name="T28" fmla="*/ 76327 w 256540"/>
              <a:gd name="T29" fmla="*/ 9601 h 259079"/>
              <a:gd name="T30" fmla="*/ 47752 w 256540"/>
              <a:gd name="T31" fmla="*/ 0 h 2590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56540" h="259079">
                <a:moveTo>
                  <a:pt x="47752" y="0"/>
                </a:moveTo>
                <a:lnTo>
                  <a:pt x="0" y="0"/>
                </a:lnTo>
                <a:lnTo>
                  <a:pt x="47752" y="86359"/>
                </a:lnTo>
                <a:lnTo>
                  <a:pt x="152653" y="163118"/>
                </a:lnTo>
                <a:lnTo>
                  <a:pt x="256031" y="259079"/>
                </a:lnTo>
                <a:lnTo>
                  <a:pt x="256031" y="249478"/>
                </a:lnTo>
                <a:lnTo>
                  <a:pt x="246506" y="220700"/>
                </a:lnTo>
                <a:lnTo>
                  <a:pt x="227456" y="182321"/>
                </a:lnTo>
                <a:lnTo>
                  <a:pt x="190881" y="153530"/>
                </a:lnTo>
                <a:lnTo>
                  <a:pt x="171703" y="134340"/>
                </a:lnTo>
                <a:lnTo>
                  <a:pt x="152653" y="95961"/>
                </a:lnTo>
                <a:lnTo>
                  <a:pt x="152653" y="86359"/>
                </a:lnTo>
                <a:lnTo>
                  <a:pt x="181228" y="19189"/>
                </a:lnTo>
                <a:lnTo>
                  <a:pt x="114553" y="9601"/>
                </a:lnTo>
                <a:lnTo>
                  <a:pt x="76327" y="9601"/>
                </a:lnTo>
                <a:lnTo>
                  <a:pt x="47752" y="0"/>
                </a:lnTo>
                <a:close/>
              </a:path>
            </a:pathLst>
          </a:custGeom>
          <a:solidFill>
            <a:srgbClr val="463416"/>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tr-TR"/>
          </a:p>
        </p:txBody>
      </p:sp>
      <p:sp>
        <p:nvSpPr>
          <p:cNvPr id="60429" name="object 13"/>
          <p:cNvSpPr>
            <a:spLocks noChangeArrowheads="1"/>
          </p:cNvSpPr>
          <p:nvPr/>
        </p:nvSpPr>
        <p:spPr bwMode="auto">
          <a:xfrm>
            <a:off x="2646364" y="6116639"/>
            <a:ext cx="90487" cy="98425"/>
          </a:xfrm>
          <a:prstGeom prst="rect">
            <a:avLst/>
          </a:prstGeom>
          <a:blipFill dpi="0" rotWithShape="1">
            <a:blip r:embed="rId7"/>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tr-TR" altLang="tr-TR"/>
          </a:p>
        </p:txBody>
      </p:sp>
      <p:sp>
        <p:nvSpPr>
          <p:cNvPr id="60430" name="object 14"/>
          <p:cNvSpPr>
            <a:spLocks/>
          </p:cNvSpPr>
          <p:nvPr/>
        </p:nvSpPr>
        <p:spPr bwMode="auto">
          <a:xfrm>
            <a:off x="2152650" y="6049963"/>
            <a:ext cx="387350" cy="330200"/>
          </a:xfrm>
          <a:custGeom>
            <a:avLst/>
            <a:gdLst>
              <a:gd name="T0" fmla="*/ 18961 w 387350"/>
              <a:gd name="T1" fmla="*/ 0 h 329564"/>
              <a:gd name="T2" fmla="*/ 0 w 387350"/>
              <a:gd name="T3" fmla="*/ 0 h 329564"/>
              <a:gd name="T4" fmla="*/ 0 w 387350"/>
              <a:gd name="T5" fmla="*/ 19367 h 329564"/>
              <a:gd name="T6" fmla="*/ 93218 w 387350"/>
              <a:gd name="T7" fmla="*/ 58089 h 329564"/>
              <a:gd name="T8" fmla="*/ 140614 w 387350"/>
              <a:gd name="T9" fmla="*/ 106502 h 329564"/>
              <a:gd name="T10" fmla="*/ 74256 w 387350"/>
              <a:gd name="T11" fmla="*/ 135547 h 329564"/>
              <a:gd name="T12" fmla="*/ 121653 w 387350"/>
              <a:gd name="T13" fmla="*/ 213004 h 329564"/>
              <a:gd name="T14" fmla="*/ 282816 w 387350"/>
              <a:gd name="T15" fmla="*/ 329184 h 329564"/>
              <a:gd name="T16" fmla="*/ 263855 w 387350"/>
              <a:gd name="T17" fmla="*/ 251726 h 329564"/>
              <a:gd name="T18" fmla="*/ 225933 w 387350"/>
              <a:gd name="T19" fmla="*/ 213004 h 329564"/>
              <a:gd name="T20" fmla="*/ 330212 w 387350"/>
              <a:gd name="T21" fmla="*/ 135547 h 329564"/>
              <a:gd name="T22" fmla="*/ 387096 w 387350"/>
              <a:gd name="T23" fmla="*/ 67767 h 329564"/>
              <a:gd name="T24" fmla="*/ 368134 w 387350"/>
              <a:gd name="T25" fmla="*/ 58089 h 329564"/>
              <a:gd name="T26" fmla="*/ 320738 w 387350"/>
              <a:gd name="T27" fmla="*/ 38722 h 329564"/>
              <a:gd name="T28" fmla="*/ 235419 w 387350"/>
              <a:gd name="T29" fmla="*/ 29044 h 329564"/>
              <a:gd name="T30" fmla="*/ 225933 w 387350"/>
              <a:gd name="T31" fmla="*/ 29044 h 329564"/>
              <a:gd name="T32" fmla="*/ 197497 w 387350"/>
              <a:gd name="T33" fmla="*/ 19367 h 329564"/>
              <a:gd name="T34" fmla="*/ 159575 w 387350"/>
              <a:gd name="T35" fmla="*/ 19367 h 329564"/>
              <a:gd name="T36" fmla="*/ 140614 w 387350"/>
              <a:gd name="T37" fmla="*/ 9677 h 329564"/>
              <a:gd name="T38" fmla="*/ 74256 w 387350"/>
              <a:gd name="T39" fmla="*/ 9677 h 329564"/>
              <a:gd name="T40" fmla="*/ 18961 w 387350"/>
              <a:gd name="T41" fmla="*/ 0 h 3295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387350" h="329564">
                <a:moveTo>
                  <a:pt x="18961" y="0"/>
                </a:moveTo>
                <a:lnTo>
                  <a:pt x="0" y="0"/>
                </a:lnTo>
                <a:lnTo>
                  <a:pt x="0" y="19367"/>
                </a:lnTo>
                <a:lnTo>
                  <a:pt x="93218" y="58089"/>
                </a:lnTo>
                <a:lnTo>
                  <a:pt x="140614" y="106502"/>
                </a:lnTo>
                <a:lnTo>
                  <a:pt x="74256" y="135547"/>
                </a:lnTo>
                <a:lnTo>
                  <a:pt x="121653" y="213004"/>
                </a:lnTo>
                <a:lnTo>
                  <a:pt x="282816" y="329184"/>
                </a:lnTo>
                <a:lnTo>
                  <a:pt x="263855" y="251726"/>
                </a:lnTo>
                <a:lnTo>
                  <a:pt x="225933" y="213004"/>
                </a:lnTo>
                <a:lnTo>
                  <a:pt x="330212" y="135547"/>
                </a:lnTo>
                <a:lnTo>
                  <a:pt x="387096" y="67767"/>
                </a:lnTo>
                <a:lnTo>
                  <a:pt x="368134" y="58089"/>
                </a:lnTo>
                <a:lnTo>
                  <a:pt x="320738" y="38722"/>
                </a:lnTo>
                <a:lnTo>
                  <a:pt x="235419" y="29044"/>
                </a:lnTo>
                <a:lnTo>
                  <a:pt x="225933" y="29044"/>
                </a:lnTo>
                <a:lnTo>
                  <a:pt x="197497" y="19367"/>
                </a:lnTo>
                <a:lnTo>
                  <a:pt x="159575" y="19367"/>
                </a:lnTo>
                <a:lnTo>
                  <a:pt x="140614" y="9677"/>
                </a:lnTo>
                <a:lnTo>
                  <a:pt x="74256" y="9677"/>
                </a:lnTo>
                <a:lnTo>
                  <a:pt x="18961" y="0"/>
                </a:lnTo>
                <a:close/>
              </a:path>
            </a:pathLst>
          </a:custGeom>
          <a:solidFill>
            <a:srgbClr val="463416"/>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tr-TR"/>
          </a:p>
        </p:txBody>
      </p:sp>
      <p:sp>
        <p:nvSpPr>
          <p:cNvPr id="15" name="object 15"/>
          <p:cNvSpPr txBox="1">
            <a:spLocks noGrp="1"/>
          </p:cNvSpPr>
          <p:nvPr>
            <p:ph type="title"/>
          </p:nvPr>
        </p:nvSpPr>
        <p:spPr>
          <a:xfrm>
            <a:off x="1603376" y="23813"/>
            <a:ext cx="2619375" cy="512762"/>
          </a:xfrm>
        </p:spPr>
        <p:txBody>
          <a:bodyPr vert="horz" lIns="91440" tIns="11430" rIns="91440" bIns="45720" rtlCol="0" anchor="ctr">
            <a:spAutoFit/>
          </a:bodyPr>
          <a:lstStyle/>
          <a:p>
            <a:pPr marL="12700">
              <a:spcBef>
                <a:spcPts val="90"/>
              </a:spcBef>
              <a:defRPr/>
            </a:pPr>
            <a:r>
              <a:rPr sz="3200" spc="-30" dirty="0">
                <a:solidFill>
                  <a:srgbClr val="66FF33"/>
                </a:solidFill>
              </a:rPr>
              <a:t>Azot</a:t>
            </a:r>
            <a:r>
              <a:rPr sz="3200" spc="30" dirty="0">
                <a:solidFill>
                  <a:srgbClr val="66FF33"/>
                </a:solidFill>
              </a:rPr>
              <a:t> </a:t>
            </a:r>
            <a:r>
              <a:rPr sz="3200" spc="-5" dirty="0">
                <a:solidFill>
                  <a:srgbClr val="66FF33"/>
                </a:solidFill>
              </a:rPr>
              <a:t>Fazlalığı</a:t>
            </a:r>
            <a:endParaRPr sz="3200"/>
          </a:p>
        </p:txBody>
      </p:sp>
      <p:sp>
        <p:nvSpPr>
          <p:cNvPr id="16" name="object 16"/>
          <p:cNvSpPr txBox="1"/>
          <p:nvPr/>
        </p:nvSpPr>
        <p:spPr>
          <a:xfrm>
            <a:off x="1947864" y="611188"/>
            <a:ext cx="8632825" cy="3054350"/>
          </a:xfrm>
          <a:prstGeom prst="rect">
            <a:avLst/>
          </a:prstGeom>
        </p:spPr>
        <p:txBody>
          <a:bodyPr lIns="0" tIns="99060" rIns="0" bIns="0">
            <a:spAutoFit/>
          </a:bodyPr>
          <a:lstStyle>
            <a:lvl1pPr marL="12700">
              <a:tabLst>
                <a:tab pos="1108075" algn="l"/>
              </a:tabLst>
              <a:defRPr>
                <a:solidFill>
                  <a:schemeClr val="tx1"/>
                </a:solidFill>
                <a:latin typeface="Arial" panose="020B0604020202020204" pitchFamily="34" charset="0"/>
              </a:defRPr>
            </a:lvl1pPr>
            <a:lvl2pPr marL="742950" indent="-285750">
              <a:tabLst>
                <a:tab pos="1108075" algn="l"/>
              </a:tabLst>
              <a:defRPr>
                <a:solidFill>
                  <a:schemeClr val="tx1"/>
                </a:solidFill>
                <a:latin typeface="Arial" panose="020B0604020202020204" pitchFamily="34" charset="0"/>
              </a:defRPr>
            </a:lvl2pPr>
            <a:lvl3pPr marL="1143000" indent="-228600">
              <a:tabLst>
                <a:tab pos="1108075" algn="l"/>
              </a:tabLst>
              <a:defRPr>
                <a:solidFill>
                  <a:schemeClr val="tx1"/>
                </a:solidFill>
                <a:latin typeface="Arial" panose="020B0604020202020204" pitchFamily="34" charset="0"/>
              </a:defRPr>
            </a:lvl3pPr>
            <a:lvl4pPr marL="1600200" indent="-228600">
              <a:tabLst>
                <a:tab pos="1108075" algn="l"/>
              </a:tabLst>
              <a:defRPr>
                <a:solidFill>
                  <a:schemeClr val="tx1"/>
                </a:solidFill>
                <a:latin typeface="Arial" panose="020B0604020202020204" pitchFamily="34" charset="0"/>
              </a:defRPr>
            </a:lvl4pPr>
            <a:lvl5pPr marL="2057400" indent="-228600">
              <a:tabLst>
                <a:tab pos="1108075" algn="l"/>
              </a:tabLst>
              <a:defRPr>
                <a:solidFill>
                  <a:schemeClr val="tx1"/>
                </a:solidFill>
                <a:latin typeface="Arial" panose="020B0604020202020204" pitchFamily="34" charset="0"/>
              </a:defRPr>
            </a:lvl5pPr>
            <a:lvl6pPr marL="2514600" indent="-228600" eaLnBrk="0" fontAlgn="base" hangingPunct="0">
              <a:spcBef>
                <a:spcPct val="0"/>
              </a:spcBef>
              <a:spcAft>
                <a:spcPct val="0"/>
              </a:spcAft>
              <a:tabLst>
                <a:tab pos="1108075" algn="l"/>
              </a:tabLst>
              <a:defRPr>
                <a:solidFill>
                  <a:schemeClr val="tx1"/>
                </a:solidFill>
                <a:latin typeface="Arial" panose="020B0604020202020204" pitchFamily="34" charset="0"/>
              </a:defRPr>
            </a:lvl6pPr>
            <a:lvl7pPr marL="2971800" indent="-228600" eaLnBrk="0" fontAlgn="base" hangingPunct="0">
              <a:spcBef>
                <a:spcPct val="0"/>
              </a:spcBef>
              <a:spcAft>
                <a:spcPct val="0"/>
              </a:spcAft>
              <a:tabLst>
                <a:tab pos="1108075" algn="l"/>
              </a:tabLst>
              <a:defRPr>
                <a:solidFill>
                  <a:schemeClr val="tx1"/>
                </a:solidFill>
                <a:latin typeface="Arial" panose="020B0604020202020204" pitchFamily="34" charset="0"/>
              </a:defRPr>
            </a:lvl7pPr>
            <a:lvl8pPr marL="3429000" indent="-228600" eaLnBrk="0" fontAlgn="base" hangingPunct="0">
              <a:spcBef>
                <a:spcPct val="0"/>
              </a:spcBef>
              <a:spcAft>
                <a:spcPct val="0"/>
              </a:spcAft>
              <a:tabLst>
                <a:tab pos="1108075" algn="l"/>
              </a:tabLst>
              <a:defRPr>
                <a:solidFill>
                  <a:schemeClr val="tx1"/>
                </a:solidFill>
                <a:latin typeface="Arial" panose="020B0604020202020204" pitchFamily="34" charset="0"/>
              </a:defRPr>
            </a:lvl8pPr>
            <a:lvl9pPr marL="3886200" indent="-228600" eaLnBrk="0" fontAlgn="base" hangingPunct="0">
              <a:spcBef>
                <a:spcPct val="0"/>
              </a:spcBef>
              <a:spcAft>
                <a:spcPct val="0"/>
              </a:spcAft>
              <a:tabLst>
                <a:tab pos="1108075" algn="l"/>
              </a:tabLst>
              <a:defRPr>
                <a:solidFill>
                  <a:schemeClr val="tx1"/>
                </a:solidFill>
                <a:latin typeface="Arial" panose="020B0604020202020204" pitchFamily="34" charset="0"/>
              </a:defRPr>
            </a:lvl9pPr>
          </a:lstStyle>
          <a:p>
            <a:pPr>
              <a:spcBef>
                <a:spcPts val="775"/>
              </a:spcBef>
            </a:pPr>
            <a:r>
              <a:rPr lang="tr-TR" altLang="tr-TR" sz="2000">
                <a:solidFill>
                  <a:srgbClr val="FFFFFF"/>
                </a:solidFill>
                <a:cs typeface="Arial" panose="020B0604020202020204" pitchFamily="34" charset="0"/>
              </a:rPr>
              <a:t>-vejetatif	gelişmeyi ve tahıllarda kardeşlenmeyi </a:t>
            </a:r>
            <a:r>
              <a:rPr lang="tr-TR" altLang="tr-TR" sz="2000">
                <a:solidFill>
                  <a:srgbClr val="FFFF66"/>
                </a:solidFill>
                <a:cs typeface="Arial" panose="020B0604020202020204" pitchFamily="34" charset="0"/>
              </a:rPr>
              <a:t>artırır</a:t>
            </a:r>
            <a:endParaRPr lang="tr-TR" altLang="tr-TR" sz="2000">
              <a:cs typeface="Arial" panose="020B0604020202020204" pitchFamily="34" charset="0"/>
            </a:endParaRPr>
          </a:p>
          <a:p>
            <a:pPr>
              <a:spcBef>
                <a:spcPts val="675"/>
              </a:spcBef>
            </a:pPr>
            <a:r>
              <a:rPr lang="tr-TR" altLang="tr-TR" sz="2000">
                <a:solidFill>
                  <a:srgbClr val="FFFFFF"/>
                </a:solidFill>
                <a:cs typeface="Arial" panose="020B0604020202020204" pitchFamily="34" charset="0"/>
              </a:rPr>
              <a:t>-CHO ile N bileşikler arasındaki denge </a:t>
            </a:r>
            <a:r>
              <a:rPr lang="tr-TR" altLang="tr-TR" sz="2000">
                <a:solidFill>
                  <a:srgbClr val="FF0000"/>
                </a:solidFill>
                <a:cs typeface="Arial" panose="020B0604020202020204" pitchFamily="34" charset="0"/>
              </a:rPr>
              <a:t>bozulur</a:t>
            </a:r>
            <a:endParaRPr lang="tr-TR" altLang="tr-TR" sz="2000">
              <a:cs typeface="Arial" panose="020B0604020202020204" pitchFamily="34" charset="0"/>
            </a:endParaRPr>
          </a:p>
          <a:p>
            <a:pPr>
              <a:spcBef>
                <a:spcPts val="475"/>
              </a:spcBef>
            </a:pPr>
            <a:r>
              <a:rPr lang="tr-TR" altLang="tr-TR" sz="2000">
                <a:solidFill>
                  <a:srgbClr val="FFFFFF"/>
                </a:solidFill>
                <a:cs typeface="Arial" panose="020B0604020202020204" pitchFamily="34" charset="0"/>
              </a:rPr>
              <a:t>-yatmaya sebep olarak başaklanma ve hasat işlemlerini </a:t>
            </a:r>
            <a:r>
              <a:rPr lang="tr-TR" altLang="tr-TR" sz="2000">
                <a:solidFill>
                  <a:srgbClr val="66FFFF"/>
                </a:solidFill>
                <a:cs typeface="Arial" panose="020B0604020202020204" pitchFamily="34" charset="0"/>
              </a:rPr>
              <a:t>olumsuz etkiler</a:t>
            </a:r>
            <a:endParaRPr lang="tr-TR" altLang="tr-TR" sz="2000">
              <a:cs typeface="Arial" panose="020B0604020202020204" pitchFamily="34" charset="0"/>
            </a:endParaRPr>
          </a:p>
          <a:p>
            <a:pPr>
              <a:spcBef>
                <a:spcPts val="475"/>
              </a:spcBef>
            </a:pPr>
            <a:r>
              <a:rPr lang="tr-TR" altLang="tr-TR" sz="2000">
                <a:solidFill>
                  <a:srgbClr val="FFFFFF"/>
                </a:solidFill>
                <a:cs typeface="Arial" panose="020B0604020202020204" pitchFamily="34" charset="0"/>
              </a:rPr>
              <a:t>-hastalık ve zararlılara direnç </a:t>
            </a:r>
            <a:r>
              <a:rPr lang="tr-TR" altLang="tr-TR" sz="2000">
                <a:solidFill>
                  <a:srgbClr val="FFFF66"/>
                </a:solidFill>
                <a:cs typeface="Arial" panose="020B0604020202020204" pitchFamily="34" charset="0"/>
              </a:rPr>
              <a:t>azalır</a:t>
            </a:r>
            <a:endParaRPr lang="tr-TR" altLang="tr-TR" sz="2000">
              <a:cs typeface="Arial" panose="020B0604020202020204" pitchFamily="34" charset="0"/>
            </a:endParaRPr>
          </a:p>
          <a:p>
            <a:pPr>
              <a:spcBef>
                <a:spcPts val="488"/>
              </a:spcBef>
            </a:pPr>
            <a:r>
              <a:rPr lang="tr-TR" altLang="tr-TR" sz="2000">
                <a:solidFill>
                  <a:srgbClr val="FFFFFF"/>
                </a:solidFill>
                <a:cs typeface="Arial" panose="020B0604020202020204" pitchFamily="34" charset="0"/>
              </a:rPr>
              <a:t>-soğuğa-dona duyarlılık </a:t>
            </a:r>
            <a:r>
              <a:rPr lang="tr-TR" altLang="tr-TR" sz="2000">
                <a:solidFill>
                  <a:srgbClr val="FF0066"/>
                </a:solidFill>
                <a:cs typeface="Arial" panose="020B0604020202020204" pitchFamily="34" charset="0"/>
              </a:rPr>
              <a:t>artar</a:t>
            </a:r>
            <a:endParaRPr lang="tr-TR" altLang="tr-TR" sz="2000">
              <a:cs typeface="Arial" panose="020B0604020202020204" pitchFamily="34" charset="0"/>
            </a:endParaRPr>
          </a:p>
          <a:p>
            <a:pPr>
              <a:spcBef>
                <a:spcPts val="475"/>
              </a:spcBef>
            </a:pPr>
            <a:r>
              <a:rPr lang="tr-TR" altLang="tr-TR" sz="2000">
                <a:solidFill>
                  <a:srgbClr val="FFFFFF"/>
                </a:solidFill>
                <a:cs typeface="Arial" panose="020B0604020202020204" pitchFamily="34" charset="0"/>
              </a:rPr>
              <a:t>-kaliteyi </a:t>
            </a:r>
            <a:r>
              <a:rPr lang="tr-TR" altLang="tr-TR" sz="2000">
                <a:solidFill>
                  <a:srgbClr val="66FFFF"/>
                </a:solidFill>
                <a:cs typeface="Arial" panose="020B0604020202020204" pitchFamily="34" charset="0"/>
              </a:rPr>
              <a:t>olumsuz etkiler</a:t>
            </a:r>
            <a:endParaRPr lang="tr-TR" altLang="tr-TR" sz="2000">
              <a:cs typeface="Arial" panose="020B0604020202020204" pitchFamily="34" charset="0"/>
            </a:endParaRPr>
          </a:p>
          <a:p>
            <a:pPr>
              <a:spcBef>
                <a:spcPts val="13"/>
              </a:spcBef>
            </a:pPr>
            <a:endParaRPr lang="tr-TR" altLang="tr-TR" sz="2100">
              <a:latin typeface="Times New Roman" panose="02020603050405020304" pitchFamily="18" charset="0"/>
              <a:cs typeface="Times New Roman" panose="02020603050405020304" pitchFamily="18" charset="0"/>
            </a:endParaRPr>
          </a:p>
          <a:p>
            <a:r>
              <a:rPr lang="tr-TR" altLang="tr-TR" sz="1400" b="1">
                <a:solidFill>
                  <a:srgbClr val="FFFFFF"/>
                </a:solidFill>
                <a:cs typeface="Arial" panose="020B0604020202020204" pitchFamily="34" charset="0"/>
              </a:rPr>
              <a:t>Çizelge 12.18. </a:t>
            </a:r>
            <a:r>
              <a:rPr lang="tr-TR" altLang="tr-TR" sz="1400">
                <a:solidFill>
                  <a:srgbClr val="FFFFFF"/>
                </a:solidFill>
                <a:cs typeface="Arial" panose="020B0604020202020204" pitchFamily="34" charset="0"/>
              </a:rPr>
              <a:t>Azot uygulamasına bağlı olarak şekerpancarının verimi, şeker kapsamı, amino-N kapsamı ve  şeker veriminde oluşan değişimler</a:t>
            </a:r>
            <a:endParaRPr lang="tr-TR" altLang="tr-TR" sz="1400">
              <a:cs typeface="Arial" panose="020B0604020202020204" pitchFamily="34" charset="0"/>
            </a:endParaRPr>
          </a:p>
        </p:txBody>
      </p:sp>
      <p:graphicFrame>
        <p:nvGraphicFramePr>
          <p:cNvPr id="17" name="object 17"/>
          <p:cNvGraphicFramePr>
            <a:graphicFrameLocks noGrp="1"/>
          </p:cNvGraphicFramePr>
          <p:nvPr/>
        </p:nvGraphicFramePr>
        <p:xfrm>
          <a:off x="2078038" y="3738564"/>
          <a:ext cx="8208962" cy="2865437"/>
        </p:xfrm>
        <a:graphic>
          <a:graphicData uri="http://schemas.openxmlformats.org/drawingml/2006/table">
            <a:tbl>
              <a:tblPr/>
              <a:tblGrid>
                <a:gridCol w="1296987">
                  <a:extLst>
                    <a:ext uri="{9D8B030D-6E8A-4147-A177-3AD203B41FA5}">
                      <a16:colId xmlns:a16="http://schemas.microsoft.com/office/drawing/2014/main" val="2930167860"/>
                    </a:ext>
                  </a:extLst>
                </a:gridCol>
                <a:gridCol w="1152525">
                  <a:extLst>
                    <a:ext uri="{9D8B030D-6E8A-4147-A177-3AD203B41FA5}">
                      <a16:colId xmlns:a16="http://schemas.microsoft.com/office/drawing/2014/main" val="1614597851"/>
                    </a:ext>
                  </a:extLst>
                </a:gridCol>
                <a:gridCol w="1295400">
                  <a:extLst>
                    <a:ext uri="{9D8B030D-6E8A-4147-A177-3AD203B41FA5}">
                      <a16:colId xmlns:a16="http://schemas.microsoft.com/office/drawing/2014/main" val="4153165404"/>
                    </a:ext>
                  </a:extLst>
                </a:gridCol>
                <a:gridCol w="1584325">
                  <a:extLst>
                    <a:ext uri="{9D8B030D-6E8A-4147-A177-3AD203B41FA5}">
                      <a16:colId xmlns:a16="http://schemas.microsoft.com/office/drawing/2014/main" val="4921811"/>
                    </a:ext>
                  </a:extLst>
                </a:gridCol>
                <a:gridCol w="1368425">
                  <a:extLst>
                    <a:ext uri="{9D8B030D-6E8A-4147-A177-3AD203B41FA5}">
                      <a16:colId xmlns:a16="http://schemas.microsoft.com/office/drawing/2014/main" val="3239125973"/>
                    </a:ext>
                  </a:extLst>
                </a:gridCol>
                <a:gridCol w="1511300">
                  <a:extLst>
                    <a:ext uri="{9D8B030D-6E8A-4147-A177-3AD203B41FA5}">
                      <a16:colId xmlns:a16="http://schemas.microsoft.com/office/drawing/2014/main" val="1224393549"/>
                    </a:ext>
                  </a:extLst>
                </a:gridCol>
              </a:tblGrid>
              <a:tr h="731838">
                <a:tc>
                  <a:txBody>
                    <a:bodyPr/>
                    <a:lstStyle>
                      <a:lvl1pPr>
                        <a:spcBef>
                          <a:spcPct val="20000"/>
                        </a:spcBef>
                        <a:buClr>
                          <a:srgbClr val="B32C16"/>
                        </a:buClr>
                        <a:buSzPct val="95000"/>
                        <a:buFont typeface="Wingdings 2" panose="05020102010507070707" pitchFamily="18" charset="2"/>
                        <a:defRPr sz="22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defRPr sz="1900">
                          <a:solidFill>
                            <a:schemeClr val="tx1"/>
                          </a:solidFill>
                          <a:latin typeface="Constantia" panose="02030602050306030303" pitchFamily="18" charset="0"/>
                        </a:defRPr>
                      </a:lvl3pPr>
                      <a:lvl4pPr marL="1600200" indent="-228600">
                        <a:spcBef>
                          <a:spcPct val="20000"/>
                        </a:spcBef>
                        <a:buClr>
                          <a:srgbClr val="B32C16"/>
                        </a:buClr>
                        <a:buSzPct val="65000"/>
                        <a:buFont typeface="Wingdings 2" panose="05020102010507070707" pitchFamily="18" charset="2"/>
                        <a:defRPr>
                          <a:solidFill>
                            <a:schemeClr val="tx1"/>
                          </a:solidFill>
                          <a:latin typeface="Constantia" panose="02030602050306030303" pitchFamily="18" charset="0"/>
                        </a:defRPr>
                      </a:lvl4pPr>
                      <a:lvl5pPr marL="2057400" indent="-228600">
                        <a:spcBef>
                          <a:spcPct val="20000"/>
                        </a:spcBef>
                        <a:buClr>
                          <a:srgbClr val="F5CD2D"/>
                        </a:buClr>
                        <a:buSzPct val="65000"/>
                        <a:buFont typeface="Wingdings 2" panose="05020102010507070707" pitchFamily="18" charset="2"/>
                        <a:defRPr>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9pPr>
                    </a:lstStyle>
                    <a:p>
                      <a:pPr marL="0" marR="0" lvl="0" indent="0" algn="ctr" defTabSz="914400" rtl="0" eaLnBrk="1" fontAlgn="base" latinLnBrk="0" hangingPunct="1">
                        <a:lnSpc>
                          <a:spcPts val="1675"/>
                        </a:lnSpc>
                        <a:spcBef>
                          <a:spcPts val="338"/>
                        </a:spcBef>
                        <a:spcAft>
                          <a:spcPct val="0"/>
                        </a:spcAft>
                        <a:buClrTx/>
                        <a:buSzTx/>
                        <a:buFontTx/>
                        <a:buNone/>
                        <a:tabLst/>
                      </a:pPr>
                      <a:r>
                        <a:rPr kumimoji="0" lang="tr-TR" altLang="tr-TR" sz="1400" b="1" i="0" u="none" strike="noStrike" cap="none" normalizeH="0" baseline="0" smtClean="0">
                          <a:ln>
                            <a:noFill/>
                          </a:ln>
                          <a:solidFill>
                            <a:srgbClr val="FFFF66"/>
                          </a:solidFill>
                          <a:effectLst/>
                          <a:latin typeface="Arial" panose="020B0604020202020204" pitchFamily="34" charset="0"/>
                          <a:cs typeface="Arial" panose="020B0604020202020204" pitchFamily="34" charset="0"/>
                        </a:rPr>
                        <a:t>N</a:t>
                      </a:r>
                      <a:endParaRPr kumimoji="0" lang="tr-TR" altLang="tr-T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ts val="1675"/>
                        </a:lnSpc>
                        <a:spcBef>
                          <a:spcPct val="0"/>
                        </a:spcBef>
                        <a:spcAft>
                          <a:spcPct val="0"/>
                        </a:spcAft>
                        <a:buClrTx/>
                        <a:buSzTx/>
                        <a:buFontTx/>
                        <a:buNone/>
                        <a:tabLst/>
                      </a:pPr>
                      <a:r>
                        <a:rPr kumimoji="0" lang="tr-TR" altLang="tr-TR" sz="1400" b="1" i="0" u="none" strike="noStrike" cap="none" normalizeH="0" baseline="0" smtClean="0">
                          <a:ln>
                            <a:noFill/>
                          </a:ln>
                          <a:solidFill>
                            <a:srgbClr val="FFFF66"/>
                          </a:solidFill>
                          <a:effectLst/>
                          <a:latin typeface="Arial" panose="020B0604020202020204" pitchFamily="34" charset="0"/>
                          <a:cs typeface="Arial" panose="020B0604020202020204" pitchFamily="34" charset="0"/>
                        </a:rPr>
                        <a:t>uygulaması</a:t>
                      </a:r>
                      <a:endParaRPr kumimoji="0" lang="tr-TR" altLang="tr-T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ts val="25"/>
                        </a:spcBef>
                        <a:spcAft>
                          <a:spcPct val="0"/>
                        </a:spcAft>
                        <a:buClrTx/>
                        <a:buSzTx/>
                        <a:buFontTx/>
                        <a:buNone/>
                        <a:tabLst/>
                      </a:pPr>
                      <a:r>
                        <a:rPr kumimoji="0" lang="tr-TR" altLang="tr-TR" sz="1400" b="0" i="0" u="none" strike="noStrike" cap="none" normalizeH="0" baseline="0" smtClean="0">
                          <a:ln>
                            <a:noFill/>
                          </a:ln>
                          <a:solidFill>
                            <a:srgbClr val="FFFF66"/>
                          </a:solidFill>
                          <a:effectLst/>
                          <a:latin typeface="Arial" panose="020B0604020202020204" pitchFamily="34" charset="0"/>
                          <a:cs typeface="Arial" panose="020B0604020202020204" pitchFamily="34" charset="0"/>
                        </a:rPr>
                        <a:t>(mg kg</a:t>
                      </a:r>
                      <a:r>
                        <a:rPr kumimoji="0" lang="tr-TR" altLang="tr-TR" sz="1300" b="0" i="0" u="none" strike="noStrike" cap="none" normalizeH="0" baseline="28000" smtClean="0">
                          <a:ln>
                            <a:noFill/>
                          </a:ln>
                          <a:solidFill>
                            <a:srgbClr val="FFFF66"/>
                          </a:solidFill>
                          <a:effectLst/>
                          <a:latin typeface="Arial" panose="020B0604020202020204" pitchFamily="34" charset="0"/>
                          <a:cs typeface="Arial" panose="020B0604020202020204" pitchFamily="34" charset="0"/>
                        </a:rPr>
                        <a:t>-1 </a:t>
                      </a:r>
                      <a:r>
                        <a:rPr kumimoji="0" lang="tr-TR" altLang="tr-TR" sz="1400" b="0" i="0" u="none" strike="noStrike" cap="none" normalizeH="0" baseline="0" smtClean="0">
                          <a:ln>
                            <a:noFill/>
                          </a:ln>
                          <a:solidFill>
                            <a:srgbClr val="FFFF66"/>
                          </a:solidFill>
                          <a:effectLst/>
                          <a:latin typeface="Arial" panose="020B0604020202020204" pitchFamily="34" charset="0"/>
                          <a:cs typeface="Arial" panose="020B0604020202020204" pitchFamily="34" charset="0"/>
                        </a:rPr>
                        <a:t>)</a:t>
                      </a:r>
                      <a:endParaRPr kumimoji="0" lang="tr-TR" altLang="tr-T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marL="0" marR="0" marT="43180" marB="0" horzOverflow="overflow">
                    <a:lnL w="12700" cap="flat" cmpd="sng" algn="ctr">
                      <a:solidFill>
                        <a:srgbClr val="FFFF66"/>
                      </a:solidFill>
                      <a:prstDash val="solid"/>
                      <a:round/>
                      <a:headEnd type="none" w="med" len="med"/>
                      <a:tailEnd type="none" w="med" len="med"/>
                    </a:lnL>
                    <a:lnR w="12700" cap="flat" cmpd="sng" algn="ctr">
                      <a:solidFill>
                        <a:srgbClr val="FFFF66"/>
                      </a:solidFill>
                      <a:prstDash val="solid"/>
                      <a:round/>
                      <a:headEnd type="none" w="med" len="med"/>
                      <a:tailEnd type="none" w="med" len="med"/>
                    </a:lnR>
                    <a:lnT w="12700" cap="flat" cmpd="sng" algn="ctr">
                      <a:solidFill>
                        <a:srgbClr val="FFFF66"/>
                      </a:solidFill>
                      <a:prstDash val="solid"/>
                      <a:round/>
                      <a:headEnd type="none" w="med" len="med"/>
                      <a:tailEnd type="none" w="med" len="med"/>
                    </a:lnT>
                    <a:lnB w="12700" cap="flat" cmpd="sng" algn="ctr">
                      <a:solidFill>
                        <a:srgbClr val="FFFF66"/>
                      </a:solidFill>
                      <a:prstDash val="solid"/>
                      <a:round/>
                      <a:headEnd type="none" w="med" len="med"/>
                      <a:tailEnd type="none" w="med" len="med"/>
                    </a:lnB>
                    <a:lnTlToBr>
                      <a:noFill/>
                    </a:lnTlToBr>
                    <a:lnBlToTr>
                      <a:noFill/>
                    </a:lnBlToTr>
                    <a:solidFill>
                      <a:srgbClr val="FF00FF"/>
                    </a:solidFill>
                  </a:tcPr>
                </a:tc>
                <a:tc>
                  <a:txBody>
                    <a:bodyPr/>
                    <a:lstStyle>
                      <a:lvl1pPr>
                        <a:spcBef>
                          <a:spcPct val="20000"/>
                        </a:spcBef>
                        <a:buClr>
                          <a:srgbClr val="B32C16"/>
                        </a:buClr>
                        <a:buSzPct val="95000"/>
                        <a:buFont typeface="Wingdings 2" panose="05020102010507070707" pitchFamily="18" charset="2"/>
                        <a:defRPr sz="22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defRPr sz="1900">
                          <a:solidFill>
                            <a:schemeClr val="tx1"/>
                          </a:solidFill>
                          <a:latin typeface="Constantia" panose="02030602050306030303" pitchFamily="18" charset="0"/>
                        </a:defRPr>
                      </a:lvl3pPr>
                      <a:lvl4pPr marL="1600200" indent="-228600">
                        <a:spcBef>
                          <a:spcPct val="20000"/>
                        </a:spcBef>
                        <a:buClr>
                          <a:srgbClr val="B32C16"/>
                        </a:buClr>
                        <a:buSzPct val="65000"/>
                        <a:buFont typeface="Wingdings 2" panose="05020102010507070707" pitchFamily="18" charset="2"/>
                        <a:defRPr>
                          <a:solidFill>
                            <a:schemeClr val="tx1"/>
                          </a:solidFill>
                          <a:latin typeface="Constantia" panose="02030602050306030303" pitchFamily="18" charset="0"/>
                        </a:defRPr>
                      </a:lvl4pPr>
                      <a:lvl5pPr marL="2057400" indent="-228600">
                        <a:spcBef>
                          <a:spcPct val="20000"/>
                        </a:spcBef>
                        <a:buClr>
                          <a:srgbClr val="F5CD2D"/>
                        </a:buClr>
                        <a:buSzPct val="65000"/>
                        <a:buFont typeface="Wingdings 2" panose="05020102010507070707" pitchFamily="18" charset="2"/>
                        <a:defRPr>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9pPr>
                    </a:lstStyle>
                    <a:p>
                      <a:pPr marL="0" marR="0" lvl="0" indent="0" algn="ctr" defTabSz="914400" rtl="0" eaLnBrk="1" fontAlgn="base" latinLnBrk="0" hangingPunct="1">
                        <a:lnSpc>
                          <a:spcPct val="100000"/>
                        </a:lnSpc>
                        <a:spcBef>
                          <a:spcPts val="313"/>
                        </a:spcBef>
                        <a:spcAft>
                          <a:spcPct val="0"/>
                        </a:spcAft>
                        <a:buClrTx/>
                        <a:buSzTx/>
                        <a:buFontTx/>
                        <a:buNone/>
                        <a:tabLst/>
                      </a:pPr>
                      <a:r>
                        <a:rPr kumimoji="0" lang="tr-TR" altLang="tr-TR" sz="1400" b="1" i="0" u="none" strike="noStrike" cap="none" normalizeH="0" baseline="0" smtClean="0">
                          <a:ln>
                            <a:noFill/>
                          </a:ln>
                          <a:solidFill>
                            <a:srgbClr val="FFFF66"/>
                          </a:solidFill>
                          <a:effectLst/>
                          <a:latin typeface="Arial" panose="020B0604020202020204" pitchFamily="34" charset="0"/>
                          <a:cs typeface="Arial" panose="020B0604020202020204" pitchFamily="34" charset="0"/>
                        </a:rPr>
                        <a:t>Verim</a:t>
                      </a:r>
                      <a:endParaRPr kumimoji="0" lang="tr-TR" altLang="tr-T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p>
                      <a:pPr marL="0" marR="0" lvl="0" indent="0" algn="ctr" defTabSz="914400" rtl="0" eaLnBrk="1" fontAlgn="base" latinLnBrk="0" hangingPunct="1">
                        <a:lnSpc>
                          <a:spcPct val="100000"/>
                        </a:lnSpc>
                        <a:spcBef>
                          <a:spcPts val="25"/>
                        </a:spcBef>
                        <a:spcAft>
                          <a:spcPct val="0"/>
                        </a:spcAft>
                        <a:buClrTx/>
                        <a:buSzTx/>
                        <a:buFontTx/>
                        <a:buNone/>
                        <a:tabLst/>
                      </a:pPr>
                      <a:r>
                        <a:rPr kumimoji="0" lang="tr-TR" altLang="tr-TR" sz="1400" b="0" i="0" u="none" strike="noStrike" cap="none" normalizeH="0" baseline="0" smtClean="0">
                          <a:ln>
                            <a:noFill/>
                          </a:ln>
                          <a:solidFill>
                            <a:srgbClr val="FFFF66"/>
                          </a:solidFill>
                          <a:effectLst/>
                          <a:latin typeface="Arial" panose="020B0604020202020204" pitchFamily="34" charset="0"/>
                          <a:cs typeface="Arial" panose="020B0604020202020204" pitchFamily="34" charset="0"/>
                        </a:rPr>
                        <a:t>(kg da</a:t>
                      </a:r>
                      <a:r>
                        <a:rPr kumimoji="0" lang="tr-TR" altLang="tr-TR" sz="1300" b="0" i="0" u="none" strike="noStrike" cap="none" normalizeH="0" baseline="28000" smtClean="0">
                          <a:ln>
                            <a:noFill/>
                          </a:ln>
                          <a:solidFill>
                            <a:srgbClr val="FFFF66"/>
                          </a:solidFill>
                          <a:effectLst/>
                          <a:latin typeface="Arial" panose="020B0604020202020204" pitchFamily="34" charset="0"/>
                          <a:cs typeface="Arial" panose="020B0604020202020204" pitchFamily="34" charset="0"/>
                        </a:rPr>
                        <a:t>-1 </a:t>
                      </a:r>
                      <a:r>
                        <a:rPr kumimoji="0" lang="tr-TR" altLang="tr-TR" sz="1400" b="0" i="0" u="none" strike="noStrike" cap="none" normalizeH="0" baseline="0" smtClean="0">
                          <a:ln>
                            <a:noFill/>
                          </a:ln>
                          <a:solidFill>
                            <a:srgbClr val="FFFF66"/>
                          </a:solidFill>
                          <a:effectLst/>
                          <a:latin typeface="Arial" panose="020B0604020202020204" pitchFamily="34" charset="0"/>
                          <a:cs typeface="Arial" panose="020B0604020202020204" pitchFamily="34" charset="0"/>
                        </a:rPr>
                        <a:t>)</a:t>
                      </a:r>
                      <a:endParaRPr kumimoji="0" lang="tr-TR" altLang="tr-T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marL="0" marR="0" marT="40005" marB="0" horzOverflow="overflow">
                    <a:lnL w="12700" cap="flat" cmpd="sng" algn="ctr">
                      <a:solidFill>
                        <a:srgbClr val="FFFF66"/>
                      </a:solidFill>
                      <a:prstDash val="solid"/>
                      <a:round/>
                      <a:headEnd type="none" w="med" len="med"/>
                      <a:tailEnd type="none" w="med" len="med"/>
                    </a:lnL>
                    <a:lnR w="12700" cap="flat" cmpd="sng" algn="ctr">
                      <a:solidFill>
                        <a:srgbClr val="FFFF66"/>
                      </a:solidFill>
                      <a:prstDash val="solid"/>
                      <a:round/>
                      <a:headEnd type="none" w="med" len="med"/>
                      <a:tailEnd type="none" w="med" len="med"/>
                    </a:lnR>
                    <a:lnT w="12700" cap="flat" cmpd="sng" algn="ctr">
                      <a:solidFill>
                        <a:srgbClr val="FFFF66"/>
                      </a:solidFill>
                      <a:prstDash val="solid"/>
                      <a:round/>
                      <a:headEnd type="none" w="med" len="med"/>
                      <a:tailEnd type="none" w="med" len="med"/>
                    </a:lnT>
                    <a:lnB w="12700" cap="flat" cmpd="sng" algn="ctr">
                      <a:solidFill>
                        <a:srgbClr val="FFFF66"/>
                      </a:solidFill>
                      <a:prstDash val="solid"/>
                      <a:round/>
                      <a:headEnd type="none" w="med" len="med"/>
                      <a:tailEnd type="none" w="med" len="med"/>
                    </a:lnB>
                    <a:lnTlToBr>
                      <a:noFill/>
                    </a:lnTlToBr>
                    <a:lnBlToTr>
                      <a:noFill/>
                    </a:lnBlToTr>
                    <a:solidFill>
                      <a:srgbClr val="FF00FF"/>
                    </a:solidFill>
                  </a:tcPr>
                </a:tc>
                <a:tc>
                  <a:txBody>
                    <a:bodyPr/>
                    <a:lstStyle>
                      <a:lvl1pPr marL="296863" indent="-4763">
                        <a:spcBef>
                          <a:spcPct val="20000"/>
                        </a:spcBef>
                        <a:buClr>
                          <a:srgbClr val="B32C16"/>
                        </a:buClr>
                        <a:buSzPct val="95000"/>
                        <a:buFont typeface="Wingdings 2" panose="05020102010507070707" pitchFamily="18" charset="2"/>
                        <a:defRPr sz="22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defRPr sz="1900">
                          <a:solidFill>
                            <a:schemeClr val="tx1"/>
                          </a:solidFill>
                          <a:latin typeface="Constantia" panose="02030602050306030303" pitchFamily="18" charset="0"/>
                        </a:defRPr>
                      </a:lvl3pPr>
                      <a:lvl4pPr marL="1600200" indent="-228600">
                        <a:spcBef>
                          <a:spcPct val="20000"/>
                        </a:spcBef>
                        <a:buClr>
                          <a:srgbClr val="B32C16"/>
                        </a:buClr>
                        <a:buSzPct val="65000"/>
                        <a:buFont typeface="Wingdings 2" panose="05020102010507070707" pitchFamily="18" charset="2"/>
                        <a:defRPr>
                          <a:solidFill>
                            <a:schemeClr val="tx1"/>
                          </a:solidFill>
                          <a:latin typeface="Constantia" panose="02030602050306030303" pitchFamily="18" charset="0"/>
                        </a:defRPr>
                      </a:lvl4pPr>
                      <a:lvl5pPr marL="2057400" indent="-228600">
                        <a:spcBef>
                          <a:spcPct val="20000"/>
                        </a:spcBef>
                        <a:buClr>
                          <a:srgbClr val="F5CD2D"/>
                        </a:buClr>
                        <a:buSzPct val="65000"/>
                        <a:buFont typeface="Wingdings 2" panose="05020102010507070707" pitchFamily="18" charset="2"/>
                        <a:defRPr>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9pPr>
                    </a:lstStyle>
                    <a:p>
                      <a:pPr marL="296863" marR="0" lvl="0" indent="-4763" algn="ctr" defTabSz="914400" rtl="0" eaLnBrk="1" fontAlgn="base" latinLnBrk="0" hangingPunct="1">
                        <a:lnSpc>
                          <a:spcPct val="100000"/>
                        </a:lnSpc>
                        <a:spcBef>
                          <a:spcPts val="338"/>
                        </a:spcBef>
                        <a:spcAft>
                          <a:spcPct val="0"/>
                        </a:spcAft>
                        <a:buClrTx/>
                        <a:buSzTx/>
                        <a:buFontTx/>
                        <a:buNone/>
                        <a:tabLst/>
                      </a:pPr>
                      <a:r>
                        <a:rPr kumimoji="0" lang="tr-TR" altLang="tr-TR" sz="1400" b="1" i="0" u="none" strike="noStrike" cap="none" normalizeH="0" baseline="0" smtClean="0">
                          <a:ln>
                            <a:noFill/>
                          </a:ln>
                          <a:solidFill>
                            <a:srgbClr val="FFFF66"/>
                          </a:solidFill>
                          <a:effectLst/>
                          <a:latin typeface="Arial" panose="020B0604020202020204" pitchFamily="34" charset="0"/>
                          <a:cs typeface="Arial" panose="020B0604020202020204" pitchFamily="34" charset="0"/>
                        </a:rPr>
                        <a:t>Şeker  kapsamı  </a:t>
                      </a:r>
                      <a:r>
                        <a:rPr kumimoji="0" lang="tr-TR" altLang="tr-TR" sz="1400" b="0" i="0" u="none" strike="noStrike" cap="none" normalizeH="0" baseline="0" smtClean="0">
                          <a:ln>
                            <a:noFill/>
                          </a:ln>
                          <a:solidFill>
                            <a:srgbClr val="FFFF66"/>
                          </a:solidFill>
                          <a:effectLst/>
                          <a:latin typeface="Arial" panose="020B0604020202020204" pitchFamily="34" charset="0"/>
                          <a:cs typeface="Arial" panose="020B0604020202020204" pitchFamily="34" charset="0"/>
                        </a:rPr>
                        <a:t>(%)</a:t>
                      </a:r>
                      <a:endParaRPr kumimoji="0" lang="tr-TR" altLang="tr-T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marL="0" marR="0" marT="43180" marB="0" horzOverflow="overflow">
                    <a:lnL w="12700" cap="flat" cmpd="sng" algn="ctr">
                      <a:solidFill>
                        <a:srgbClr val="FFFF66"/>
                      </a:solidFill>
                      <a:prstDash val="solid"/>
                      <a:round/>
                      <a:headEnd type="none" w="med" len="med"/>
                      <a:tailEnd type="none" w="med" len="med"/>
                    </a:lnL>
                    <a:lnR w="12700" cap="flat" cmpd="sng" algn="ctr">
                      <a:solidFill>
                        <a:srgbClr val="FFFF66"/>
                      </a:solidFill>
                      <a:prstDash val="solid"/>
                      <a:round/>
                      <a:headEnd type="none" w="med" len="med"/>
                      <a:tailEnd type="none" w="med" len="med"/>
                    </a:lnR>
                    <a:lnT w="12700" cap="flat" cmpd="sng" algn="ctr">
                      <a:solidFill>
                        <a:srgbClr val="FFFF66"/>
                      </a:solidFill>
                      <a:prstDash val="solid"/>
                      <a:round/>
                      <a:headEnd type="none" w="med" len="med"/>
                      <a:tailEnd type="none" w="med" len="med"/>
                    </a:lnT>
                    <a:lnB w="12700" cap="flat" cmpd="sng" algn="ctr">
                      <a:solidFill>
                        <a:srgbClr val="FFFF66"/>
                      </a:solidFill>
                      <a:prstDash val="solid"/>
                      <a:round/>
                      <a:headEnd type="none" w="med" len="med"/>
                      <a:tailEnd type="none" w="med" len="med"/>
                    </a:lnB>
                    <a:lnTlToBr>
                      <a:noFill/>
                    </a:lnTlToBr>
                    <a:lnBlToTr>
                      <a:noFill/>
                    </a:lnBlToTr>
                    <a:solidFill>
                      <a:srgbClr val="FF00FF"/>
                    </a:solidFill>
                  </a:tcPr>
                </a:tc>
                <a:tc>
                  <a:txBody>
                    <a:bodyPr/>
                    <a:lstStyle>
                      <a:lvl1pPr marL="263525" indent="-3175">
                        <a:spcBef>
                          <a:spcPct val="20000"/>
                        </a:spcBef>
                        <a:buClr>
                          <a:srgbClr val="B32C16"/>
                        </a:buClr>
                        <a:buSzPct val="95000"/>
                        <a:buFont typeface="Wingdings 2" panose="05020102010507070707" pitchFamily="18" charset="2"/>
                        <a:defRPr sz="22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defRPr sz="1900">
                          <a:solidFill>
                            <a:schemeClr val="tx1"/>
                          </a:solidFill>
                          <a:latin typeface="Constantia" panose="02030602050306030303" pitchFamily="18" charset="0"/>
                        </a:defRPr>
                      </a:lvl3pPr>
                      <a:lvl4pPr marL="1600200" indent="-228600">
                        <a:spcBef>
                          <a:spcPct val="20000"/>
                        </a:spcBef>
                        <a:buClr>
                          <a:srgbClr val="B32C16"/>
                        </a:buClr>
                        <a:buSzPct val="65000"/>
                        <a:buFont typeface="Wingdings 2" panose="05020102010507070707" pitchFamily="18" charset="2"/>
                        <a:defRPr>
                          <a:solidFill>
                            <a:schemeClr val="tx1"/>
                          </a:solidFill>
                          <a:latin typeface="Constantia" panose="02030602050306030303" pitchFamily="18" charset="0"/>
                        </a:defRPr>
                      </a:lvl4pPr>
                      <a:lvl5pPr marL="2057400" indent="-228600">
                        <a:spcBef>
                          <a:spcPct val="20000"/>
                        </a:spcBef>
                        <a:buClr>
                          <a:srgbClr val="F5CD2D"/>
                        </a:buClr>
                        <a:buSzPct val="65000"/>
                        <a:buFont typeface="Wingdings 2" panose="05020102010507070707" pitchFamily="18" charset="2"/>
                        <a:defRPr>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9pPr>
                    </a:lstStyle>
                    <a:p>
                      <a:pPr marL="263525" marR="0" lvl="0" indent="-3175" algn="ctr" defTabSz="914400" rtl="0" eaLnBrk="1" fontAlgn="base" latinLnBrk="0" hangingPunct="1">
                        <a:lnSpc>
                          <a:spcPct val="101000"/>
                        </a:lnSpc>
                        <a:spcBef>
                          <a:spcPts val="300"/>
                        </a:spcBef>
                        <a:spcAft>
                          <a:spcPct val="0"/>
                        </a:spcAft>
                        <a:buClrTx/>
                        <a:buSzTx/>
                        <a:buFontTx/>
                        <a:buNone/>
                        <a:tabLst/>
                      </a:pPr>
                      <a:r>
                        <a:rPr kumimoji="0" lang="tr-TR" altLang="tr-TR" sz="1400" b="1" i="0" u="none" strike="noStrike" cap="none" normalizeH="0" baseline="0" smtClean="0">
                          <a:ln>
                            <a:noFill/>
                          </a:ln>
                          <a:solidFill>
                            <a:srgbClr val="FFFF66"/>
                          </a:solidFill>
                          <a:effectLst/>
                          <a:latin typeface="Arial" panose="020B0604020202020204" pitchFamily="34" charset="0"/>
                          <a:cs typeface="Arial" panose="020B0604020202020204" pitchFamily="34" charset="0"/>
                        </a:rPr>
                        <a:t>Amino-N  kapsamı  </a:t>
                      </a:r>
                      <a:r>
                        <a:rPr kumimoji="0" lang="tr-TR" altLang="tr-TR" sz="1400" b="0" i="0" u="none" strike="noStrike" cap="none" normalizeH="0" baseline="0" smtClean="0">
                          <a:ln>
                            <a:noFill/>
                          </a:ln>
                          <a:solidFill>
                            <a:srgbClr val="FFFF66"/>
                          </a:solidFill>
                          <a:effectLst/>
                          <a:latin typeface="Arial" panose="020B0604020202020204" pitchFamily="34" charset="0"/>
                          <a:cs typeface="Arial" panose="020B0604020202020204" pitchFamily="34" charset="0"/>
                        </a:rPr>
                        <a:t>(meq 100 g</a:t>
                      </a:r>
                      <a:r>
                        <a:rPr kumimoji="0" lang="tr-TR" altLang="tr-TR" sz="1300" b="0" i="0" u="none" strike="noStrike" cap="none" normalizeH="0" baseline="28000" smtClean="0">
                          <a:ln>
                            <a:noFill/>
                          </a:ln>
                          <a:solidFill>
                            <a:srgbClr val="FFFF66"/>
                          </a:solidFill>
                          <a:effectLst/>
                          <a:latin typeface="Arial" panose="020B0604020202020204" pitchFamily="34" charset="0"/>
                          <a:cs typeface="Arial" panose="020B0604020202020204" pitchFamily="34" charset="0"/>
                        </a:rPr>
                        <a:t>-1</a:t>
                      </a:r>
                      <a:r>
                        <a:rPr kumimoji="0" lang="tr-TR" altLang="tr-TR" sz="1400" b="0" i="0" u="none" strike="noStrike" cap="none" normalizeH="0" baseline="0" smtClean="0">
                          <a:ln>
                            <a:noFill/>
                          </a:ln>
                          <a:solidFill>
                            <a:srgbClr val="FFFF66"/>
                          </a:solidFill>
                          <a:effectLst/>
                          <a:latin typeface="Arial" panose="020B0604020202020204" pitchFamily="34" charset="0"/>
                          <a:cs typeface="Arial" panose="020B0604020202020204" pitchFamily="34" charset="0"/>
                        </a:rPr>
                        <a:t>)</a:t>
                      </a:r>
                      <a:endParaRPr kumimoji="0" lang="tr-TR" altLang="tr-T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marL="0" marR="0" marT="38100" marB="0" horzOverflow="overflow">
                    <a:lnL w="12700" cap="flat" cmpd="sng" algn="ctr">
                      <a:solidFill>
                        <a:srgbClr val="FFFF66"/>
                      </a:solidFill>
                      <a:prstDash val="solid"/>
                      <a:round/>
                      <a:headEnd type="none" w="med" len="med"/>
                      <a:tailEnd type="none" w="med" len="med"/>
                    </a:lnL>
                    <a:lnR w="12700" cap="flat" cmpd="sng" algn="ctr">
                      <a:solidFill>
                        <a:srgbClr val="FFFF66"/>
                      </a:solidFill>
                      <a:prstDash val="solid"/>
                      <a:round/>
                      <a:headEnd type="none" w="med" len="med"/>
                      <a:tailEnd type="none" w="med" len="med"/>
                    </a:lnR>
                    <a:lnT w="12700" cap="flat" cmpd="sng" algn="ctr">
                      <a:solidFill>
                        <a:srgbClr val="FFFF66"/>
                      </a:solidFill>
                      <a:prstDash val="solid"/>
                      <a:round/>
                      <a:headEnd type="none" w="med" len="med"/>
                      <a:tailEnd type="none" w="med" len="med"/>
                    </a:lnT>
                    <a:lnB w="12700" cap="flat" cmpd="sng" algn="ctr">
                      <a:solidFill>
                        <a:srgbClr val="FFFF66"/>
                      </a:solidFill>
                      <a:prstDash val="solid"/>
                      <a:round/>
                      <a:headEnd type="none" w="med" len="med"/>
                      <a:tailEnd type="none" w="med" len="med"/>
                    </a:lnB>
                    <a:lnTlToBr>
                      <a:noFill/>
                    </a:lnTlToBr>
                    <a:lnBlToTr>
                      <a:noFill/>
                    </a:lnBlToTr>
                    <a:solidFill>
                      <a:srgbClr val="FF00FF"/>
                    </a:solidFill>
                  </a:tcPr>
                </a:tc>
                <a:tc>
                  <a:txBody>
                    <a:bodyPr/>
                    <a:lstStyle>
                      <a:lvl1pPr marL="455613" indent="-179388">
                        <a:spcBef>
                          <a:spcPct val="20000"/>
                        </a:spcBef>
                        <a:buClr>
                          <a:srgbClr val="B32C16"/>
                        </a:buClr>
                        <a:buSzPct val="95000"/>
                        <a:buFont typeface="Wingdings 2" panose="05020102010507070707" pitchFamily="18" charset="2"/>
                        <a:defRPr sz="22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defRPr sz="1900">
                          <a:solidFill>
                            <a:schemeClr val="tx1"/>
                          </a:solidFill>
                          <a:latin typeface="Constantia" panose="02030602050306030303" pitchFamily="18" charset="0"/>
                        </a:defRPr>
                      </a:lvl3pPr>
                      <a:lvl4pPr marL="1600200" indent="-228600">
                        <a:spcBef>
                          <a:spcPct val="20000"/>
                        </a:spcBef>
                        <a:buClr>
                          <a:srgbClr val="B32C16"/>
                        </a:buClr>
                        <a:buSzPct val="65000"/>
                        <a:buFont typeface="Wingdings 2" panose="05020102010507070707" pitchFamily="18" charset="2"/>
                        <a:defRPr>
                          <a:solidFill>
                            <a:schemeClr val="tx1"/>
                          </a:solidFill>
                          <a:latin typeface="Constantia" panose="02030602050306030303" pitchFamily="18" charset="0"/>
                        </a:defRPr>
                      </a:lvl4pPr>
                      <a:lvl5pPr marL="2057400" indent="-228600">
                        <a:spcBef>
                          <a:spcPct val="20000"/>
                        </a:spcBef>
                        <a:buClr>
                          <a:srgbClr val="F5CD2D"/>
                        </a:buClr>
                        <a:buSzPct val="65000"/>
                        <a:buFont typeface="Wingdings 2" panose="05020102010507070707" pitchFamily="18" charset="2"/>
                        <a:defRPr>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9pPr>
                    </a:lstStyle>
                    <a:p>
                      <a:pPr marL="455613" marR="0" lvl="0" indent="-179388" algn="l" defTabSz="914400" rtl="0" eaLnBrk="1" fontAlgn="base" latinLnBrk="0" hangingPunct="1">
                        <a:lnSpc>
                          <a:spcPct val="100000"/>
                        </a:lnSpc>
                        <a:spcBef>
                          <a:spcPts val="338"/>
                        </a:spcBef>
                        <a:spcAft>
                          <a:spcPct val="0"/>
                        </a:spcAft>
                        <a:buClrTx/>
                        <a:buSzTx/>
                        <a:buFontTx/>
                        <a:buNone/>
                        <a:tabLst/>
                      </a:pPr>
                      <a:r>
                        <a:rPr kumimoji="0" lang="tr-TR" altLang="tr-TR" sz="1400" b="1" i="0" u="none" strike="noStrike" cap="none" normalizeH="0" baseline="0" smtClean="0">
                          <a:ln>
                            <a:noFill/>
                          </a:ln>
                          <a:solidFill>
                            <a:srgbClr val="FFFF66"/>
                          </a:solidFill>
                          <a:effectLst/>
                          <a:latin typeface="Arial" panose="020B0604020202020204" pitchFamily="34" charset="0"/>
                          <a:cs typeface="Arial" panose="020B0604020202020204" pitchFamily="34" charset="0"/>
                        </a:rPr>
                        <a:t>Arıtılabilir  şeker  </a:t>
                      </a:r>
                      <a:r>
                        <a:rPr kumimoji="0" lang="tr-TR" altLang="tr-TR" sz="1400" b="0" i="0" u="none" strike="noStrike" cap="none" normalizeH="0" baseline="0" smtClean="0">
                          <a:ln>
                            <a:noFill/>
                          </a:ln>
                          <a:solidFill>
                            <a:srgbClr val="FFFF66"/>
                          </a:solidFill>
                          <a:effectLst/>
                          <a:latin typeface="Arial" panose="020B0604020202020204" pitchFamily="34" charset="0"/>
                          <a:cs typeface="Arial" panose="020B0604020202020204" pitchFamily="34" charset="0"/>
                        </a:rPr>
                        <a:t>(%)</a:t>
                      </a:r>
                      <a:endParaRPr kumimoji="0" lang="tr-TR" altLang="tr-T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marL="0" marR="0" marT="43180" marB="0" horzOverflow="overflow">
                    <a:lnL w="12700" cap="flat" cmpd="sng" algn="ctr">
                      <a:solidFill>
                        <a:srgbClr val="FFFF66"/>
                      </a:solidFill>
                      <a:prstDash val="solid"/>
                      <a:round/>
                      <a:headEnd type="none" w="med" len="med"/>
                      <a:tailEnd type="none" w="med" len="med"/>
                    </a:lnL>
                    <a:lnR w="12700" cap="flat" cmpd="sng" algn="ctr">
                      <a:solidFill>
                        <a:srgbClr val="FFFF66"/>
                      </a:solidFill>
                      <a:prstDash val="solid"/>
                      <a:round/>
                      <a:headEnd type="none" w="med" len="med"/>
                      <a:tailEnd type="none" w="med" len="med"/>
                    </a:lnR>
                    <a:lnT w="12700" cap="flat" cmpd="sng" algn="ctr">
                      <a:solidFill>
                        <a:srgbClr val="FFFF66"/>
                      </a:solidFill>
                      <a:prstDash val="solid"/>
                      <a:round/>
                      <a:headEnd type="none" w="med" len="med"/>
                      <a:tailEnd type="none" w="med" len="med"/>
                    </a:lnT>
                    <a:lnB w="12700" cap="flat" cmpd="sng" algn="ctr">
                      <a:solidFill>
                        <a:srgbClr val="FFFF66"/>
                      </a:solidFill>
                      <a:prstDash val="solid"/>
                      <a:round/>
                      <a:headEnd type="none" w="med" len="med"/>
                      <a:tailEnd type="none" w="med" len="med"/>
                    </a:lnB>
                    <a:lnTlToBr>
                      <a:noFill/>
                    </a:lnTlToBr>
                    <a:lnBlToTr>
                      <a:noFill/>
                    </a:lnBlToTr>
                    <a:solidFill>
                      <a:srgbClr val="FF00FF"/>
                    </a:solidFill>
                  </a:tcPr>
                </a:tc>
                <a:tc>
                  <a:txBody>
                    <a:bodyPr/>
                    <a:lstStyle>
                      <a:lvl1pPr marL="3175">
                        <a:spcBef>
                          <a:spcPct val="20000"/>
                        </a:spcBef>
                        <a:buClr>
                          <a:srgbClr val="B32C16"/>
                        </a:buClr>
                        <a:buSzPct val="95000"/>
                        <a:buFont typeface="Wingdings 2" panose="05020102010507070707" pitchFamily="18" charset="2"/>
                        <a:defRPr sz="22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defRPr sz="1900">
                          <a:solidFill>
                            <a:schemeClr val="tx1"/>
                          </a:solidFill>
                          <a:latin typeface="Constantia" panose="02030602050306030303" pitchFamily="18" charset="0"/>
                        </a:defRPr>
                      </a:lvl3pPr>
                      <a:lvl4pPr marL="1600200" indent="-228600">
                        <a:spcBef>
                          <a:spcPct val="20000"/>
                        </a:spcBef>
                        <a:buClr>
                          <a:srgbClr val="B32C16"/>
                        </a:buClr>
                        <a:buSzPct val="65000"/>
                        <a:buFont typeface="Wingdings 2" panose="05020102010507070707" pitchFamily="18" charset="2"/>
                        <a:defRPr>
                          <a:solidFill>
                            <a:schemeClr val="tx1"/>
                          </a:solidFill>
                          <a:latin typeface="Constantia" panose="02030602050306030303" pitchFamily="18" charset="0"/>
                        </a:defRPr>
                      </a:lvl4pPr>
                      <a:lvl5pPr marL="2057400" indent="-228600">
                        <a:spcBef>
                          <a:spcPct val="20000"/>
                        </a:spcBef>
                        <a:buClr>
                          <a:srgbClr val="F5CD2D"/>
                        </a:buClr>
                        <a:buSzPct val="65000"/>
                        <a:buFont typeface="Wingdings 2" panose="05020102010507070707" pitchFamily="18" charset="2"/>
                        <a:defRPr>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9pPr>
                    </a:lstStyle>
                    <a:p>
                      <a:pPr marL="3175" marR="0" lvl="0" indent="0" algn="ctr" defTabSz="914400" rtl="0" eaLnBrk="1" fontAlgn="base" latinLnBrk="0" hangingPunct="1">
                        <a:lnSpc>
                          <a:spcPct val="100000"/>
                        </a:lnSpc>
                        <a:spcBef>
                          <a:spcPts val="313"/>
                        </a:spcBef>
                        <a:spcAft>
                          <a:spcPct val="0"/>
                        </a:spcAft>
                        <a:buClrTx/>
                        <a:buSzTx/>
                        <a:buFontTx/>
                        <a:buNone/>
                        <a:tabLst/>
                      </a:pPr>
                      <a:r>
                        <a:rPr kumimoji="0" lang="tr-TR" altLang="tr-TR" sz="1400" b="1" i="0" u="none" strike="noStrike" cap="none" normalizeH="0" baseline="0" smtClean="0">
                          <a:ln>
                            <a:noFill/>
                          </a:ln>
                          <a:solidFill>
                            <a:srgbClr val="FFFF66"/>
                          </a:solidFill>
                          <a:effectLst/>
                          <a:latin typeface="Arial" panose="020B0604020202020204" pitchFamily="34" charset="0"/>
                          <a:cs typeface="Arial" panose="020B0604020202020204" pitchFamily="34" charset="0"/>
                        </a:rPr>
                        <a:t>Şeker verimi</a:t>
                      </a:r>
                      <a:endParaRPr kumimoji="0" lang="tr-TR" altLang="tr-T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p>
                      <a:pPr marL="3175" marR="0" lvl="0" indent="0" algn="ctr" defTabSz="914400" rtl="0" eaLnBrk="1" fontAlgn="base" latinLnBrk="0" hangingPunct="1">
                        <a:lnSpc>
                          <a:spcPct val="100000"/>
                        </a:lnSpc>
                        <a:spcBef>
                          <a:spcPts val="25"/>
                        </a:spcBef>
                        <a:spcAft>
                          <a:spcPct val="0"/>
                        </a:spcAft>
                        <a:buClrTx/>
                        <a:buSzTx/>
                        <a:buFontTx/>
                        <a:buNone/>
                        <a:tabLst/>
                      </a:pPr>
                      <a:r>
                        <a:rPr kumimoji="0" lang="tr-TR" altLang="tr-TR" sz="1400" b="0" i="0" u="none" strike="noStrike" cap="none" normalizeH="0" baseline="0" smtClean="0">
                          <a:ln>
                            <a:noFill/>
                          </a:ln>
                          <a:solidFill>
                            <a:srgbClr val="FFFF66"/>
                          </a:solidFill>
                          <a:effectLst/>
                          <a:latin typeface="Arial" panose="020B0604020202020204" pitchFamily="34" charset="0"/>
                          <a:cs typeface="Arial" panose="020B0604020202020204" pitchFamily="34" charset="0"/>
                        </a:rPr>
                        <a:t>(kg da</a:t>
                      </a:r>
                      <a:r>
                        <a:rPr kumimoji="0" lang="tr-TR" altLang="tr-TR" sz="1300" b="0" i="0" u="none" strike="noStrike" cap="none" normalizeH="0" baseline="28000" smtClean="0">
                          <a:ln>
                            <a:noFill/>
                          </a:ln>
                          <a:solidFill>
                            <a:srgbClr val="FFFF66"/>
                          </a:solidFill>
                          <a:effectLst/>
                          <a:latin typeface="Arial" panose="020B0604020202020204" pitchFamily="34" charset="0"/>
                          <a:cs typeface="Arial" panose="020B0604020202020204" pitchFamily="34" charset="0"/>
                        </a:rPr>
                        <a:t>-1</a:t>
                      </a:r>
                      <a:r>
                        <a:rPr kumimoji="0" lang="tr-TR" altLang="tr-TR" sz="1400" b="0" i="0" u="none" strike="noStrike" cap="none" normalizeH="0" baseline="0" smtClean="0">
                          <a:ln>
                            <a:noFill/>
                          </a:ln>
                          <a:solidFill>
                            <a:srgbClr val="FFFF66"/>
                          </a:solidFill>
                          <a:effectLst/>
                          <a:latin typeface="Arial" panose="020B0604020202020204" pitchFamily="34" charset="0"/>
                          <a:cs typeface="Arial" panose="020B0604020202020204" pitchFamily="34" charset="0"/>
                        </a:rPr>
                        <a:t>)</a:t>
                      </a:r>
                      <a:endParaRPr kumimoji="0" lang="tr-TR" altLang="tr-T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marL="0" marR="0" marT="40005" marB="0" horzOverflow="overflow">
                    <a:lnL w="12700" cap="flat" cmpd="sng" algn="ctr">
                      <a:solidFill>
                        <a:srgbClr val="FFFF66"/>
                      </a:solidFill>
                      <a:prstDash val="solid"/>
                      <a:round/>
                      <a:headEnd type="none" w="med" len="med"/>
                      <a:tailEnd type="none" w="med" len="med"/>
                    </a:lnL>
                    <a:lnR w="12700" cap="flat" cmpd="sng" algn="ctr">
                      <a:solidFill>
                        <a:srgbClr val="FFFF66"/>
                      </a:solidFill>
                      <a:prstDash val="solid"/>
                      <a:round/>
                      <a:headEnd type="none" w="med" len="med"/>
                      <a:tailEnd type="none" w="med" len="med"/>
                    </a:lnR>
                    <a:lnT w="12700" cap="flat" cmpd="sng" algn="ctr">
                      <a:solidFill>
                        <a:srgbClr val="FFFF66"/>
                      </a:solidFill>
                      <a:prstDash val="solid"/>
                      <a:round/>
                      <a:headEnd type="none" w="med" len="med"/>
                      <a:tailEnd type="none" w="med" len="med"/>
                    </a:lnT>
                    <a:lnB w="12700" cap="flat" cmpd="sng" algn="ctr">
                      <a:solidFill>
                        <a:srgbClr val="FFFF66"/>
                      </a:solidFill>
                      <a:prstDash val="solid"/>
                      <a:round/>
                      <a:headEnd type="none" w="med" len="med"/>
                      <a:tailEnd type="none" w="med" len="med"/>
                    </a:lnB>
                    <a:lnTlToBr>
                      <a:noFill/>
                    </a:lnTlToBr>
                    <a:lnBlToTr>
                      <a:noFill/>
                    </a:lnBlToTr>
                    <a:solidFill>
                      <a:srgbClr val="FF00FF"/>
                    </a:solidFill>
                  </a:tcPr>
                </a:tc>
                <a:extLst>
                  <a:ext uri="{0D108BD9-81ED-4DB2-BD59-A6C34878D82A}">
                    <a16:rowId xmlns:a16="http://schemas.microsoft.com/office/drawing/2014/main" val="2910959246"/>
                  </a:ext>
                </a:extLst>
              </a:tr>
              <a:tr h="312738">
                <a:tc>
                  <a:txBody>
                    <a:bodyPr/>
                    <a:lstStyle>
                      <a:lvl1pPr>
                        <a:spcBef>
                          <a:spcPct val="20000"/>
                        </a:spcBef>
                        <a:buClr>
                          <a:srgbClr val="B32C16"/>
                        </a:buClr>
                        <a:buSzPct val="95000"/>
                        <a:buFont typeface="Wingdings 2" panose="05020102010507070707" pitchFamily="18" charset="2"/>
                        <a:defRPr sz="22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defRPr sz="1900">
                          <a:solidFill>
                            <a:schemeClr val="tx1"/>
                          </a:solidFill>
                          <a:latin typeface="Constantia" panose="02030602050306030303" pitchFamily="18" charset="0"/>
                        </a:defRPr>
                      </a:lvl3pPr>
                      <a:lvl4pPr marL="1600200" indent="-228600">
                        <a:spcBef>
                          <a:spcPct val="20000"/>
                        </a:spcBef>
                        <a:buClr>
                          <a:srgbClr val="B32C16"/>
                        </a:buClr>
                        <a:buSzPct val="65000"/>
                        <a:buFont typeface="Wingdings 2" panose="05020102010507070707" pitchFamily="18" charset="2"/>
                        <a:defRPr>
                          <a:solidFill>
                            <a:schemeClr val="tx1"/>
                          </a:solidFill>
                          <a:latin typeface="Constantia" panose="02030602050306030303" pitchFamily="18" charset="0"/>
                        </a:defRPr>
                      </a:lvl4pPr>
                      <a:lvl5pPr marL="2057400" indent="-228600">
                        <a:spcBef>
                          <a:spcPct val="20000"/>
                        </a:spcBef>
                        <a:buClr>
                          <a:srgbClr val="F5CD2D"/>
                        </a:buClr>
                        <a:buSzPct val="65000"/>
                        <a:buFont typeface="Wingdings 2" panose="05020102010507070707" pitchFamily="18" charset="2"/>
                        <a:defRPr>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9pPr>
                    </a:lstStyle>
                    <a:p>
                      <a:pPr marL="0" marR="0" lvl="0" indent="0" algn="ctr" defTabSz="914400" rtl="0" eaLnBrk="1" fontAlgn="base" latinLnBrk="0" hangingPunct="1">
                        <a:lnSpc>
                          <a:spcPct val="100000"/>
                        </a:lnSpc>
                        <a:spcBef>
                          <a:spcPts val="338"/>
                        </a:spcBef>
                        <a:spcAft>
                          <a:spcPct val="0"/>
                        </a:spcAft>
                        <a:buClrTx/>
                        <a:buSzTx/>
                        <a:buFontTx/>
                        <a:buNone/>
                        <a:tabLst/>
                      </a:pPr>
                      <a:r>
                        <a:rPr kumimoji="0" lang="tr-TR" altLang="tr-TR" sz="1400" b="0" i="0" u="none" strike="noStrike" cap="none" normalizeH="0" baseline="0" smtClean="0">
                          <a:ln>
                            <a:noFill/>
                          </a:ln>
                          <a:solidFill>
                            <a:srgbClr val="0000CC"/>
                          </a:solidFill>
                          <a:effectLst/>
                          <a:latin typeface="Arial" panose="020B0604020202020204" pitchFamily="34" charset="0"/>
                          <a:cs typeface="Arial" panose="020B0604020202020204" pitchFamily="34" charset="0"/>
                        </a:rPr>
                        <a:t>0</a:t>
                      </a:r>
                      <a:endParaRPr kumimoji="0" lang="tr-TR" altLang="tr-T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marL="0" marR="0" marT="43180" marB="0" horzOverflow="overflow">
                    <a:lnL w="12700" cap="flat" cmpd="sng" algn="ctr">
                      <a:solidFill>
                        <a:srgbClr val="FFFF66"/>
                      </a:solidFill>
                      <a:prstDash val="solid"/>
                      <a:round/>
                      <a:headEnd type="none" w="med" len="med"/>
                      <a:tailEnd type="none" w="med" len="med"/>
                    </a:lnL>
                    <a:lnR w="12700" cap="flat" cmpd="sng" algn="ctr">
                      <a:solidFill>
                        <a:srgbClr val="FFFF66"/>
                      </a:solidFill>
                      <a:prstDash val="solid"/>
                      <a:round/>
                      <a:headEnd type="none" w="med" len="med"/>
                      <a:tailEnd type="none" w="med" len="med"/>
                    </a:lnR>
                    <a:lnT w="12700" cap="flat" cmpd="sng" algn="ctr">
                      <a:solidFill>
                        <a:srgbClr val="FFFF66"/>
                      </a:solidFill>
                      <a:prstDash val="solid"/>
                      <a:round/>
                      <a:headEnd type="none" w="med" len="med"/>
                      <a:tailEnd type="none" w="med" len="med"/>
                    </a:lnT>
                    <a:lnB>
                      <a:noFill/>
                    </a:lnB>
                    <a:lnTlToBr>
                      <a:noFill/>
                    </a:lnTlToBr>
                    <a:lnBlToTr>
                      <a:noFill/>
                    </a:lnBlToTr>
                    <a:solidFill>
                      <a:srgbClr val="FF00FF"/>
                    </a:solidFill>
                  </a:tcPr>
                </a:tc>
                <a:tc>
                  <a:txBody>
                    <a:bodyPr/>
                    <a:lstStyle>
                      <a:lvl1pPr>
                        <a:spcBef>
                          <a:spcPct val="20000"/>
                        </a:spcBef>
                        <a:buClr>
                          <a:srgbClr val="B32C16"/>
                        </a:buClr>
                        <a:buSzPct val="95000"/>
                        <a:buFont typeface="Wingdings 2" panose="05020102010507070707" pitchFamily="18" charset="2"/>
                        <a:defRPr sz="22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defRPr sz="1900">
                          <a:solidFill>
                            <a:schemeClr val="tx1"/>
                          </a:solidFill>
                          <a:latin typeface="Constantia" panose="02030602050306030303" pitchFamily="18" charset="0"/>
                        </a:defRPr>
                      </a:lvl3pPr>
                      <a:lvl4pPr marL="1600200" indent="-228600">
                        <a:spcBef>
                          <a:spcPct val="20000"/>
                        </a:spcBef>
                        <a:buClr>
                          <a:srgbClr val="B32C16"/>
                        </a:buClr>
                        <a:buSzPct val="65000"/>
                        <a:buFont typeface="Wingdings 2" panose="05020102010507070707" pitchFamily="18" charset="2"/>
                        <a:defRPr>
                          <a:solidFill>
                            <a:schemeClr val="tx1"/>
                          </a:solidFill>
                          <a:latin typeface="Constantia" panose="02030602050306030303" pitchFamily="18" charset="0"/>
                        </a:defRPr>
                      </a:lvl4pPr>
                      <a:lvl5pPr marL="2057400" indent="-228600">
                        <a:spcBef>
                          <a:spcPct val="20000"/>
                        </a:spcBef>
                        <a:buClr>
                          <a:srgbClr val="F5CD2D"/>
                        </a:buClr>
                        <a:buSzPct val="65000"/>
                        <a:buFont typeface="Wingdings 2" panose="05020102010507070707" pitchFamily="18" charset="2"/>
                        <a:defRPr>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9pPr>
                    </a:lstStyle>
                    <a:p>
                      <a:pPr marL="0" marR="0" lvl="0" indent="0" algn="r" defTabSz="914400" rtl="0" eaLnBrk="1" fontAlgn="base" latinLnBrk="0" hangingPunct="1">
                        <a:lnSpc>
                          <a:spcPct val="100000"/>
                        </a:lnSpc>
                        <a:spcBef>
                          <a:spcPts val="338"/>
                        </a:spcBef>
                        <a:spcAft>
                          <a:spcPct val="0"/>
                        </a:spcAft>
                        <a:buClrTx/>
                        <a:buSzTx/>
                        <a:buFontTx/>
                        <a:buNone/>
                        <a:tabLst/>
                      </a:pPr>
                      <a:r>
                        <a:rPr kumimoji="0" lang="tr-TR" altLang="tr-TR" sz="1400" b="0" i="0" u="none" strike="noStrike" cap="none" normalizeH="0" baseline="0" smtClean="0">
                          <a:ln>
                            <a:noFill/>
                          </a:ln>
                          <a:solidFill>
                            <a:srgbClr val="0000CC"/>
                          </a:solidFill>
                          <a:effectLst/>
                          <a:latin typeface="Arial" panose="020B0604020202020204" pitchFamily="34" charset="0"/>
                          <a:cs typeface="Arial" panose="020B0604020202020204" pitchFamily="34" charset="0"/>
                        </a:rPr>
                        <a:t>3648</a:t>
                      </a:r>
                      <a:endParaRPr kumimoji="0" lang="tr-TR" altLang="tr-T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marL="0" marR="0" marT="43180" marB="0" horzOverflow="overflow">
                    <a:lnL w="12700" cap="flat" cmpd="sng" algn="ctr">
                      <a:solidFill>
                        <a:srgbClr val="FFFF66"/>
                      </a:solidFill>
                      <a:prstDash val="solid"/>
                      <a:round/>
                      <a:headEnd type="none" w="med" len="med"/>
                      <a:tailEnd type="none" w="med" len="med"/>
                    </a:lnL>
                    <a:lnR w="12700" cap="flat" cmpd="sng" algn="ctr">
                      <a:solidFill>
                        <a:srgbClr val="FFFF66"/>
                      </a:solidFill>
                      <a:prstDash val="solid"/>
                      <a:round/>
                      <a:headEnd type="none" w="med" len="med"/>
                      <a:tailEnd type="none" w="med" len="med"/>
                    </a:lnR>
                    <a:lnT w="12700" cap="flat" cmpd="sng" algn="ctr">
                      <a:solidFill>
                        <a:srgbClr val="FFFF66"/>
                      </a:solidFill>
                      <a:prstDash val="solid"/>
                      <a:round/>
                      <a:headEnd type="none" w="med" len="med"/>
                      <a:tailEnd type="none" w="med" len="med"/>
                    </a:lnT>
                    <a:lnB>
                      <a:noFill/>
                    </a:lnB>
                    <a:lnTlToBr>
                      <a:noFill/>
                    </a:lnTlToBr>
                    <a:lnBlToTr>
                      <a:noFill/>
                    </a:lnBlToTr>
                    <a:solidFill>
                      <a:srgbClr val="FF00FF"/>
                    </a:solidFill>
                  </a:tcPr>
                </a:tc>
                <a:tc>
                  <a:txBody>
                    <a:bodyPr/>
                    <a:lstStyle>
                      <a:lvl1pPr>
                        <a:spcBef>
                          <a:spcPct val="20000"/>
                        </a:spcBef>
                        <a:buClr>
                          <a:srgbClr val="B32C16"/>
                        </a:buClr>
                        <a:buSzPct val="95000"/>
                        <a:buFont typeface="Wingdings 2" panose="05020102010507070707" pitchFamily="18" charset="2"/>
                        <a:defRPr sz="22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defRPr sz="1900">
                          <a:solidFill>
                            <a:schemeClr val="tx1"/>
                          </a:solidFill>
                          <a:latin typeface="Constantia" panose="02030602050306030303" pitchFamily="18" charset="0"/>
                        </a:defRPr>
                      </a:lvl3pPr>
                      <a:lvl4pPr marL="1600200" indent="-228600">
                        <a:spcBef>
                          <a:spcPct val="20000"/>
                        </a:spcBef>
                        <a:buClr>
                          <a:srgbClr val="B32C16"/>
                        </a:buClr>
                        <a:buSzPct val="65000"/>
                        <a:buFont typeface="Wingdings 2" panose="05020102010507070707" pitchFamily="18" charset="2"/>
                        <a:defRPr>
                          <a:solidFill>
                            <a:schemeClr val="tx1"/>
                          </a:solidFill>
                          <a:latin typeface="Constantia" panose="02030602050306030303" pitchFamily="18" charset="0"/>
                        </a:defRPr>
                      </a:lvl4pPr>
                      <a:lvl5pPr marL="2057400" indent="-228600">
                        <a:spcBef>
                          <a:spcPct val="20000"/>
                        </a:spcBef>
                        <a:buClr>
                          <a:srgbClr val="F5CD2D"/>
                        </a:buClr>
                        <a:buSzPct val="65000"/>
                        <a:buFont typeface="Wingdings 2" panose="05020102010507070707" pitchFamily="18" charset="2"/>
                        <a:defRPr>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9pPr>
                    </a:lstStyle>
                    <a:p>
                      <a:pPr marL="0" marR="0" lvl="0" indent="0" algn="ctr" defTabSz="914400" rtl="0" eaLnBrk="1" fontAlgn="base" latinLnBrk="0" hangingPunct="1">
                        <a:lnSpc>
                          <a:spcPct val="100000"/>
                        </a:lnSpc>
                        <a:spcBef>
                          <a:spcPts val="338"/>
                        </a:spcBef>
                        <a:spcAft>
                          <a:spcPct val="0"/>
                        </a:spcAft>
                        <a:buClrTx/>
                        <a:buSzTx/>
                        <a:buFontTx/>
                        <a:buNone/>
                        <a:tabLst/>
                      </a:pPr>
                      <a:r>
                        <a:rPr kumimoji="0" lang="tr-TR" altLang="tr-TR" sz="1400" b="0" i="0" u="none" strike="noStrike" cap="none" normalizeH="0" baseline="0" smtClean="0">
                          <a:ln>
                            <a:noFill/>
                          </a:ln>
                          <a:solidFill>
                            <a:srgbClr val="0000CC"/>
                          </a:solidFill>
                          <a:effectLst/>
                          <a:latin typeface="Arial" panose="020B0604020202020204" pitchFamily="34" charset="0"/>
                          <a:cs typeface="Arial" panose="020B0604020202020204" pitchFamily="34" charset="0"/>
                        </a:rPr>
                        <a:t>18.90</a:t>
                      </a:r>
                      <a:endParaRPr kumimoji="0" lang="tr-TR" altLang="tr-T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marL="0" marR="0" marT="43180" marB="0" horzOverflow="overflow">
                    <a:lnL w="12700" cap="flat" cmpd="sng" algn="ctr">
                      <a:solidFill>
                        <a:srgbClr val="FFFF66"/>
                      </a:solidFill>
                      <a:prstDash val="solid"/>
                      <a:round/>
                      <a:headEnd type="none" w="med" len="med"/>
                      <a:tailEnd type="none" w="med" len="med"/>
                    </a:lnL>
                    <a:lnR w="12700" cap="flat" cmpd="sng" algn="ctr">
                      <a:solidFill>
                        <a:srgbClr val="FFFF66"/>
                      </a:solidFill>
                      <a:prstDash val="solid"/>
                      <a:round/>
                      <a:headEnd type="none" w="med" len="med"/>
                      <a:tailEnd type="none" w="med" len="med"/>
                    </a:lnR>
                    <a:lnT w="12700" cap="flat" cmpd="sng" algn="ctr">
                      <a:solidFill>
                        <a:srgbClr val="FFFF66"/>
                      </a:solidFill>
                      <a:prstDash val="solid"/>
                      <a:round/>
                      <a:headEnd type="none" w="med" len="med"/>
                      <a:tailEnd type="none" w="med" len="med"/>
                    </a:lnT>
                    <a:lnB>
                      <a:noFill/>
                    </a:lnB>
                    <a:lnTlToBr>
                      <a:noFill/>
                    </a:lnTlToBr>
                    <a:lnBlToTr>
                      <a:noFill/>
                    </a:lnBlToTr>
                    <a:solidFill>
                      <a:srgbClr val="FF00FF"/>
                    </a:solidFill>
                  </a:tcPr>
                </a:tc>
                <a:tc>
                  <a:txBody>
                    <a:bodyPr/>
                    <a:lstStyle>
                      <a:lvl1pPr>
                        <a:spcBef>
                          <a:spcPct val="20000"/>
                        </a:spcBef>
                        <a:buClr>
                          <a:srgbClr val="B32C16"/>
                        </a:buClr>
                        <a:buSzPct val="95000"/>
                        <a:buFont typeface="Wingdings 2" panose="05020102010507070707" pitchFamily="18" charset="2"/>
                        <a:defRPr sz="22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defRPr sz="1900">
                          <a:solidFill>
                            <a:schemeClr val="tx1"/>
                          </a:solidFill>
                          <a:latin typeface="Constantia" panose="02030602050306030303" pitchFamily="18" charset="0"/>
                        </a:defRPr>
                      </a:lvl3pPr>
                      <a:lvl4pPr marL="1600200" indent="-228600">
                        <a:spcBef>
                          <a:spcPct val="20000"/>
                        </a:spcBef>
                        <a:buClr>
                          <a:srgbClr val="B32C16"/>
                        </a:buClr>
                        <a:buSzPct val="65000"/>
                        <a:buFont typeface="Wingdings 2" panose="05020102010507070707" pitchFamily="18" charset="2"/>
                        <a:defRPr>
                          <a:solidFill>
                            <a:schemeClr val="tx1"/>
                          </a:solidFill>
                          <a:latin typeface="Constantia" panose="02030602050306030303" pitchFamily="18" charset="0"/>
                        </a:defRPr>
                      </a:lvl4pPr>
                      <a:lvl5pPr marL="2057400" indent="-228600">
                        <a:spcBef>
                          <a:spcPct val="20000"/>
                        </a:spcBef>
                        <a:buClr>
                          <a:srgbClr val="F5CD2D"/>
                        </a:buClr>
                        <a:buSzPct val="65000"/>
                        <a:buFont typeface="Wingdings 2" panose="05020102010507070707" pitchFamily="18" charset="2"/>
                        <a:defRPr>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9pPr>
                    </a:lstStyle>
                    <a:p>
                      <a:pPr marL="0" marR="0" lvl="0" indent="0" algn="ctr" defTabSz="914400" rtl="0" eaLnBrk="1" fontAlgn="base" latinLnBrk="0" hangingPunct="1">
                        <a:lnSpc>
                          <a:spcPct val="100000"/>
                        </a:lnSpc>
                        <a:spcBef>
                          <a:spcPts val="338"/>
                        </a:spcBef>
                        <a:spcAft>
                          <a:spcPct val="0"/>
                        </a:spcAft>
                        <a:buClrTx/>
                        <a:buSzTx/>
                        <a:buFontTx/>
                        <a:buNone/>
                        <a:tabLst/>
                      </a:pPr>
                      <a:r>
                        <a:rPr kumimoji="0" lang="tr-TR" altLang="tr-TR" sz="1400" b="0" i="0" u="none" strike="noStrike" cap="none" normalizeH="0" baseline="0" smtClean="0">
                          <a:ln>
                            <a:noFill/>
                          </a:ln>
                          <a:solidFill>
                            <a:srgbClr val="0000CC"/>
                          </a:solidFill>
                          <a:effectLst/>
                          <a:latin typeface="Arial" panose="020B0604020202020204" pitchFamily="34" charset="0"/>
                          <a:cs typeface="Arial" panose="020B0604020202020204" pitchFamily="34" charset="0"/>
                        </a:rPr>
                        <a:t>1.45</a:t>
                      </a:r>
                      <a:endParaRPr kumimoji="0" lang="tr-TR" altLang="tr-T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marL="0" marR="0" marT="43180" marB="0" horzOverflow="overflow">
                    <a:lnL w="12700" cap="flat" cmpd="sng" algn="ctr">
                      <a:solidFill>
                        <a:srgbClr val="FFFF66"/>
                      </a:solidFill>
                      <a:prstDash val="solid"/>
                      <a:round/>
                      <a:headEnd type="none" w="med" len="med"/>
                      <a:tailEnd type="none" w="med" len="med"/>
                    </a:lnL>
                    <a:lnR w="12700" cap="flat" cmpd="sng" algn="ctr">
                      <a:solidFill>
                        <a:srgbClr val="FFFF66"/>
                      </a:solidFill>
                      <a:prstDash val="solid"/>
                      <a:round/>
                      <a:headEnd type="none" w="med" len="med"/>
                      <a:tailEnd type="none" w="med" len="med"/>
                    </a:lnR>
                    <a:lnT w="12700" cap="flat" cmpd="sng" algn="ctr">
                      <a:solidFill>
                        <a:srgbClr val="FFFF66"/>
                      </a:solidFill>
                      <a:prstDash val="solid"/>
                      <a:round/>
                      <a:headEnd type="none" w="med" len="med"/>
                      <a:tailEnd type="none" w="med" len="med"/>
                    </a:lnT>
                    <a:lnB>
                      <a:noFill/>
                    </a:lnB>
                    <a:lnTlToBr>
                      <a:noFill/>
                    </a:lnTlToBr>
                    <a:lnBlToTr>
                      <a:noFill/>
                    </a:lnBlToTr>
                    <a:solidFill>
                      <a:srgbClr val="FF00FF"/>
                    </a:solidFill>
                  </a:tcPr>
                </a:tc>
                <a:tc>
                  <a:txBody>
                    <a:bodyPr/>
                    <a:lstStyle>
                      <a:lvl1pPr marL="1588">
                        <a:spcBef>
                          <a:spcPct val="20000"/>
                        </a:spcBef>
                        <a:buClr>
                          <a:srgbClr val="B32C16"/>
                        </a:buClr>
                        <a:buSzPct val="95000"/>
                        <a:buFont typeface="Wingdings 2" panose="05020102010507070707" pitchFamily="18" charset="2"/>
                        <a:defRPr sz="22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defRPr sz="1900">
                          <a:solidFill>
                            <a:schemeClr val="tx1"/>
                          </a:solidFill>
                          <a:latin typeface="Constantia" panose="02030602050306030303" pitchFamily="18" charset="0"/>
                        </a:defRPr>
                      </a:lvl3pPr>
                      <a:lvl4pPr marL="1600200" indent="-228600">
                        <a:spcBef>
                          <a:spcPct val="20000"/>
                        </a:spcBef>
                        <a:buClr>
                          <a:srgbClr val="B32C16"/>
                        </a:buClr>
                        <a:buSzPct val="65000"/>
                        <a:buFont typeface="Wingdings 2" panose="05020102010507070707" pitchFamily="18" charset="2"/>
                        <a:defRPr>
                          <a:solidFill>
                            <a:schemeClr val="tx1"/>
                          </a:solidFill>
                          <a:latin typeface="Constantia" panose="02030602050306030303" pitchFamily="18" charset="0"/>
                        </a:defRPr>
                      </a:lvl4pPr>
                      <a:lvl5pPr marL="2057400" indent="-228600">
                        <a:spcBef>
                          <a:spcPct val="20000"/>
                        </a:spcBef>
                        <a:buClr>
                          <a:srgbClr val="F5CD2D"/>
                        </a:buClr>
                        <a:buSzPct val="65000"/>
                        <a:buFont typeface="Wingdings 2" panose="05020102010507070707" pitchFamily="18" charset="2"/>
                        <a:defRPr>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9pPr>
                    </a:lstStyle>
                    <a:p>
                      <a:pPr marL="1588" marR="0" lvl="0" indent="0" algn="ctr" defTabSz="914400" rtl="0" eaLnBrk="1" fontAlgn="base" latinLnBrk="0" hangingPunct="1">
                        <a:lnSpc>
                          <a:spcPct val="100000"/>
                        </a:lnSpc>
                        <a:spcBef>
                          <a:spcPts val="338"/>
                        </a:spcBef>
                        <a:spcAft>
                          <a:spcPct val="0"/>
                        </a:spcAft>
                        <a:buClrTx/>
                        <a:buSzTx/>
                        <a:buFontTx/>
                        <a:buNone/>
                        <a:tabLst/>
                      </a:pPr>
                      <a:r>
                        <a:rPr kumimoji="0" lang="tr-TR" altLang="tr-TR" sz="1400" b="0" i="0" u="none" strike="noStrike" cap="none" normalizeH="0" baseline="0" smtClean="0">
                          <a:ln>
                            <a:noFill/>
                          </a:ln>
                          <a:solidFill>
                            <a:srgbClr val="0000CC"/>
                          </a:solidFill>
                          <a:effectLst/>
                          <a:latin typeface="Arial" panose="020B0604020202020204" pitchFamily="34" charset="0"/>
                          <a:cs typeface="Arial" panose="020B0604020202020204" pitchFamily="34" charset="0"/>
                        </a:rPr>
                        <a:t>17.08</a:t>
                      </a:r>
                      <a:endParaRPr kumimoji="0" lang="tr-TR" altLang="tr-T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marL="0" marR="0" marT="43180" marB="0" horzOverflow="overflow">
                    <a:lnL w="12700" cap="flat" cmpd="sng" algn="ctr">
                      <a:solidFill>
                        <a:srgbClr val="FFFF66"/>
                      </a:solidFill>
                      <a:prstDash val="solid"/>
                      <a:round/>
                      <a:headEnd type="none" w="med" len="med"/>
                      <a:tailEnd type="none" w="med" len="med"/>
                    </a:lnL>
                    <a:lnR w="12700" cap="flat" cmpd="sng" algn="ctr">
                      <a:solidFill>
                        <a:srgbClr val="FFFF66"/>
                      </a:solidFill>
                      <a:prstDash val="solid"/>
                      <a:round/>
                      <a:headEnd type="none" w="med" len="med"/>
                      <a:tailEnd type="none" w="med" len="med"/>
                    </a:lnR>
                    <a:lnT w="12700" cap="flat" cmpd="sng" algn="ctr">
                      <a:solidFill>
                        <a:srgbClr val="FFFF66"/>
                      </a:solidFill>
                      <a:prstDash val="solid"/>
                      <a:round/>
                      <a:headEnd type="none" w="med" len="med"/>
                      <a:tailEnd type="none" w="med" len="med"/>
                    </a:lnT>
                    <a:lnB>
                      <a:noFill/>
                    </a:lnB>
                    <a:lnTlToBr>
                      <a:noFill/>
                    </a:lnTlToBr>
                    <a:lnBlToTr>
                      <a:noFill/>
                    </a:lnBlToTr>
                    <a:solidFill>
                      <a:srgbClr val="FF00FF"/>
                    </a:solidFill>
                  </a:tcPr>
                </a:tc>
                <a:tc>
                  <a:txBody>
                    <a:bodyPr/>
                    <a:lstStyle>
                      <a:lvl1pPr>
                        <a:spcBef>
                          <a:spcPct val="20000"/>
                        </a:spcBef>
                        <a:buClr>
                          <a:srgbClr val="B32C16"/>
                        </a:buClr>
                        <a:buSzPct val="95000"/>
                        <a:buFont typeface="Wingdings 2" panose="05020102010507070707" pitchFamily="18" charset="2"/>
                        <a:defRPr sz="22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defRPr sz="1900">
                          <a:solidFill>
                            <a:schemeClr val="tx1"/>
                          </a:solidFill>
                          <a:latin typeface="Constantia" panose="02030602050306030303" pitchFamily="18" charset="0"/>
                        </a:defRPr>
                      </a:lvl3pPr>
                      <a:lvl4pPr marL="1600200" indent="-228600">
                        <a:spcBef>
                          <a:spcPct val="20000"/>
                        </a:spcBef>
                        <a:buClr>
                          <a:srgbClr val="B32C16"/>
                        </a:buClr>
                        <a:buSzPct val="65000"/>
                        <a:buFont typeface="Wingdings 2" panose="05020102010507070707" pitchFamily="18" charset="2"/>
                        <a:defRPr>
                          <a:solidFill>
                            <a:schemeClr val="tx1"/>
                          </a:solidFill>
                          <a:latin typeface="Constantia" panose="02030602050306030303" pitchFamily="18" charset="0"/>
                        </a:defRPr>
                      </a:lvl4pPr>
                      <a:lvl5pPr marL="2057400" indent="-228600">
                        <a:spcBef>
                          <a:spcPct val="20000"/>
                        </a:spcBef>
                        <a:buClr>
                          <a:srgbClr val="F5CD2D"/>
                        </a:buClr>
                        <a:buSzPct val="65000"/>
                        <a:buFont typeface="Wingdings 2" panose="05020102010507070707" pitchFamily="18" charset="2"/>
                        <a:defRPr>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9pPr>
                    </a:lstStyle>
                    <a:p>
                      <a:pPr marL="0" marR="0" lvl="0" indent="0" algn="ctr" defTabSz="914400" rtl="0" eaLnBrk="1" fontAlgn="base" latinLnBrk="0" hangingPunct="1">
                        <a:lnSpc>
                          <a:spcPct val="100000"/>
                        </a:lnSpc>
                        <a:spcBef>
                          <a:spcPts val="338"/>
                        </a:spcBef>
                        <a:spcAft>
                          <a:spcPct val="0"/>
                        </a:spcAft>
                        <a:buClrTx/>
                        <a:buSzTx/>
                        <a:buFontTx/>
                        <a:buNone/>
                        <a:tabLst/>
                      </a:pPr>
                      <a:r>
                        <a:rPr kumimoji="0" lang="tr-TR" altLang="tr-TR" sz="1400" b="0" i="0" u="none" strike="noStrike" cap="none" normalizeH="0" baseline="0" smtClean="0">
                          <a:ln>
                            <a:noFill/>
                          </a:ln>
                          <a:solidFill>
                            <a:srgbClr val="0000CC"/>
                          </a:solidFill>
                          <a:effectLst/>
                          <a:latin typeface="Arial" panose="020B0604020202020204" pitchFamily="34" charset="0"/>
                          <a:cs typeface="Arial" panose="020B0604020202020204" pitchFamily="34" charset="0"/>
                        </a:rPr>
                        <a:t>622</a:t>
                      </a:r>
                      <a:endParaRPr kumimoji="0" lang="tr-TR" altLang="tr-T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marL="0" marR="0" marT="43180" marB="0" horzOverflow="overflow">
                    <a:lnL w="12700" cap="flat" cmpd="sng" algn="ctr">
                      <a:solidFill>
                        <a:srgbClr val="FFFF66"/>
                      </a:solidFill>
                      <a:prstDash val="solid"/>
                      <a:round/>
                      <a:headEnd type="none" w="med" len="med"/>
                      <a:tailEnd type="none" w="med" len="med"/>
                    </a:lnL>
                    <a:lnR w="12700" cap="flat" cmpd="sng" algn="ctr">
                      <a:solidFill>
                        <a:srgbClr val="FFFF66"/>
                      </a:solidFill>
                      <a:prstDash val="solid"/>
                      <a:round/>
                      <a:headEnd type="none" w="med" len="med"/>
                      <a:tailEnd type="none" w="med" len="med"/>
                    </a:lnR>
                    <a:lnT w="12700" cap="flat" cmpd="sng" algn="ctr">
                      <a:solidFill>
                        <a:srgbClr val="FFFF66"/>
                      </a:solidFill>
                      <a:prstDash val="solid"/>
                      <a:round/>
                      <a:headEnd type="none" w="med" len="med"/>
                      <a:tailEnd type="none" w="med" len="med"/>
                    </a:lnT>
                    <a:lnB>
                      <a:noFill/>
                    </a:lnB>
                    <a:lnTlToBr>
                      <a:noFill/>
                    </a:lnTlToBr>
                    <a:lnBlToTr>
                      <a:noFill/>
                    </a:lnBlToTr>
                    <a:solidFill>
                      <a:srgbClr val="FF00FF"/>
                    </a:solidFill>
                  </a:tcPr>
                </a:tc>
                <a:extLst>
                  <a:ext uri="{0D108BD9-81ED-4DB2-BD59-A6C34878D82A}">
                    <a16:rowId xmlns:a16="http://schemas.microsoft.com/office/drawing/2014/main" val="463626199"/>
                  </a:ext>
                </a:extLst>
              </a:tr>
              <a:tr h="304800">
                <a:tc>
                  <a:txBody>
                    <a:bodyPr/>
                    <a:lstStyle>
                      <a:lvl1pPr>
                        <a:spcBef>
                          <a:spcPct val="20000"/>
                        </a:spcBef>
                        <a:buClr>
                          <a:srgbClr val="B32C16"/>
                        </a:buClr>
                        <a:buSzPct val="95000"/>
                        <a:buFont typeface="Wingdings 2" panose="05020102010507070707" pitchFamily="18" charset="2"/>
                        <a:defRPr sz="22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defRPr sz="1900">
                          <a:solidFill>
                            <a:schemeClr val="tx1"/>
                          </a:solidFill>
                          <a:latin typeface="Constantia" panose="02030602050306030303" pitchFamily="18" charset="0"/>
                        </a:defRPr>
                      </a:lvl3pPr>
                      <a:lvl4pPr marL="1600200" indent="-228600">
                        <a:spcBef>
                          <a:spcPct val="20000"/>
                        </a:spcBef>
                        <a:buClr>
                          <a:srgbClr val="B32C16"/>
                        </a:buClr>
                        <a:buSzPct val="65000"/>
                        <a:buFont typeface="Wingdings 2" panose="05020102010507070707" pitchFamily="18" charset="2"/>
                        <a:defRPr>
                          <a:solidFill>
                            <a:schemeClr val="tx1"/>
                          </a:solidFill>
                          <a:latin typeface="Constantia" panose="02030602050306030303" pitchFamily="18" charset="0"/>
                        </a:defRPr>
                      </a:lvl4pPr>
                      <a:lvl5pPr marL="2057400" indent="-228600">
                        <a:spcBef>
                          <a:spcPct val="20000"/>
                        </a:spcBef>
                        <a:buClr>
                          <a:srgbClr val="F5CD2D"/>
                        </a:buClr>
                        <a:buSzPct val="65000"/>
                        <a:buFont typeface="Wingdings 2" panose="05020102010507070707" pitchFamily="18" charset="2"/>
                        <a:defRPr>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9pPr>
                    </a:lstStyle>
                    <a:p>
                      <a:pPr marL="0" marR="0" lvl="0" indent="0" algn="ctr" defTabSz="914400" rtl="0" eaLnBrk="1" fontAlgn="base" latinLnBrk="0" hangingPunct="1">
                        <a:lnSpc>
                          <a:spcPct val="100000"/>
                        </a:lnSpc>
                        <a:spcBef>
                          <a:spcPts val="275"/>
                        </a:spcBef>
                        <a:spcAft>
                          <a:spcPct val="0"/>
                        </a:spcAft>
                        <a:buClrTx/>
                        <a:buSzTx/>
                        <a:buFontTx/>
                        <a:buNone/>
                        <a:tabLst/>
                      </a:pPr>
                      <a:r>
                        <a:rPr kumimoji="0" lang="tr-TR" altLang="tr-TR" sz="1400" b="0" i="0" u="none" strike="noStrike" cap="none" normalizeH="0" baseline="0" smtClean="0">
                          <a:ln>
                            <a:noFill/>
                          </a:ln>
                          <a:solidFill>
                            <a:srgbClr val="0000CC"/>
                          </a:solidFill>
                          <a:effectLst/>
                          <a:latin typeface="Arial" panose="020B0604020202020204" pitchFamily="34" charset="0"/>
                          <a:cs typeface="Arial" panose="020B0604020202020204" pitchFamily="34" charset="0"/>
                        </a:rPr>
                        <a:t>5</a:t>
                      </a:r>
                      <a:endParaRPr kumimoji="0" lang="tr-TR" altLang="tr-T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marL="0" marR="0" marT="35560" marB="0" horzOverflow="overflow">
                    <a:lnL w="12700" cap="flat" cmpd="sng" algn="ctr">
                      <a:solidFill>
                        <a:srgbClr val="FFFF66"/>
                      </a:solidFill>
                      <a:prstDash val="solid"/>
                      <a:round/>
                      <a:headEnd type="none" w="med" len="med"/>
                      <a:tailEnd type="none" w="med" len="med"/>
                    </a:lnL>
                    <a:lnR w="12700" cap="flat" cmpd="sng" algn="ctr">
                      <a:solidFill>
                        <a:srgbClr val="FFFF66"/>
                      </a:solidFill>
                      <a:prstDash val="solid"/>
                      <a:round/>
                      <a:headEnd type="none" w="med" len="med"/>
                      <a:tailEnd type="none" w="med" len="med"/>
                    </a:lnR>
                    <a:lnT>
                      <a:noFill/>
                    </a:lnT>
                    <a:lnB>
                      <a:noFill/>
                    </a:lnB>
                    <a:lnTlToBr>
                      <a:noFill/>
                    </a:lnTlToBr>
                    <a:lnBlToTr>
                      <a:noFill/>
                    </a:lnBlToTr>
                    <a:solidFill>
                      <a:srgbClr val="FF00FF"/>
                    </a:solidFill>
                  </a:tcPr>
                </a:tc>
                <a:tc>
                  <a:txBody>
                    <a:bodyPr/>
                    <a:lstStyle>
                      <a:lvl1pPr>
                        <a:spcBef>
                          <a:spcPct val="20000"/>
                        </a:spcBef>
                        <a:buClr>
                          <a:srgbClr val="B32C16"/>
                        </a:buClr>
                        <a:buSzPct val="95000"/>
                        <a:buFont typeface="Wingdings 2" panose="05020102010507070707" pitchFamily="18" charset="2"/>
                        <a:defRPr sz="22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defRPr sz="1900">
                          <a:solidFill>
                            <a:schemeClr val="tx1"/>
                          </a:solidFill>
                          <a:latin typeface="Constantia" panose="02030602050306030303" pitchFamily="18" charset="0"/>
                        </a:defRPr>
                      </a:lvl3pPr>
                      <a:lvl4pPr marL="1600200" indent="-228600">
                        <a:spcBef>
                          <a:spcPct val="20000"/>
                        </a:spcBef>
                        <a:buClr>
                          <a:srgbClr val="B32C16"/>
                        </a:buClr>
                        <a:buSzPct val="65000"/>
                        <a:buFont typeface="Wingdings 2" panose="05020102010507070707" pitchFamily="18" charset="2"/>
                        <a:defRPr>
                          <a:solidFill>
                            <a:schemeClr val="tx1"/>
                          </a:solidFill>
                          <a:latin typeface="Constantia" panose="02030602050306030303" pitchFamily="18" charset="0"/>
                        </a:defRPr>
                      </a:lvl4pPr>
                      <a:lvl5pPr marL="2057400" indent="-228600">
                        <a:spcBef>
                          <a:spcPct val="20000"/>
                        </a:spcBef>
                        <a:buClr>
                          <a:srgbClr val="F5CD2D"/>
                        </a:buClr>
                        <a:buSzPct val="65000"/>
                        <a:buFont typeface="Wingdings 2" panose="05020102010507070707" pitchFamily="18" charset="2"/>
                        <a:defRPr>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9pPr>
                    </a:lstStyle>
                    <a:p>
                      <a:pPr marL="0" marR="0" lvl="0" indent="0" algn="r" defTabSz="914400" rtl="0" eaLnBrk="1" fontAlgn="base" latinLnBrk="0" hangingPunct="1">
                        <a:lnSpc>
                          <a:spcPct val="100000"/>
                        </a:lnSpc>
                        <a:spcBef>
                          <a:spcPts val="275"/>
                        </a:spcBef>
                        <a:spcAft>
                          <a:spcPct val="0"/>
                        </a:spcAft>
                        <a:buClrTx/>
                        <a:buSzTx/>
                        <a:buFontTx/>
                        <a:buNone/>
                        <a:tabLst/>
                      </a:pPr>
                      <a:r>
                        <a:rPr kumimoji="0" lang="tr-TR" altLang="tr-TR" sz="1400" b="0" i="0" u="none" strike="noStrike" cap="none" normalizeH="0" baseline="0" smtClean="0">
                          <a:ln>
                            <a:noFill/>
                          </a:ln>
                          <a:solidFill>
                            <a:srgbClr val="0000CC"/>
                          </a:solidFill>
                          <a:effectLst/>
                          <a:latin typeface="Arial" panose="020B0604020202020204" pitchFamily="34" charset="0"/>
                          <a:cs typeface="Arial" panose="020B0604020202020204" pitchFamily="34" charset="0"/>
                        </a:rPr>
                        <a:t>3992</a:t>
                      </a:r>
                      <a:endParaRPr kumimoji="0" lang="tr-TR" altLang="tr-T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marL="0" marR="0" marT="35560" marB="0" horzOverflow="overflow">
                    <a:lnL w="12700" cap="flat" cmpd="sng" algn="ctr">
                      <a:solidFill>
                        <a:srgbClr val="FFFF66"/>
                      </a:solidFill>
                      <a:prstDash val="solid"/>
                      <a:round/>
                      <a:headEnd type="none" w="med" len="med"/>
                      <a:tailEnd type="none" w="med" len="med"/>
                    </a:lnL>
                    <a:lnR w="12700" cap="flat" cmpd="sng" algn="ctr">
                      <a:solidFill>
                        <a:srgbClr val="FFFF66"/>
                      </a:solidFill>
                      <a:prstDash val="solid"/>
                      <a:round/>
                      <a:headEnd type="none" w="med" len="med"/>
                      <a:tailEnd type="none" w="med" len="med"/>
                    </a:lnR>
                    <a:lnT>
                      <a:noFill/>
                    </a:lnT>
                    <a:lnB>
                      <a:noFill/>
                    </a:lnB>
                    <a:lnTlToBr>
                      <a:noFill/>
                    </a:lnTlToBr>
                    <a:lnBlToTr>
                      <a:noFill/>
                    </a:lnBlToTr>
                    <a:solidFill>
                      <a:srgbClr val="FF00FF"/>
                    </a:solidFill>
                  </a:tcPr>
                </a:tc>
                <a:tc>
                  <a:txBody>
                    <a:bodyPr/>
                    <a:lstStyle>
                      <a:lvl1pPr>
                        <a:spcBef>
                          <a:spcPct val="20000"/>
                        </a:spcBef>
                        <a:buClr>
                          <a:srgbClr val="B32C16"/>
                        </a:buClr>
                        <a:buSzPct val="95000"/>
                        <a:buFont typeface="Wingdings 2" panose="05020102010507070707" pitchFamily="18" charset="2"/>
                        <a:defRPr sz="22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defRPr sz="1900">
                          <a:solidFill>
                            <a:schemeClr val="tx1"/>
                          </a:solidFill>
                          <a:latin typeface="Constantia" panose="02030602050306030303" pitchFamily="18" charset="0"/>
                        </a:defRPr>
                      </a:lvl3pPr>
                      <a:lvl4pPr marL="1600200" indent="-228600">
                        <a:spcBef>
                          <a:spcPct val="20000"/>
                        </a:spcBef>
                        <a:buClr>
                          <a:srgbClr val="B32C16"/>
                        </a:buClr>
                        <a:buSzPct val="65000"/>
                        <a:buFont typeface="Wingdings 2" panose="05020102010507070707" pitchFamily="18" charset="2"/>
                        <a:defRPr>
                          <a:solidFill>
                            <a:schemeClr val="tx1"/>
                          </a:solidFill>
                          <a:latin typeface="Constantia" panose="02030602050306030303" pitchFamily="18" charset="0"/>
                        </a:defRPr>
                      </a:lvl4pPr>
                      <a:lvl5pPr marL="2057400" indent="-228600">
                        <a:spcBef>
                          <a:spcPct val="20000"/>
                        </a:spcBef>
                        <a:buClr>
                          <a:srgbClr val="F5CD2D"/>
                        </a:buClr>
                        <a:buSzPct val="65000"/>
                        <a:buFont typeface="Wingdings 2" panose="05020102010507070707" pitchFamily="18" charset="2"/>
                        <a:defRPr>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9pPr>
                    </a:lstStyle>
                    <a:p>
                      <a:pPr marL="0" marR="0" lvl="0" indent="0" algn="ctr" defTabSz="914400" rtl="0" eaLnBrk="1" fontAlgn="base" latinLnBrk="0" hangingPunct="1">
                        <a:lnSpc>
                          <a:spcPct val="100000"/>
                        </a:lnSpc>
                        <a:spcBef>
                          <a:spcPts val="275"/>
                        </a:spcBef>
                        <a:spcAft>
                          <a:spcPct val="0"/>
                        </a:spcAft>
                        <a:buClrTx/>
                        <a:buSzTx/>
                        <a:buFontTx/>
                        <a:buNone/>
                        <a:tabLst/>
                      </a:pPr>
                      <a:r>
                        <a:rPr kumimoji="0" lang="tr-TR" altLang="tr-TR" sz="1400" b="0" i="0" u="none" strike="noStrike" cap="none" normalizeH="0" baseline="0" smtClean="0">
                          <a:ln>
                            <a:noFill/>
                          </a:ln>
                          <a:solidFill>
                            <a:srgbClr val="0000CC"/>
                          </a:solidFill>
                          <a:effectLst/>
                          <a:latin typeface="Arial" panose="020B0604020202020204" pitchFamily="34" charset="0"/>
                          <a:cs typeface="Arial" panose="020B0604020202020204" pitchFamily="34" charset="0"/>
                        </a:rPr>
                        <a:t>19.21</a:t>
                      </a:r>
                      <a:endParaRPr kumimoji="0" lang="tr-TR" altLang="tr-T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marL="0" marR="0" marT="35560" marB="0" horzOverflow="overflow">
                    <a:lnL w="12700" cap="flat" cmpd="sng" algn="ctr">
                      <a:solidFill>
                        <a:srgbClr val="FFFF66"/>
                      </a:solidFill>
                      <a:prstDash val="solid"/>
                      <a:round/>
                      <a:headEnd type="none" w="med" len="med"/>
                      <a:tailEnd type="none" w="med" len="med"/>
                    </a:lnL>
                    <a:lnR w="12700" cap="flat" cmpd="sng" algn="ctr">
                      <a:solidFill>
                        <a:srgbClr val="FFFF66"/>
                      </a:solidFill>
                      <a:prstDash val="solid"/>
                      <a:round/>
                      <a:headEnd type="none" w="med" len="med"/>
                      <a:tailEnd type="none" w="med" len="med"/>
                    </a:lnR>
                    <a:lnT>
                      <a:noFill/>
                    </a:lnT>
                    <a:lnB>
                      <a:noFill/>
                    </a:lnB>
                    <a:lnTlToBr>
                      <a:noFill/>
                    </a:lnTlToBr>
                    <a:lnBlToTr>
                      <a:noFill/>
                    </a:lnBlToTr>
                    <a:solidFill>
                      <a:srgbClr val="FF00FF"/>
                    </a:solidFill>
                  </a:tcPr>
                </a:tc>
                <a:tc>
                  <a:txBody>
                    <a:bodyPr/>
                    <a:lstStyle>
                      <a:lvl1pPr>
                        <a:spcBef>
                          <a:spcPct val="20000"/>
                        </a:spcBef>
                        <a:buClr>
                          <a:srgbClr val="B32C16"/>
                        </a:buClr>
                        <a:buSzPct val="95000"/>
                        <a:buFont typeface="Wingdings 2" panose="05020102010507070707" pitchFamily="18" charset="2"/>
                        <a:defRPr sz="22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defRPr sz="1900">
                          <a:solidFill>
                            <a:schemeClr val="tx1"/>
                          </a:solidFill>
                          <a:latin typeface="Constantia" panose="02030602050306030303" pitchFamily="18" charset="0"/>
                        </a:defRPr>
                      </a:lvl3pPr>
                      <a:lvl4pPr marL="1600200" indent="-228600">
                        <a:spcBef>
                          <a:spcPct val="20000"/>
                        </a:spcBef>
                        <a:buClr>
                          <a:srgbClr val="B32C16"/>
                        </a:buClr>
                        <a:buSzPct val="65000"/>
                        <a:buFont typeface="Wingdings 2" panose="05020102010507070707" pitchFamily="18" charset="2"/>
                        <a:defRPr>
                          <a:solidFill>
                            <a:schemeClr val="tx1"/>
                          </a:solidFill>
                          <a:latin typeface="Constantia" panose="02030602050306030303" pitchFamily="18" charset="0"/>
                        </a:defRPr>
                      </a:lvl4pPr>
                      <a:lvl5pPr marL="2057400" indent="-228600">
                        <a:spcBef>
                          <a:spcPct val="20000"/>
                        </a:spcBef>
                        <a:buClr>
                          <a:srgbClr val="F5CD2D"/>
                        </a:buClr>
                        <a:buSzPct val="65000"/>
                        <a:buFont typeface="Wingdings 2" panose="05020102010507070707" pitchFamily="18" charset="2"/>
                        <a:defRPr>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9pPr>
                    </a:lstStyle>
                    <a:p>
                      <a:pPr marL="0" marR="0" lvl="0" indent="0" algn="ctr" defTabSz="914400" rtl="0" eaLnBrk="1" fontAlgn="base" latinLnBrk="0" hangingPunct="1">
                        <a:lnSpc>
                          <a:spcPct val="100000"/>
                        </a:lnSpc>
                        <a:spcBef>
                          <a:spcPts val="275"/>
                        </a:spcBef>
                        <a:spcAft>
                          <a:spcPct val="0"/>
                        </a:spcAft>
                        <a:buClrTx/>
                        <a:buSzTx/>
                        <a:buFontTx/>
                        <a:buNone/>
                        <a:tabLst/>
                      </a:pPr>
                      <a:r>
                        <a:rPr kumimoji="0" lang="tr-TR" altLang="tr-TR" sz="1400" b="0" i="0" u="none" strike="noStrike" cap="none" normalizeH="0" baseline="0" smtClean="0">
                          <a:ln>
                            <a:noFill/>
                          </a:ln>
                          <a:solidFill>
                            <a:srgbClr val="0000CC"/>
                          </a:solidFill>
                          <a:effectLst/>
                          <a:latin typeface="Arial" panose="020B0604020202020204" pitchFamily="34" charset="0"/>
                          <a:cs typeface="Arial" panose="020B0604020202020204" pitchFamily="34" charset="0"/>
                        </a:rPr>
                        <a:t>1.43</a:t>
                      </a:r>
                      <a:endParaRPr kumimoji="0" lang="tr-TR" altLang="tr-T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marL="0" marR="0" marT="35560" marB="0" horzOverflow="overflow">
                    <a:lnL w="12700" cap="flat" cmpd="sng" algn="ctr">
                      <a:solidFill>
                        <a:srgbClr val="FFFF66"/>
                      </a:solidFill>
                      <a:prstDash val="solid"/>
                      <a:round/>
                      <a:headEnd type="none" w="med" len="med"/>
                      <a:tailEnd type="none" w="med" len="med"/>
                    </a:lnL>
                    <a:lnR w="12700" cap="flat" cmpd="sng" algn="ctr">
                      <a:solidFill>
                        <a:srgbClr val="FFFF66"/>
                      </a:solidFill>
                      <a:prstDash val="solid"/>
                      <a:round/>
                      <a:headEnd type="none" w="med" len="med"/>
                      <a:tailEnd type="none" w="med" len="med"/>
                    </a:lnR>
                    <a:lnT>
                      <a:noFill/>
                    </a:lnT>
                    <a:lnB>
                      <a:noFill/>
                    </a:lnB>
                    <a:lnTlToBr>
                      <a:noFill/>
                    </a:lnTlToBr>
                    <a:lnBlToTr>
                      <a:noFill/>
                    </a:lnBlToTr>
                    <a:solidFill>
                      <a:srgbClr val="FF00FF"/>
                    </a:solidFill>
                  </a:tcPr>
                </a:tc>
                <a:tc>
                  <a:txBody>
                    <a:bodyPr/>
                    <a:lstStyle>
                      <a:lvl1pPr marL="1588">
                        <a:spcBef>
                          <a:spcPct val="20000"/>
                        </a:spcBef>
                        <a:buClr>
                          <a:srgbClr val="B32C16"/>
                        </a:buClr>
                        <a:buSzPct val="95000"/>
                        <a:buFont typeface="Wingdings 2" panose="05020102010507070707" pitchFamily="18" charset="2"/>
                        <a:defRPr sz="22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defRPr sz="1900">
                          <a:solidFill>
                            <a:schemeClr val="tx1"/>
                          </a:solidFill>
                          <a:latin typeface="Constantia" panose="02030602050306030303" pitchFamily="18" charset="0"/>
                        </a:defRPr>
                      </a:lvl3pPr>
                      <a:lvl4pPr marL="1600200" indent="-228600">
                        <a:spcBef>
                          <a:spcPct val="20000"/>
                        </a:spcBef>
                        <a:buClr>
                          <a:srgbClr val="B32C16"/>
                        </a:buClr>
                        <a:buSzPct val="65000"/>
                        <a:buFont typeface="Wingdings 2" panose="05020102010507070707" pitchFamily="18" charset="2"/>
                        <a:defRPr>
                          <a:solidFill>
                            <a:schemeClr val="tx1"/>
                          </a:solidFill>
                          <a:latin typeface="Constantia" panose="02030602050306030303" pitchFamily="18" charset="0"/>
                        </a:defRPr>
                      </a:lvl4pPr>
                      <a:lvl5pPr marL="2057400" indent="-228600">
                        <a:spcBef>
                          <a:spcPct val="20000"/>
                        </a:spcBef>
                        <a:buClr>
                          <a:srgbClr val="F5CD2D"/>
                        </a:buClr>
                        <a:buSzPct val="65000"/>
                        <a:buFont typeface="Wingdings 2" panose="05020102010507070707" pitchFamily="18" charset="2"/>
                        <a:defRPr>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9pPr>
                    </a:lstStyle>
                    <a:p>
                      <a:pPr marL="1588" marR="0" lvl="0" indent="0" algn="ctr" defTabSz="914400" rtl="0" eaLnBrk="1" fontAlgn="base" latinLnBrk="0" hangingPunct="1">
                        <a:lnSpc>
                          <a:spcPct val="100000"/>
                        </a:lnSpc>
                        <a:spcBef>
                          <a:spcPts val="275"/>
                        </a:spcBef>
                        <a:spcAft>
                          <a:spcPct val="0"/>
                        </a:spcAft>
                        <a:buClrTx/>
                        <a:buSzTx/>
                        <a:buFontTx/>
                        <a:buNone/>
                        <a:tabLst/>
                      </a:pPr>
                      <a:r>
                        <a:rPr kumimoji="0" lang="tr-TR" altLang="tr-TR" sz="1400" b="0" i="0" u="none" strike="noStrike" cap="none" normalizeH="0" baseline="0" smtClean="0">
                          <a:ln>
                            <a:noFill/>
                          </a:ln>
                          <a:solidFill>
                            <a:srgbClr val="0000CC"/>
                          </a:solidFill>
                          <a:effectLst/>
                          <a:latin typeface="Arial" panose="020B0604020202020204" pitchFamily="34" charset="0"/>
                          <a:cs typeface="Arial" panose="020B0604020202020204" pitchFamily="34" charset="0"/>
                        </a:rPr>
                        <a:t>17.47</a:t>
                      </a:r>
                      <a:endParaRPr kumimoji="0" lang="tr-TR" altLang="tr-T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marL="0" marR="0" marT="35560" marB="0" horzOverflow="overflow">
                    <a:lnL w="12700" cap="flat" cmpd="sng" algn="ctr">
                      <a:solidFill>
                        <a:srgbClr val="FFFF66"/>
                      </a:solidFill>
                      <a:prstDash val="solid"/>
                      <a:round/>
                      <a:headEnd type="none" w="med" len="med"/>
                      <a:tailEnd type="none" w="med" len="med"/>
                    </a:lnL>
                    <a:lnR w="12700" cap="flat" cmpd="sng" algn="ctr">
                      <a:solidFill>
                        <a:srgbClr val="FFFF66"/>
                      </a:solidFill>
                      <a:prstDash val="solid"/>
                      <a:round/>
                      <a:headEnd type="none" w="med" len="med"/>
                      <a:tailEnd type="none" w="med" len="med"/>
                    </a:lnR>
                    <a:lnT>
                      <a:noFill/>
                    </a:lnT>
                    <a:lnB>
                      <a:noFill/>
                    </a:lnB>
                    <a:lnTlToBr>
                      <a:noFill/>
                    </a:lnTlToBr>
                    <a:lnBlToTr>
                      <a:noFill/>
                    </a:lnBlToTr>
                    <a:solidFill>
                      <a:srgbClr val="FF00FF"/>
                    </a:solidFill>
                  </a:tcPr>
                </a:tc>
                <a:tc>
                  <a:txBody>
                    <a:bodyPr/>
                    <a:lstStyle>
                      <a:lvl1pPr>
                        <a:spcBef>
                          <a:spcPct val="20000"/>
                        </a:spcBef>
                        <a:buClr>
                          <a:srgbClr val="B32C16"/>
                        </a:buClr>
                        <a:buSzPct val="95000"/>
                        <a:buFont typeface="Wingdings 2" panose="05020102010507070707" pitchFamily="18" charset="2"/>
                        <a:defRPr sz="22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defRPr sz="1900">
                          <a:solidFill>
                            <a:schemeClr val="tx1"/>
                          </a:solidFill>
                          <a:latin typeface="Constantia" panose="02030602050306030303" pitchFamily="18" charset="0"/>
                        </a:defRPr>
                      </a:lvl3pPr>
                      <a:lvl4pPr marL="1600200" indent="-228600">
                        <a:spcBef>
                          <a:spcPct val="20000"/>
                        </a:spcBef>
                        <a:buClr>
                          <a:srgbClr val="B32C16"/>
                        </a:buClr>
                        <a:buSzPct val="65000"/>
                        <a:buFont typeface="Wingdings 2" panose="05020102010507070707" pitchFamily="18" charset="2"/>
                        <a:defRPr>
                          <a:solidFill>
                            <a:schemeClr val="tx1"/>
                          </a:solidFill>
                          <a:latin typeface="Constantia" panose="02030602050306030303" pitchFamily="18" charset="0"/>
                        </a:defRPr>
                      </a:lvl4pPr>
                      <a:lvl5pPr marL="2057400" indent="-228600">
                        <a:spcBef>
                          <a:spcPct val="20000"/>
                        </a:spcBef>
                        <a:buClr>
                          <a:srgbClr val="F5CD2D"/>
                        </a:buClr>
                        <a:buSzPct val="65000"/>
                        <a:buFont typeface="Wingdings 2" panose="05020102010507070707" pitchFamily="18" charset="2"/>
                        <a:defRPr>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9pPr>
                    </a:lstStyle>
                    <a:p>
                      <a:pPr marL="0" marR="0" lvl="0" indent="0" algn="ctr" defTabSz="914400" rtl="0" eaLnBrk="1" fontAlgn="base" latinLnBrk="0" hangingPunct="1">
                        <a:lnSpc>
                          <a:spcPct val="100000"/>
                        </a:lnSpc>
                        <a:spcBef>
                          <a:spcPts val="275"/>
                        </a:spcBef>
                        <a:spcAft>
                          <a:spcPct val="0"/>
                        </a:spcAft>
                        <a:buClrTx/>
                        <a:buSzTx/>
                        <a:buFontTx/>
                        <a:buNone/>
                        <a:tabLst/>
                      </a:pPr>
                      <a:r>
                        <a:rPr kumimoji="0" lang="tr-TR" altLang="tr-TR" sz="1400" b="0" i="0" u="none" strike="noStrike" cap="none" normalizeH="0" baseline="0" smtClean="0">
                          <a:ln>
                            <a:noFill/>
                          </a:ln>
                          <a:solidFill>
                            <a:srgbClr val="0000CC"/>
                          </a:solidFill>
                          <a:effectLst/>
                          <a:latin typeface="Arial" panose="020B0604020202020204" pitchFamily="34" charset="0"/>
                          <a:cs typeface="Arial" panose="020B0604020202020204" pitchFamily="34" charset="0"/>
                        </a:rPr>
                        <a:t>699</a:t>
                      </a:r>
                      <a:endParaRPr kumimoji="0" lang="tr-TR" altLang="tr-T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marL="0" marR="0" marT="35560" marB="0" horzOverflow="overflow">
                    <a:lnL w="12700" cap="flat" cmpd="sng" algn="ctr">
                      <a:solidFill>
                        <a:srgbClr val="FFFF66"/>
                      </a:solidFill>
                      <a:prstDash val="solid"/>
                      <a:round/>
                      <a:headEnd type="none" w="med" len="med"/>
                      <a:tailEnd type="none" w="med" len="med"/>
                    </a:lnL>
                    <a:lnR w="12700" cap="flat" cmpd="sng" algn="ctr">
                      <a:solidFill>
                        <a:srgbClr val="FFFF66"/>
                      </a:solidFill>
                      <a:prstDash val="solid"/>
                      <a:round/>
                      <a:headEnd type="none" w="med" len="med"/>
                      <a:tailEnd type="none" w="med" len="med"/>
                    </a:lnR>
                    <a:lnT>
                      <a:noFill/>
                    </a:lnT>
                    <a:lnB>
                      <a:noFill/>
                    </a:lnB>
                    <a:lnTlToBr>
                      <a:noFill/>
                    </a:lnTlToBr>
                    <a:lnBlToTr>
                      <a:noFill/>
                    </a:lnBlToTr>
                    <a:solidFill>
                      <a:srgbClr val="FF00FF"/>
                    </a:solidFill>
                  </a:tcPr>
                </a:tc>
                <a:extLst>
                  <a:ext uri="{0D108BD9-81ED-4DB2-BD59-A6C34878D82A}">
                    <a16:rowId xmlns:a16="http://schemas.microsoft.com/office/drawing/2014/main" val="3621700"/>
                  </a:ext>
                </a:extLst>
              </a:tr>
              <a:tr h="304800">
                <a:tc>
                  <a:txBody>
                    <a:bodyPr/>
                    <a:lstStyle>
                      <a:lvl1pPr>
                        <a:spcBef>
                          <a:spcPct val="20000"/>
                        </a:spcBef>
                        <a:buClr>
                          <a:srgbClr val="B32C16"/>
                        </a:buClr>
                        <a:buSzPct val="95000"/>
                        <a:buFont typeface="Wingdings 2" panose="05020102010507070707" pitchFamily="18" charset="2"/>
                        <a:defRPr sz="22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defRPr sz="1900">
                          <a:solidFill>
                            <a:schemeClr val="tx1"/>
                          </a:solidFill>
                          <a:latin typeface="Constantia" panose="02030602050306030303" pitchFamily="18" charset="0"/>
                        </a:defRPr>
                      </a:lvl3pPr>
                      <a:lvl4pPr marL="1600200" indent="-228600">
                        <a:spcBef>
                          <a:spcPct val="20000"/>
                        </a:spcBef>
                        <a:buClr>
                          <a:srgbClr val="B32C16"/>
                        </a:buClr>
                        <a:buSzPct val="65000"/>
                        <a:buFont typeface="Wingdings 2" panose="05020102010507070707" pitchFamily="18" charset="2"/>
                        <a:defRPr>
                          <a:solidFill>
                            <a:schemeClr val="tx1"/>
                          </a:solidFill>
                          <a:latin typeface="Constantia" panose="02030602050306030303" pitchFamily="18" charset="0"/>
                        </a:defRPr>
                      </a:lvl4pPr>
                      <a:lvl5pPr marL="2057400" indent="-228600">
                        <a:spcBef>
                          <a:spcPct val="20000"/>
                        </a:spcBef>
                        <a:buClr>
                          <a:srgbClr val="F5CD2D"/>
                        </a:buClr>
                        <a:buSzPct val="65000"/>
                        <a:buFont typeface="Wingdings 2" panose="05020102010507070707" pitchFamily="18" charset="2"/>
                        <a:defRPr>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9pPr>
                    </a:lstStyle>
                    <a:p>
                      <a:pPr marL="0" marR="0" lvl="0" indent="0" algn="ctr" defTabSz="914400" rtl="0" eaLnBrk="1" fontAlgn="base" latinLnBrk="0" hangingPunct="1">
                        <a:lnSpc>
                          <a:spcPct val="100000"/>
                        </a:lnSpc>
                        <a:spcBef>
                          <a:spcPts val="275"/>
                        </a:spcBef>
                        <a:spcAft>
                          <a:spcPct val="0"/>
                        </a:spcAft>
                        <a:buClrTx/>
                        <a:buSzTx/>
                        <a:buFontTx/>
                        <a:buNone/>
                        <a:tabLst/>
                      </a:pPr>
                      <a:r>
                        <a:rPr kumimoji="0" lang="tr-TR" altLang="tr-TR" sz="1400" b="0" i="0" u="none" strike="noStrike" cap="none" normalizeH="0" baseline="0" smtClean="0">
                          <a:ln>
                            <a:noFill/>
                          </a:ln>
                          <a:solidFill>
                            <a:srgbClr val="0000CC"/>
                          </a:solidFill>
                          <a:effectLst/>
                          <a:latin typeface="Arial" panose="020B0604020202020204" pitchFamily="34" charset="0"/>
                          <a:cs typeface="Arial" panose="020B0604020202020204" pitchFamily="34" charset="0"/>
                        </a:rPr>
                        <a:t>20</a:t>
                      </a:r>
                      <a:endParaRPr kumimoji="0" lang="tr-TR" altLang="tr-T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marL="0" marR="0" marT="35560" marB="0" horzOverflow="overflow">
                    <a:lnL w="12700" cap="flat" cmpd="sng" algn="ctr">
                      <a:solidFill>
                        <a:srgbClr val="FFFF66"/>
                      </a:solidFill>
                      <a:prstDash val="solid"/>
                      <a:round/>
                      <a:headEnd type="none" w="med" len="med"/>
                      <a:tailEnd type="none" w="med" len="med"/>
                    </a:lnL>
                    <a:lnR w="12700" cap="flat" cmpd="sng" algn="ctr">
                      <a:solidFill>
                        <a:srgbClr val="FFFF66"/>
                      </a:solidFill>
                      <a:prstDash val="solid"/>
                      <a:round/>
                      <a:headEnd type="none" w="med" len="med"/>
                      <a:tailEnd type="none" w="med" len="med"/>
                    </a:lnR>
                    <a:lnT>
                      <a:noFill/>
                    </a:lnT>
                    <a:lnB>
                      <a:noFill/>
                    </a:lnB>
                    <a:lnTlToBr>
                      <a:noFill/>
                    </a:lnTlToBr>
                    <a:lnBlToTr>
                      <a:noFill/>
                    </a:lnBlToTr>
                    <a:solidFill>
                      <a:srgbClr val="FF00FF"/>
                    </a:solidFill>
                  </a:tcPr>
                </a:tc>
                <a:tc>
                  <a:txBody>
                    <a:bodyPr/>
                    <a:lstStyle>
                      <a:lvl1pPr>
                        <a:spcBef>
                          <a:spcPct val="20000"/>
                        </a:spcBef>
                        <a:buClr>
                          <a:srgbClr val="B32C16"/>
                        </a:buClr>
                        <a:buSzPct val="95000"/>
                        <a:buFont typeface="Wingdings 2" panose="05020102010507070707" pitchFamily="18" charset="2"/>
                        <a:defRPr sz="22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defRPr sz="1900">
                          <a:solidFill>
                            <a:schemeClr val="tx1"/>
                          </a:solidFill>
                          <a:latin typeface="Constantia" panose="02030602050306030303" pitchFamily="18" charset="0"/>
                        </a:defRPr>
                      </a:lvl3pPr>
                      <a:lvl4pPr marL="1600200" indent="-228600">
                        <a:spcBef>
                          <a:spcPct val="20000"/>
                        </a:spcBef>
                        <a:buClr>
                          <a:srgbClr val="B32C16"/>
                        </a:buClr>
                        <a:buSzPct val="65000"/>
                        <a:buFont typeface="Wingdings 2" panose="05020102010507070707" pitchFamily="18" charset="2"/>
                        <a:defRPr>
                          <a:solidFill>
                            <a:schemeClr val="tx1"/>
                          </a:solidFill>
                          <a:latin typeface="Constantia" panose="02030602050306030303" pitchFamily="18" charset="0"/>
                        </a:defRPr>
                      </a:lvl4pPr>
                      <a:lvl5pPr marL="2057400" indent="-228600">
                        <a:spcBef>
                          <a:spcPct val="20000"/>
                        </a:spcBef>
                        <a:buClr>
                          <a:srgbClr val="F5CD2D"/>
                        </a:buClr>
                        <a:buSzPct val="65000"/>
                        <a:buFont typeface="Wingdings 2" panose="05020102010507070707" pitchFamily="18" charset="2"/>
                        <a:defRPr>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9pPr>
                    </a:lstStyle>
                    <a:p>
                      <a:pPr marL="0" marR="0" lvl="0" indent="0" algn="r" defTabSz="914400" rtl="0" eaLnBrk="1" fontAlgn="base" latinLnBrk="0" hangingPunct="1">
                        <a:lnSpc>
                          <a:spcPct val="100000"/>
                        </a:lnSpc>
                        <a:spcBef>
                          <a:spcPts val="275"/>
                        </a:spcBef>
                        <a:spcAft>
                          <a:spcPct val="0"/>
                        </a:spcAft>
                        <a:buClrTx/>
                        <a:buSzTx/>
                        <a:buFontTx/>
                        <a:buNone/>
                        <a:tabLst/>
                      </a:pPr>
                      <a:r>
                        <a:rPr kumimoji="0" lang="tr-TR" altLang="tr-TR" sz="1400" b="0" i="0" u="none" strike="noStrike" cap="none" normalizeH="0" baseline="0" smtClean="0">
                          <a:ln>
                            <a:noFill/>
                          </a:ln>
                          <a:solidFill>
                            <a:srgbClr val="0000CC"/>
                          </a:solidFill>
                          <a:effectLst/>
                          <a:latin typeface="Arial" panose="020B0604020202020204" pitchFamily="34" charset="0"/>
                          <a:cs typeface="Arial" panose="020B0604020202020204" pitchFamily="34" charset="0"/>
                        </a:rPr>
                        <a:t>4337</a:t>
                      </a:r>
                      <a:endParaRPr kumimoji="0" lang="tr-TR" altLang="tr-T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marL="0" marR="0" marT="35560" marB="0" horzOverflow="overflow">
                    <a:lnL w="12700" cap="flat" cmpd="sng" algn="ctr">
                      <a:solidFill>
                        <a:srgbClr val="FFFF66"/>
                      </a:solidFill>
                      <a:prstDash val="solid"/>
                      <a:round/>
                      <a:headEnd type="none" w="med" len="med"/>
                      <a:tailEnd type="none" w="med" len="med"/>
                    </a:lnL>
                    <a:lnR w="12700" cap="flat" cmpd="sng" algn="ctr">
                      <a:solidFill>
                        <a:srgbClr val="FFFF66"/>
                      </a:solidFill>
                      <a:prstDash val="solid"/>
                      <a:round/>
                      <a:headEnd type="none" w="med" len="med"/>
                      <a:tailEnd type="none" w="med" len="med"/>
                    </a:lnR>
                    <a:lnT>
                      <a:noFill/>
                    </a:lnT>
                    <a:lnB>
                      <a:noFill/>
                    </a:lnB>
                    <a:lnTlToBr>
                      <a:noFill/>
                    </a:lnTlToBr>
                    <a:lnBlToTr>
                      <a:noFill/>
                    </a:lnBlToTr>
                    <a:solidFill>
                      <a:srgbClr val="FF00FF"/>
                    </a:solidFill>
                  </a:tcPr>
                </a:tc>
                <a:tc>
                  <a:txBody>
                    <a:bodyPr/>
                    <a:lstStyle>
                      <a:lvl1pPr>
                        <a:spcBef>
                          <a:spcPct val="20000"/>
                        </a:spcBef>
                        <a:buClr>
                          <a:srgbClr val="B32C16"/>
                        </a:buClr>
                        <a:buSzPct val="95000"/>
                        <a:buFont typeface="Wingdings 2" panose="05020102010507070707" pitchFamily="18" charset="2"/>
                        <a:defRPr sz="22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defRPr sz="1900">
                          <a:solidFill>
                            <a:schemeClr val="tx1"/>
                          </a:solidFill>
                          <a:latin typeface="Constantia" panose="02030602050306030303" pitchFamily="18" charset="0"/>
                        </a:defRPr>
                      </a:lvl3pPr>
                      <a:lvl4pPr marL="1600200" indent="-228600">
                        <a:spcBef>
                          <a:spcPct val="20000"/>
                        </a:spcBef>
                        <a:buClr>
                          <a:srgbClr val="B32C16"/>
                        </a:buClr>
                        <a:buSzPct val="65000"/>
                        <a:buFont typeface="Wingdings 2" panose="05020102010507070707" pitchFamily="18" charset="2"/>
                        <a:defRPr>
                          <a:solidFill>
                            <a:schemeClr val="tx1"/>
                          </a:solidFill>
                          <a:latin typeface="Constantia" panose="02030602050306030303" pitchFamily="18" charset="0"/>
                        </a:defRPr>
                      </a:lvl4pPr>
                      <a:lvl5pPr marL="2057400" indent="-228600">
                        <a:spcBef>
                          <a:spcPct val="20000"/>
                        </a:spcBef>
                        <a:buClr>
                          <a:srgbClr val="F5CD2D"/>
                        </a:buClr>
                        <a:buSzPct val="65000"/>
                        <a:buFont typeface="Wingdings 2" panose="05020102010507070707" pitchFamily="18" charset="2"/>
                        <a:defRPr>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9pPr>
                    </a:lstStyle>
                    <a:p>
                      <a:pPr marL="0" marR="0" lvl="0" indent="0" algn="ctr" defTabSz="914400" rtl="0" eaLnBrk="1" fontAlgn="base" latinLnBrk="0" hangingPunct="1">
                        <a:lnSpc>
                          <a:spcPct val="100000"/>
                        </a:lnSpc>
                        <a:spcBef>
                          <a:spcPts val="275"/>
                        </a:spcBef>
                        <a:spcAft>
                          <a:spcPct val="0"/>
                        </a:spcAft>
                        <a:buClrTx/>
                        <a:buSzTx/>
                        <a:buFontTx/>
                        <a:buNone/>
                        <a:tabLst/>
                      </a:pPr>
                      <a:r>
                        <a:rPr kumimoji="0" lang="tr-TR" altLang="tr-TR" sz="1400" b="0" i="0" u="none" strike="noStrike" cap="none" normalizeH="0" baseline="0" smtClean="0">
                          <a:ln>
                            <a:noFill/>
                          </a:ln>
                          <a:solidFill>
                            <a:srgbClr val="0000CC"/>
                          </a:solidFill>
                          <a:effectLst/>
                          <a:latin typeface="Arial" panose="020B0604020202020204" pitchFamily="34" charset="0"/>
                          <a:cs typeface="Arial" panose="020B0604020202020204" pitchFamily="34" charset="0"/>
                        </a:rPr>
                        <a:t>19.47</a:t>
                      </a:r>
                      <a:endParaRPr kumimoji="0" lang="tr-TR" altLang="tr-T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marL="0" marR="0" marT="35560" marB="0" horzOverflow="overflow">
                    <a:lnL w="12700" cap="flat" cmpd="sng" algn="ctr">
                      <a:solidFill>
                        <a:srgbClr val="FFFF66"/>
                      </a:solidFill>
                      <a:prstDash val="solid"/>
                      <a:round/>
                      <a:headEnd type="none" w="med" len="med"/>
                      <a:tailEnd type="none" w="med" len="med"/>
                    </a:lnL>
                    <a:lnR w="12700" cap="flat" cmpd="sng" algn="ctr">
                      <a:solidFill>
                        <a:srgbClr val="FFFF66"/>
                      </a:solidFill>
                      <a:prstDash val="solid"/>
                      <a:round/>
                      <a:headEnd type="none" w="med" len="med"/>
                      <a:tailEnd type="none" w="med" len="med"/>
                    </a:lnR>
                    <a:lnT>
                      <a:noFill/>
                    </a:lnT>
                    <a:lnB>
                      <a:noFill/>
                    </a:lnB>
                    <a:lnTlToBr>
                      <a:noFill/>
                    </a:lnTlToBr>
                    <a:lnBlToTr>
                      <a:noFill/>
                    </a:lnBlToTr>
                    <a:solidFill>
                      <a:srgbClr val="FF00FF"/>
                    </a:solidFill>
                  </a:tcPr>
                </a:tc>
                <a:tc>
                  <a:txBody>
                    <a:bodyPr/>
                    <a:lstStyle>
                      <a:lvl1pPr>
                        <a:spcBef>
                          <a:spcPct val="20000"/>
                        </a:spcBef>
                        <a:buClr>
                          <a:srgbClr val="B32C16"/>
                        </a:buClr>
                        <a:buSzPct val="95000"/>
                        <a:buFont typeface="Wingdings 2" panose="05020102010507070707" pitchFamily="18" charset="2"/>
                        <a:defRPr sz="22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defRPr sz="1900">
                          <a:solidFill>
                            <a:schemeClr val="tx1"/>
                          </a:solidFill>
                          <a:latin typeface="Constantia" panose="02030602050306030303" pitchFamily="18" charset="0"/>
                        </a:defRPr>
                      </a:lvl3pPr>
                      <a:lvl4pPr marL="1600200" indent="-228600">
                        <a:spcBef>
                          <a:spcPct val="20000"/>
                        </a:spcBef>
                        <a:buClr>
                          <a:srgbClr val="B32C16"/>
                        </a:buClr>
                        <a:buSzPct val="65000"/>
                        <a:buFont typeface="Wingdings 2" panose="05020102010507070707" pitchFamily="18" charset="2"/>
                        <a:defRPr>
                          <a:solidFill>
                            <a:schemeClr val="tx1"/>
                          </a:solidFill>
                          <a:latin typeface="Constantia" panose="02030602050306030303" pitchFamily="18" charset="0"/>
                        </a:defRPr>
                      </a:lvl4pPr>
                      <a:lvl5pPr marL="2057400" indent="-228600">
                        <a:spcBef>
                          <a:spcPct val="20000"/>
                        </a:spcBef>
                        <a:buClr>
                          <a:srgbClr val="F5CD2D"/>
                        </a:buClr>
                        <a:buSzPct val="65000"/>
                        <a:buFont typeface="Wingdings 2" panose="05020102010507070707" pitchFamily="18" charset="2"/>
                        <a:defRPr>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9pPr>
                    </a:lstStyle>
                    <a:p>
                      <a:pPr marL="0" marR="0" lvl="0" indent="0" algn="ctr" defTabSz="914400" rtl="0" eaLnBrk="1" fontAlgn="base" latinLnBrk="0" hangingPunct="1">
                        <a:lnSpc>
                          <a:spcPct val="100000"/>
                        </a:lnSpc>
                        <a:spcBef>
                          <a:spcPts val="275"/>
                        </a:spcBef>
                        <a:spcAft>
                          <a:spcPct val="0"/>
                        </a:spcAft>
                        <a:buClrTx/>
                        <a:buSzTx/>
                        <a:buFontTx/>
                        <a:buNone/>
                        <a:tabLst/>
                      </a:pPr>
                      <a:r>
                        <a:rPr kumimoji="0" lang="tr-TR" altLang="tr-TR" sz="1400" b="0" i="0" u="none" strike="noStrike" cap="none" normalizeH="0" baseline="0" smtClean="0">
                          <a:ln>
                            <a:noFill/>
                          </a:ln>
                          <a:solidFill>
                            <a:srgbClr val="0000CC"/>
                          </a:solidFill>
                          <a:effectLst/>
                          <a:latin typeface="Arial" panose="020B0604020202020204" pitchFamily="34" charset="0"/>
                          <a:cs typeface="Arial" panose="020B0604020202020204" pitchFamily="34" charset="0"/>
                        </a:rPr>
                        <a:t>1.54</a:t>
                      </a:r>
                      <a:endParaRPr kumimoji="0" lang="tr-TR" altLang="tr-T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marL="0" marR="0" marT="35560" marB="0" horzOverflow="overflow">
                    <a:lnL w="12700" cap="flat" cmpd="sng" algn="ctr">
                      <a:solidFill>
                        <a:srgbClr val="FFFF66"/>
                      </a:solidFill>
                      <a:prstDash val="solid"/>
                      <a:round/>
                      <a:headEnd type="none" w="med" len="med"/>
                      <a:tailEnd type="none" w="med" len="med"/>
                    </a:lnL>
                    <a:lnR w="12700" cap="flat" cmpd="sng" algn="ctr">
                      <a:solidFill>
                        <a:srgbClr val="FFFF66"/>
                      </a:solidFill>
                      <a:prstDash val="solid"/>
                      <a:round/>
                      <a:headEnd type="none" w="med" len="med"/>
                      <a:tailEnd type="none" w="med" len="med"/>
                    </a:lnR>
                    <a:lnT>
                      <a:noFill/>
                    </a:lnT>
                    <a:lnB>
                      <a:noFill/>
                    </a:lnB>
                    <a:lnTlToBr>
                      <a:noFill/>
                    </a:lnTlToBr>
                    <a:lnBlToTr>
                      <a:noFill/>
                    </a:lnBlToTr>
                    <a:solidFill>
                      <a:srgbClr val="FF00FF"/>
                    </a:solidFill>
                  </a:tcPr>
                </a:tc>
                <a:tc>
                  <a:txBody>
                    <a:bodyPr/>
                    <a:lstStyle>
                      <a:lvl1pPr marL="1588">
                        <a:spcBef>
                          <a:spcPct val="20000"/>
                        </a:spcBef>
                        <a:buClr>
                          <a:srgbClr val="B32C16"/>
                        </a:buClr>
                        <a:buSzPct val="95000"/>
                        <a:buFont typeface="Wingdings 2" panose="05020102010507070707" pitchFamily="18" charset="2"/>
                        <a:defRPr sz="22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defRPr sz="1900">
                          <a:solidFill>
                            <a:schemeClr val="tx1"/>
                          </a:solidFill>
                          <a:latin typeface="Constantia" panose="02030602050306030303" pitchFamily="18" charset="0"/>
                        </a:defRPr>
                      </a:lvl3pPr>
                      <a:lvl4pPr marL="1600200" indent="-228600">
                        <a:spcBef>
                          <a:spcPct val="20000"/>
                        </a:spcBef>
                        <a:buClr>
                          <a:srgbClr val="B32C16"/>
                        </a:buClr>
                        <a:buSzPct val="65000"/>
                        <a:buFont typeface="Wingdings 2" panose="05020102010507070707" pitchFamily="18" charset="2"/>
                        <a:defRPr>
                          <a:solidFill>
                            <a:schemeClr val="tx1"/>
                          </a:solidFill>
                          <a:latin typeface="Constantia" panose="02030602050306030303" pitchFamily="18" charset="0"/>
                        </a:defRPr>
                      </a:lvl4pPr>
                      <a:lvl5pPr marL="2057400" indent="-228600">
                        <a:spcBef>
                          <a:spcPct val="20000"/>
                        </a:spcBef>
                        <a:buClr>
                          <a:srgbClr val="F5CD2D"/>
                        </a:buClr>
                        <a:buSzPct val="65000"/>
                        <a:buFont typeface="Wingdings 2" panose="05020102010507070707" pitchFamily="18" charset="2"/>
                        <a:defRPr>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9pPr>
                    </a:lstStyle>
                    <a:p>
                      <a:pPr marL="1588" marR="0" lvl="0" indent="0" algn="ctr" defTabSz="914400" rtl="0" eaLnBrk="1" fontAlgn="base" latinLnBrk="0" hangingPunct="1">
                        <a:lnSpc>
                          <a:spcPct val="100000"/>
                        </a:lnSpc>
                        <a:spcBef>
                          <a:spcPts val="275"/>
                        </a:spcBef>
                        <a:spcAft>
                          <a:spcPct val="0"/>
                        </a:spcAft>
                        <a:buClrTx/>
                        <a:buSzTx/>
                        <a:buFontTx/>
                        <a:buNone/>
                        <a:tabLst/>
                      </a:pPr>
                      <a:r>
                        <a:rPr kumimoji="0" lang="tr-TR" altLang="tr-TR" sz="1400" b="0" i="0" u="none" strike="noStrike" cap="none" normalizeH="0" baseline="0" smtClean="0">
                          <a:ln>
                            <a:noFill/>
                          </a:ln>
                          <a:solidFill>
                            <a:srgbClr val="0000CC"/>
                          </a:solidFill>
                          <a:effectLst/>
                          <a:latin typeface="Arial" panose="020B0604020202020204" pitchFamily="34" charset="0"/>
                          <a:cs typeface="Arial" panose="020B0604020202020204" pitchFamily="34" charset="0"/>
                        </a:rPr>
                        <a:t>17.68</a:t>
                      </a:r>
                      <a:endParaRPr kumimoji="0" lang="tr-TR" altLang="tr-T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marL="0" marR="0" marT="35560" marB="0" horzOverflow="overflow">
                    <a:lnL w="12700" cap="flat" cmpd="sng" algn="ctr">
                      <a:solidFill>
                        <a:srgbClr val="FFFF66"/>
                      </a:solidFill>
                      <a:prstDash val="solid"/>
                      <a:round/>
                      <a:headEnd type="none" w="med" len="med"/>
                      <a:tailEnd type="none" w="med" len="med"/>
                    </a:lnL>
                    <a:lnR w="12700" cap="flat" cmpd="sng" algn="ctr">
                      <a:solidFill>
                        <a:srgbClr val="FFFF66"/>
                      </a:solidFill>
                      <a:prstDash val="solid"/>
                      <a:round/>
                      <a:headEnd type="none" w="med" len="med"/>
                      <a:tailEnd type="none" w="med" len="med"/>
                    </a:lnR>
                    <a:lnT>
                      <a:noFill/>
                    </a:lnT>
                    <a:lnB>
                      <a:noFill/>
                    </a:lnB>
                    <a:lnTlToBr>
                      <a:noFill/>
                    </a:lnTlToBr>
                    <a:lnBlToTr>
                      <a:noFill/>
                    </a:lnBlToTr>
                    <a:solidFill>
                      <a:srgbClr val="FF00FF"/>
                    </a:solidFill>
                  </a:tcPr>
                </a:tc>
                <a:tc>
                  <a:txBody>
                    <a:bodyPr/>
                    <a:lstStyle>
                      <a:lvl1pPr>
                        <a:spcBef>
                          <a:spcPct val="20000"/>
                        </a:spcBef>
                        <a:buClr>
                          <a:srgbClr val="B32C16"/>
                        </a:buClr>
                        <a:buSzPct val="95000"/>
                        <a:buFont typeface="Wingdings 2" panose="05020102010507070707" pitchFamily="18" charset="2"/>
                        <a:defRPr sz="22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defRPr sz="1900">
                          <a:solidFill>
                            <a:schemeClr val="tx1"/>
                          </a:solidFill>
                          <a:latin typeface="Constantia" panose="02030602050306030303" pitchFamily="18" charset="0"/>
                        </a:defRPr>
                      </a:lvl3pPr>
                      <a:lvl4pPr marL="1600200" indent="-228600">
                        <a:spcBef>
                          <a:spcPct val="20000"/>
                        </a:spcBef>
                        <a:buClr>
                          <a:srgbClr val="B32C16"/>
                        </a:buClr>
                        <a:buSzPct val="65000"/>
                        <a:buFont typeface="Wingdings 2" panose="05020102010507070707" pitchFamily="18" charset="2"/>
                        <a:defRPr>
                          <a:solidFill>
                            <a:schemeClr val="tx1"/>
                          </a:solidFill>
                          <a:latin typeface="Constantia" panose="02030602050306030303" pitchFamily="18" charset="0"/>
                        </a:defRPr>
                      </a:lvl4pPr>
                      <a:lvl5pPr marL="2057400" indent="-228600">
                        <a:spcBef>
                          <a:spcPct val="20000"/>
                        </a:spcBef>
                        <a:buClr>
                          <a:srgbClr val="F5CD2D"/>
                        </a:buClr>
                        <a:buSzPct val="65000"/>
                        <a:buFont typeface="Wingdings 2" panose="05020102010507070707" pitchFamily="18" charset="2"/>
                        <a:defRPr>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9pPr>
                    </a:lstStyle>
                    <a:p>
                      <a:pPr marL="0" marR="0" lvl="0" indent="0" algn="ctr" defTabSz="914400" rtl="0" eaLnBrk="1" fontAlgn="base" latinLnBrk="0" hangingPunct="1">
                        <a:lnSpc>
                          <a:spcPct val="100000"/>
                        </a:lnSpc>
                        <a:spcBef>
                          <a:spcPts val="275"/>
                        </a:spcBef>
                        <a:spcAft>
                          <a:spcPct val="0"/>
                        </a:spcAft>
                        <a:buClrTx/>
                        <a:buSzTx/>
                        <a:buFontTx/>
                        <a:buNone/>
                        <a:tabLst/>
                      </a:pPr>
                      <a:r>
                        <a:rPr kumimoji="0" lang="tr-TR" altLang="tr-TR" sz="1400" b="0" i="0" u="none" strike="noStrike" cap="none" normalizeH="0" baseline="0" smtClean="0">
                          <a:ln>
                            <a:noFill/>
                          </a:ln>
                          <a:solidFill>
                            <a:srgbClr val="0000CC"/>
                          </a:solidFill>
                          <a:effectLst/>
                          <a:latin typeface="Arial" panose="020B0604020202020204" pitchFamily="34" charset="0"/>
                          <a:cs typeface="Arial" panose="020B0604020202020204" pitchFamily="34" charset="0"/>
                        </a:rPr>
                        <a:t>770</a:t>
                      </a:r>
                      <a:endParaRPr kumimoji="0" lang="tr-TR" altLang="tr-T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marL="0" marR="0" marT="35560" marB="0" horzOverflow="overflow">
                    <a:lnL w="12700" cap="flat" cmpd="sng" algn="ctr">
                      <a:solidFill>
                        <a:srgbClr val="FFFF66"/>
                      </a:solidFill>
                      <a:prstDash val="solid"/>
                      <a:round/>
                      <a:headEnd type="none" w="med" len="med"/>
                      <a:tailEnd type="none" w="med" len="med"/>
                    </a:lnL>
                    <a:lnR w="12700" cap="flat" cmpd="sng" algn="ctr">
                      <a:solidFill>
                        <a:srgbClr val="FFFF66"/>
                      </a:solidFill>
                      <a:prstDash val="solid"/>
                      <a:round/>
                      <a:headEnd type="none" w="med" len="med"/>
                      <a:tailEnd type="none" w="med" len="med"/>
                    </a:lnR>
                    <a:lnT>
                      <a:noFill/>
                    </a:lnT>
                    <a:lnB>
                      <a:noFill/>
                    </a:lnB>
                    <a:lnTlToBr>
                      <a:noFill/>
                    </a:lnTlToBr>
                    <a:lnBlToTr>
                      <a:noFill/>
                    </a:lnBlToTr>
                    <a:solidFill>
                      <a:srgbClr val="FF00FF"/>
                    </a:solidFill>
                  </a:tcPr>
                </a:tc>
                <a:extLst>
                  <a:ext uri="{0D108BD9-81ED-4DB2-BD59-A6C34878D82A}">
                    <a16:rowId xmlns:a16="http://schemas.microsoft.com/office/drawing/2014/main" val="543869047"/>
                  </a:ext>
                </a:extLst>
              </a:tr>
              <a:tr h="304800">
                <a:tc>
                  <a:txBody>
                    <a:bodyPr/>
                    <a:lstStyle>
                      <a:lvl1pPr>
                        <a:spcBef>
                          <a:spcPct val="20000"/>
                        </a:spcBef>
                        <a:buClr>
                          <a:srgbClr val="B32C16"/>
                        </a:buClr>
                        <a:buSzPct val="95000"/>
                        <a:buFont typeface="Wingdings 2" panose="05020102010507070707" pitchFamily="18" charset="2"/>
                        <a:defRPr sz="22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defRPr sz="1900">
                          <a:solidFill>
                            <a:schemeClr val="tx1"/>
                          </a:solidFill>
                          <a:latin typeface="Constantia" panose="02030602050306030303" pitchFamily="18" charset="0"/>
                        </a:defRPr>
                      </a:lvl3pPr>
                      <a:lvl4pPr marL="1600200" indent="-228600">
                        <a:spcBef>
                          <a:spcPct val="20000"/>
                        </a:spcBef>
                        <a:buClr>
                          <a:srgbClr val="B32C16"/>
                        </a:buClr>
                        <a:buSzPct val="65000"/>
                        <a:buFont typeface="Wingdings 2" panose="05020102010507070707" pitchFamily="18" charset="2"/>
                        <a:defRPr>
                          <a:solidFill>
                            <a:schemeClr val="tx1"/>
                          </a:solidFill>
                          <a:latin typeface="Constantia" panose="02030602050306030303" pitchFamily="18" charset="0"/>
                        </a:defRPr>
                      </a:lvl4pPr>
                      <a:lvl5pPr marL="2057400" indent="-228600">
                        <a:spcBef>
                          <a:spcPct val="20000"/>
                        </a:spcBef>
                        <a:buClr>
                          <a:srgbClr val="F5CD2D"/>
                        </a:buClr>
                        <a:buSzPct val="65000"/>
                        <a:buFont typeface="Wingdings 2" panose="05020102010507070707" pitchFamily="18" charset="2"/>
                        <a:defRPr>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9pPr>
                    </a:lstStyle>
                    <a:p>
                      <a:pPr marL="0" marR="0" lvl="0" indent="0" algn="ctr" defTabSz="914400" rtl="0" eaLnBrk="1" fontAlgn="base" latinLnBrk="0" hangingPunct="1">
                        <a:lnSpc>
                          <a:spcPct val="100000"/>
                        </a:lnSpc>
                        <a:spcBef>
                          <a:spcPts val="275"/>
                        </a:spcBef>
                        <a:spcAft>
                          <a:spcPct val="0"/>
                        </a:spcAft>
                        <a:buClrTx/>
                        <a:buSzTx/>
                        <a:buFontTx/>
                        <a:buNone/>
                        <a:tabLst/>
                      </a:pPr>
                      <a:r>
                        <a:rPr kumimoji="0" lang="tr-TR" altLang="tr-TR" sz="1400" b="0" i="0" u="none" strike="noStrike" cap="none" normalizeH="0" baseline="0" smtClean="0">
                          <a:ln>
                            <a:noFill/>
                          </a:ln>
                          <a:solidFill>
                            <a:srgbClr val="0000CC"/>
                          </a:solidFill>
                          <a:effectLst/>
                          <a:latin typeface="Arial" panose="020B0604020202020204" pitchFamily="34" charset="0"/>
                          <a:cs typeface="Arial" panose="020B0604020202020204" pitchFamily="34" charset="0"/>
                        </a:rPr>
                        <a:t>50</a:t>
                      </a:r>
                      <a:endParaRPr kumimoji="0" lang="tr-TR" altLang="tr-T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marL="0" marR="0" marT="35560" marB="0" horzOverflow="overflow">
                    <a:lnL w="12700" cap="flat" cmpd="sng" algn="ctr">
                      <a:solidFill>
                        <a:srgbClr val="FFFF66"/>
                      </a:solidFill>
                      <a:prstDash val="solid"/>
                      <a:round/>
                      <a:headEnd type="none" w="med" len="med"/>
                      <a:tailEnd type="none" w="med" len="med"/>
                    </a:lnL>
                    <a:lnR w="12700" cap="flat" cmpd="sng" algn="ctr">
                      <a:solidFill>
                        <a:srgbClr val="FFFF66"/>
                      </a:solidFill>
                      <a:prstDash val="solid"/>
                      <a:round/>
                      <a:headEnd type="none" w="med" len="med"/>
                      <a:tailEnd type="none" w="med" len="med"/>
                    </a:lnR>
                    <a:lnT>
                      <a:noFill/>
                    </a:lnT>
                    <a:lnB>
                      <a:noFill/>
                    </a:lnB>
                    <a:lnTlToBr>
                      <a:noFill/>
                    </a:lnTlToBr>
                    <a:lnBlToTr>
                      <a:noFill/>
                    </a:lnBlToTr>
                    <a:solidFill>
                      <a:srgbClr val="FF00FF"/>
                    </a:solidFill>
                  </a:tcPr>
                </a:tc>
                <a:tc>
                  <a:txBody>
                    <a:bodyPr/>
                    <a:lstStyle>
                      <a:lvl1pPr>
                        <a:spcBef>
                          <a:spcPct val="20000"/>
                        </a:spcBef>
                        <a:buClr>
                          <a:srgbClr val="B32C16"/>
                        </a:buClr>
                        <a:buSzPct val="95000"/>
                        <a:buFont typeface="Wingdings 2" panose="05020102010507070707" pitchFamily="18" charset="2"/>
                        <a:defRPr sz="22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defRPr sz="1900">
                          <a:solidFill>
                            <a:schemeClr val="tx1"/>
                          </a:solidFill>
                          <a:latin typeface="Constantia" panose="02030602050306030303" pitchFamily="18" charset="0"/>
                        </a:defRPr>
                      </a:lvl3pPr>
                      <a:lvl4pPr marL="1600200" indent="-228600">
                        <a:spcBef>
                          <a:spcPct val="20000"/>
                        </a:spcBef>
                        <a:buClr>
                          <a:srgbClr val="B32C16"/>
                        </a:buClr>
                        <a:buSzPct val="65000"/>
                        <a:buFont typeface="Wingdings 2" panose="05020102010507070707" pitchFamily="18" charset="2"/>
                        <a:defRPr>
                          <a:solidFill>
                            <a:schemeClr val="tx1"/>
                          </a:solidFill>
                          <a:latin typeface="Constantia" panose="02030602050306030303" pitchFamily="18" charset="0"/>
                        </a:defRPr>
                      </a:lvl4pPr>
                      <a:lvl5pPr marL="2057400" indent="-228600">
                        <a:spcBef>
                          <a:spcPct val="20000"/>
                        </a:spcBef>
                        <a:buClr>
                          <a:srgbClr val="F5CD2D"/>
                        </a:buClr>
                        <a:buSzPct val="65000"/>
                        <a:buFont typeface="Wingdings 2" panose="05020102010507070707" pitchFamily="18" charset="2"/>
                        <a:defRPr>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9pPr>
                    </a:lstStyle>
                    <a:p>
                      <a:pPr marL="0" marR="0" lvl="0" indent="0" algn="r" defTabSz="914400" rtl="0" eaLnBrk="1" fontAlgn="base" latinLnBrk="0" hangingPunct="1">
                        <a:lnSpc>
                          <a:spcPct val="100000"/>
                        </a:lnSpc>
                        <a:spcBef>
                          <a:spcPts val="275"/>
                        </a:spcBef>
                        <a:spcAft>
                          <a:spcPct val="0"/>
                        </a:spcAft>
                        <a:buClrTx/>
                        <a:buSzTx/>
                        <a:buFontTx/>
                        <a:buNone/>
                        <a:tabLst/>
                      </a:pPr>
                      <a:r>
                        <a:rPr kumimoji="0" lang="tr-TR" altLang="tr-TR" sz="1400" b="0" i="0" u="none" strike="noStrike" cap="none" normalizeH="0" baseline="0" smtClean="0">
                          <a:ln>
                            <a:noFill/>
                          </a:ln>
                          <a:solidFill>
                            <a:srgbClr val="0000CC"/>
                          </a:solidFill>
                          <a:effectLst/>
                          <a:latin typeface="Arial" panose="020B0604020202020204" pitchFamily="34" charset="0"/>
                          <a:cs typeface="Arial" panose="020B0604020202020204" pitchFamily="34" charset="0"/>
                        </a:rPr>
                        <a:t>5102</a:t>
                      </a:r>
                      <a:endParaRPr kumimoji="0" lang="tr-TR" altLang="tr-T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marL="0" marR="0" marT="35560" marB="0" horzOverflow="overflow">
                    <a:lnL w="12700" cap="flat" cmpd="sng" algn="ctr">
                      <a:solidFill>
                        <a:srgbClr val="FFFF66"/>
                      </a:solidFill>
                      <a:prstDash val="solid"/>
                      <a:round/>
                      <a:headEnd type="none" w="med" len="med"/>
                      <a:tailEnd type="none" w="med" len="med"/>
                    </a:lnL>
                    <a:lnR w="12700" cap="flat" cmpd="sng" algn="ctr">
                      <a:solidFill>
                        <a:srgbClr val="FFFF66"/>
                      </a:solidFill>
                      <a:prstDash val="solid"/>
                      <a:round/>
                      <a:headEnd type="none" w="med" len="med"/>
                      <a:tailEnd type="none" w="med" len="med"/>
                    </a:lnR>
                    <a:lnT>
                      <a:noFill/>
                    </a:lnT>
                    <a:lnB>
                      <a:noFill/>
                    </a:lnB>
                    <a:lnTlToBr>
                      <a:noFill/>
                    </a:lnTlToBr>
                    <a:lnBlToTr>
                      <a:noFill/>
                    </a:lnBlToTr>
                    <a:solidFill>
                      <a:srgbClr val="FF00FF"/>
                    </a:solidFill>
                  </a:tcPr>
                </a:tc>
                <a:tc>
                  <a:txBody>
                    <a:bodyPr/>
                    <a:lstStyle>
                      <a:lvl1pPr>
                        <a:spcBef>
                          <a:spcPct val="20000"/>
                        </a:spcBef>
                        <a:buClr>
                          <a:srgbClr val="B32C16"/>
                        </a:buClr>
                        <a:buSzPct val="95000"/>
                        <a:buFont typeface="Wingdings 2" panose="05020102010507070707" pitchFamily="18" charset="2"/>
                        <a:defRPr sz="22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defRPr sz="1900">
                          <a:solidFill>
                            <a:schemeClr val="tx1"/>
                          </a:solidFill>
                          <a:latin typeface="Constantia" panose="02030602050306030303" pitchFamily="18" charset="0"/>
                        </a:defRPr>
                      </a:lvl3pPr>
                      <a:lvl4pPr marL="1600200" indent="-228600">
                        <a:spcBef>
                          <a:spcPct val="20000"/>
                        </a:spcBef>
                        <a:buClr>
                          <a:srgbClr val="B32C16"/>
                        </a:buClr>
                        <a:buSzPct val="65000"/>
                        <a:buFont typeface="Wingdings 2" panose="05020102010507070707" pitchFamily="18" charset="2"/>
                        <a:defRPr>
                          <a:solidFill>
                            <a:schemeClr val="tx1"/>
                          </a:solidFill>
                          <a:latin typeface="Constantia" panose="02030602050306030303" pitchFamily="18" charset="0"/>
                        </a:defRPr>
                      </a:lvl4pPr>
                      <a:lvl5pPr marL="2057400" indent="-228600">
                        <a:spcBef>
                          <a:spcPct val="20000"/>
                        </a:spcBef>
                        <a:buClr>
                          <a:srgbClr val="F5CD2D"/>
                        </a:buClr>
                        <a:buSzPct val="65000"/>
                        <a:buFont typeface="Wingdings 2" panose="05020102010507070707" pitchFamily="18" charset="2"/>
                        <a:defRPr>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9pPr>
                    </a:lstStyle>
                    <a:p>
                      <a:pPr marL="0" marR="0" lvl="0" indent="0" algn="ctr" defTabSz="914400" rtl="0" eaLnBrk="1" fontAlgn="base" latinLnBrk="0" hangingPunct="1">
                        <a:lnSpc>
                          <a:spcPct val="100000"/>
                        </a:lnSpc>
                        <a:spcBef>
                          <a:spcPts val="275"/>
                        </a:spcBef>
                        <a:spcAft>
                          <a:spcPct val="0"/>
                        </a:spcAft>
                        <a:buClrTx/>
                        <a:buSzTx/>
                        <a:buFontTx/>
                        <a:buNone/>
                        <a:tabLst/>
                      </a:pPr>
                      <a:r>
                        <a:rPr kumimoji="0" lang="tr-TR" altLang="tr-TR" sz="1400" b="0" i="0" u="none" strike="noStrike" cap="none" normalizeH="0" baseline="0" smtClean="0">
                          <a:ln>
                            <a:noFill/>
                          </a:ln>
                          <a:solidFill>
                            <a:srgbClr val="0000CC"/>
                          </a:solidFill>
                          <a:effectLst/>
                          <a:latin typeface="Arial" panose="020B0604020202020204" pitchFamily="34" charset="0"/>
                          <a:cs typeface="Arial" panose="020B0604020202020204" pitchFamily="34" charset="0"/>
                        </a:rPr>
                        <a:t>19.38</a:t>
                      </a:r>
                      <a:endParaRPr kumimoji="0" lang="tr-TR" altLang="tr-T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marL="0" marR="0" marT="35560" marB="0" horzOverflow="overflow">
                    <a:lnL w="12700" cap="flat" cmpd="sng" algn="ctr">
                      <a:solidFill>
                        <a:srgbClr val="FFFF66"/>
                      </a:solidFill>
                      <a:prstDash val="solid"/>
                      <a:round/>
                      <a:headEnd type="none" w="med" len="med"/>
                      <a:tailEnd type="none" w="med" len="med"/>
                    </a:lnL>
                    <a:lnR w="12700" cap="flat" cmpd="sng" algn="ctr">
                      <a:solidFill>
                        <a:srgbClr val="FFFF66"/>
                      </a:solidFill>
                      <a:prstDash val="solid"/>
                      <a:round/>
                      <a:headEnd type="none" w="med" len="med"/>
                      <a:tailEnd type="none" w="med" len="med"/>
                    </a:lnR>
                    <a:lnT>
                      <a:noFill/>
                    </a:lnT>
                    <a:lnB>
                      <a:noFill/>
                    </a:lnB>
                    <a:lnTlToBr>
                      <a:noFill/>
                    </a:lnTlToBr>
                    <a:lnBlToTr>
                      <a:noFill/>
                    </a:lnBlToTr>
                    <a:solidFill>
                      <a:srgbClr val="FF00FF"/>
                    </a:solidFill>
                  </a:tcPr>
                </a:tc>
                <a:tc>
                  <a:txBody>
                    <a:bodyPr/>
                    <a:lstStyle>
                      <a:lvl1pPr>
                        <a:spcBef>
                          <a:spcPct val="20000"/>
                        </a:spcBef>
                        <a:buClr>
                          <a:srgbClr val="B32C16"/>
                        </a:buClr>
                        <a:buSzPct val="95000"/>
                        <a:buFont typeface="Wingdings 2" panose="05020102010507070707" pitchFamily="18" charset="2"/>
                        <a:defRPr sz="22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defRPr sz="1900">
                          <a:solidFill>
                            <a:schemeClr val="tx1"/>
                          </a:solidFill>
                          <a:latin typeface="Constantia" panose="02030602050306030303" pitchFamily="18" charset="0"/>
                        </a:defRPr>
                      </a:lvl3pPr>
                      <a:lvl4pPr marL="1600200" indent="-228600">
                        <a:spcBef>
                          <a:spcPct val="20000"/>
                        </a:spcBef>
                        <a:buClr>
                          <a:srgbClr val="B32C16"/>
                        </a:buClr>
                        <a:buSzPct val="65000"/>
                        <a:buFont typeface="Wingdings 2" panose="05020102010507070707" pitchFamily="18" charset="2"/>
                        <a:defRPr>
                          <a:solidFill>
                            <a:schemeClr val="tx1"/>
                          </a:solidFill>
                          <a:latin typeface="Constantia" panose="02030602050306030303" pitchFamily="18" charset="0"/>
                        </a:defRPr>
                      </a:lvl4pPr>
                      <a:lvl5pPr marL="2057400" indent="-228600">
                        <a:spcBef>
                          <a:spcPct val="20000"/>
                        </a:spcBef>
                        <a:buClr>
                          <a:srgbClr val="F5CD2D"/>
                        </a:buClr>
                        <a:buSzPct val="65000"/>
                        <a:buFont typeface="Wingdings 2" panose="05020102010507070707" pitchFamily="18" charset="2"/>
                        <a:defRPr>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9pPr>
                    </a:lstStyle>
                    <a:p>
                      <a:pPr marL="0" marR="0" lvl="0" indent="0" algn="ctr" defTabSz="914400" rtl="0" eaLnBrk="1" fontAlgn="base" latinLnBrk="0" hangingPunct="1">
                        <a:lnSpc>
                          <a:spcPct val="100000"/>
                        </a:lnSpc>
                        <a:spcBef>
                          <a:spcPts val="275"/>
                        </a:spcBef>
                        <a:spcAft>
                          <a:spcPct val="0"/>
                        </a:spcAft>
                        <a:buClrTx/>
                        <a:buSzTx/>
                        <a:buFontTx/>
                        <a:buNone/>
                        <a:tabLst/>
                      </a:pPr>
                      <a:r>
                        <a:rPr kumimoji="0" lang="tr-TR" altLang="tr-TR" sz="1400" b="0" i="0" u="none" strike="noStrike" cap="none" normalizeH="0" baseline="0" smtClean="0">
                          <a:ln>
                            <a:noFill/>
                          </a:ln>
                          <a:solidFill>
                            <a:srgbClr val="0000CC"/>
                          </a:solidFill>
                          <a:effectLst/>
                          <a:latin typeface="Arial" panose="020B0604020202020204" pitchFamily="34" charset="0"/>
                          <a:cs typeface="Arial" panose="020B0604020202020204" pitchFamily="34" charset="0"/>
                        </a:rPr>
                        <a:t>1.62</a:t>
                      </a:r>
                      <a:endParaRPr kumimoji="0" lang="tr-TR" altLang="tr-T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marL="0" marR="0" marT="35560" marB="0" horzOverflow="overflow">
                    <a:lnL w="12700" cap="flat" cmpd="sng" algn="ctr">
                      <a:solidFill>
                        <a:srgbClr val="FFFF66"/>
                      </a:solidFill>
                      <a:prstDash val="solid"/>
                      <a:round/>
                      <a:headEnd type="none" w="med" len="med"/>
                      <a:tailEnd type="none" w="med" len="med"/>
                    </a:lnL>
                    <a:lnR w="12700" cap="flat" cmpd="sng" algn="ctr">
                      <a:solidFill>
                        <a:srgbClr val="FFFF66"/>
                      </a:solidFill>
                      <a:prstDash val="solid"/>
                      <a:round/>
                      <a:headEnd type="none" w="med" len="med"/>
                      <a:tailEnd type="none" w="med" len="med"/>
                    </a:lnR>
                    <a:lnT>
                      <a:noFill/>
                    </a:lnT>
                    <a:lnB>
                      <a:noFill/>
                    </a:lnB>
                    <a:lnTlToBr>
                      <a:noFill/>
                    </a:lnTlToBr>
                    <a:lnBlToTr>
                      <a:noFill/>
                    </a:lnBlToTr>
                    <a:solidFill>
                      <a:srgbClr val="FF00FF"/>
                    </a:solidFill>
                  </a:tcPr>
                </a:tc>
                <a:tc>
                  <a:txBody>
                    <a:bodyPr/>
                    <a:lstStyle>
                      <a:lvl1pPr marL="1588">
                        <a:spcBef>
                          <a:spcPct val="20000"/>
                        </a:spcBef>
                        <a:buClr>
                          <a:srgbClr val="B32C16"/>
                        </a:buClr>
                        <a:buSzPct val="95000"/>
                        <a:buFont typeface="Wingdings 2" panose="05020102010507070707" pitchFamily="18" charset="2"/>
                        <a:defRPr sz="22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defRPr sz="1900">
                          <a:solidFill>
                            <a:schemeClr val="tx1"/>
                          </a:solidFill>
                          <a:latin typeface="Constantia" panose="02030602050306030303" pitchFamily="18" charset="0"/>
                        </a:defRPr>
                      </a:lvl3pPr>
                      <a:lvl4pPr marL="1600200" indent="-228600">
                        <a:spcBef>
                          <a:spcPct val="20000"/>
                        </a:spcBef>
                        <a:buClr>
                          <a:srgbClr val="B32C16"/>
                        </a:buClr>
                        <a:buSzPct val="65000"/>
                        <a:buFont typeface="Wingdings 2" panose="05020102010507070707" pitchFamily="18" charset="2"/>
                        <a:defRPr>
                          <a:solidFill>
                            <a:schemeClr val="tx1"/>
                          </a:solidFill>
                          <a:latin typeface="Constantia" panose="02030602050306030303" pitchFamily="18" charset="0"/>
                        </a:defRPr>
                      </a:lvl4pPr>
                      <a:lvl5pPr marL="2057400" indent="-228600">
                        <a:spcBef>
                          <a:spcPct val="20000"/>
                        </a:spcBef>
                        <a:buClr>
                          <a:srgbClr val="F5CD2D"/>
                        </a:buClr>
                        <a:buSzPct val="65000"/>
                        <a:buFont typeface="Wingdings 2" panose="05020102010507070707" pitchFamily="18" charset="2"/>
                        <a:defRPr>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9pPr>
                    </a:lstStyle>
                    <a:p>
                      <a:pPr marL="1588" marR="0" lvl="0" indent="0" algn="ctr" defTabSz="914400" rtl="0" eaLnBrk="1" fontAlgn="base" latinLnBrk="0" hangingPunct="1">
                        <a:lnSpc>
                          <a:spcPct val="100000"/>
                        </a:lnSpc>
                        <a:spcBef>
                          <a:spcPts val="275"/>
                        </a:spcBef>
                        <a:spcAft>
                          <a:spcPct val="0"/>
                        </a:spcAft>
                        <a:buClrTx/>
                        <a:buSzTx/>
                        <a:buFontTx/>
                        <a:buNone/>
                        <a:tabLst/>
                      </a:pPr>
                      <a:r>
                        <a:rPr kumimoji="0" lang="tr-TR" altLang="tr-TR" sz="1400" b="0" i="0" u="none" strike="noStrike" cap="none" normalizeH="0" baseline="0" smtClean="0">
                          <a:ln>
                            <a:noFill/>
                          </a:ln>
                          <a:solidFill>
                            <a:srgbClr val="0000CC"/>
                          </a:solidFill>
                          <a:effectLst/>
                          <a:latin typeface="Arial" panose="020B0604020202020204" pitchFamily="34" charset="0"/>
                          <a:cs typeface="Arial" panose="020B0604020202020204" pitchFamily="34" charset="0"/>
                        </a:rPr>
                        <a:t>17.64</a:t>
                      </a:r>
                      <a:endParaRPr kumimoji="0" lang="tr-TR" altLang="tr-T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marL="0" marR="0" marT="35560" marB="0" horzOverflow="overflow">
                    <a:lnL w="12700" cap="flat" cmpd="sng" algn="ctr">
                      <a:solidFill>
                        <a:srgbClr val="FFFF66"/>
                      </a:solidFill>
                      <a:prstDash val="solid"/>
                      <a:round/>
                      <a:headEnd type="none" w="med" len="med"/>
                      <a:tailEnd type="none" w="med" len="med"/>
                    </a:lnL>
                    <a:lnR w="12700" cap="flat" cmpd="sng" algn="ctr">
                      <a:solidFill>
                        <a:srgbClr val="FFFF66"/>
                      </a:solidFill>
                      <a:prstDash val="solid"/>
                      <a:round/>
                      <a:headEnd type="none" w="med" len="med"/>
                      <a:tailEnd type="none" w="med" len="med"/>
                    </a:lnR>
                    <a:lnT>
                      <a:noFill/>
                    </a:lnT>
                    <a:lnB>
                      <a:noFill/>
                    </a:lnB>
                    <a:lnTlToBr>
                      <a:noFill/>
                    </a:lnTlToBr>
                    <a:lnBlToTr>
                      <a:noFill/>
                    </a:lnBlToTr>
                    <a:solidFill>
                      <a:srgbClr val="FF00FF"/>
                    </a:solidFill>
                  </a:tcPr>
                </a:tc>
                <a:tc>
                  <a:txBody>
                    <a:bodyPr/>
                    <a:lstStyle>
                      <a:lvl1pPr>
                        <a:spcBef>
                          <a:spcPct val="20000"/>
                        </a:spcBef>
                        <a:buClr>
                          <a:srgbClr val="B32C16"/>
                        </a:buClr>
                        <a:buSzPct val="95000"/>
                        <a:buFont typeface="Wingdings 2" panose="05020102010507070707" pitchFamily="18" charset="2"/>
                        <a:defRPr sz="22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defRPr sz="1900">
                          <a:solidFill>
                            <a:schemeClr val="tx1"/>
                          </a:solidFill>
                          <a:latin typeface="Constantia" panose="02030602050306030303" pitchFamily="18" charset="0"/>
                        </a:defRPr>
                      </a:lvl3pPr>
                      <a:lvl4pPr marL="1600200" indent="-228600">
                        <a:spcBef>
                          <a:spcPct val="20000"/>
                        </a:spcBef>
                        <a:buClr>
                          <a:srgbClr val="B32C16"/>
                        </a:buClr>
                        <a:buSzPct val="65000"/>
                        <a:buFont typeface="Wingdings 2" panose="05020102010507070707" pitchFamily="18" charset="2"/>
                        <a:defRPr>
                          <a:solidFill>
                            <a:schemeClr val="tx1"/>
                          </a:solidFill>
                          <a:latin typeface="Constantia" panose="02030602050306030303" pitchFamily="18" charset="0"/>
                        </a:defRPr>
                      </a:lvl4pPr>
                      <a:lvl5pPr marL="2057400" indent="-228600">
                        <a:spcBef>
                          <a:spcPct val="20000"/>
                        </a:spcBef>
                        <a:buClr>
                          <a:srgbClr val="F5CD2D"/>
                        </a:buClr>
                        <a:buSzPct val="65000"/>
                        <a:buFont typeface="Wingdings 2" panose="05020102010507070707" pitchFamily="18" charset="2"/>
                        <a:defRPr>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9pPr>
                    </a:lstStyle>
                    <a:p>
                      <a:pPr marL="0" marR="0" lvl="0" indent="0" algn="ctr" defTabSz="914400" rtl="0" eaLnBrk="1" fontAlgn="base" latinLnBrk="0" hangingPunct="1">
                        <a:lnSpc>
                          <a:spcPct val="100000"/>
                        </a:lnSpc>
                        <a:spcBef>
                          <a:spcPts val="275"/>
                        </a:spcBef>
                        <a:spcAft>
                          <a:spcPct val="0"/>
                        </a:spcAft>
                        <a:buClrTx/>
                        <a:buSzTx/>
                        <a:buFontTx/>
                        <a:buNone/>
                        <a:tabLst/>
                      </a:pPr>
                      <a:r>
                        <a:rPr kumimoji="0" lang="tr-TR" altLang="tr-TR" sz="1400" b="0" i="0" u="none" strike="noStrike" cap="none" normalizeH="0" baseline="0" smtClean="0">
                          <a:ln>
                            <a:noFill/>
                          </a:ln>
                          <a:solidFill>
                            <a:srgbClr val="0000CC"/>
                          </a:solidFill>
                          <a:effectLst/>
                          <a:latin typeface="Arial" panose="020B0604020202020204" pitchFamily="34" charset="0"/>
                          <a:cs typeface="Arial" panose="020B0604020202020204" pitchFamily="34" charset="0"/>
                        </a:rPr>
                        <a:t>903</a:t>
                      </a:r>
                      <a:endParaRPr kumimoji="0" lang="tr-TR" altLang="tr-T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marL="0" marR="0" marT="35560" marB="0" horzOverflow="overflow">
                    <a:lnL w="12700" cap="flat" cmpd="sng" algn="ctr">
                      <a:solidFill>
                        <a:srgbClr val="FFFF66"/>
                      </a:solidFill>
                      <a:prstDash val="solid"/>
                      <a:round/>
                      <a:headEnd type="none" w="med" len="med"/>
                      <a:tailEnd type="none" w="med" len="med"/>
                    </a:lnL>
                    <a:lnR w="12700" cap="flat" cmpd="sng" algn="ctr">
                      <a:solidFill>
                        <a:srgbClr val="FFFF66"/>
                      </a:solidFill>
                      <a:prstDash val="solid"/>
                      <a:round/>
                      <a:headEnd type="none" w="med" len="med"/>
                      <a:tailEnd type="none" w="med" len="med"/>
                    </a:lnR>
                    <a:lnT>
                      <a:noFill/>
                    </a:lnT>
                    <a:lnB>
                      <a:noFill/>
                    </a:lnB>
                    <a:lnTlToBr>
                      <a:noFill/>
                    </a:lnTlToBr>
                    <a:lnBlToTr>
                      <a:noFill/>
                    </a:lnBlToTr>
                    <a:solidFill>
                      <a:srgbClr val="FF00FF"/>
                    </a:solidFill>
                  </a:tcPr>
                </a:tc>
                <a:extLst>
                  <a:ext uri="{0D108BD9-81ED-4DB2-BD59-A6C34878D82A}">
                    <a16:rowId xmlns:a16="http://schemas.microsoft.com/office/drawing/2014/main" val="2623546282"/>
                  </a:ext>
                </a:extLst>
              </a:tr>
              <a:tr h="304800">
                <a:tc>
                  <a:txBody>
                    <a:bodyPr/>
                    <a:lstStyle>
                      <a:lvl1pPr>
                        <a:spcBef>
                          <a:spcPct val="20000"/>
                        </a:spcBef>
                        <a:buClr>
                          <a:srgbClr val="B32C16"/>
                        </a:buClr>
                        <a:buSzPct val="95000"/>
                        <a:buFont typeface="Wingdings 2" panose="05020102010507070707" pitchFamily="18" charset="2"/>
                        <a:defRPr sz="22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defRPr sz="1900">
                          <a:solidFill>
                            <a:schemeClr val="tx1"/>
                          </a:solidFill>
                          <a:latin typeface="Constantia" panose="02030602050306030303" pitchFamily="18" charset="0"/>
                        </a:defRPr>
                      </a:lvl3pPr>
                      <a:lvl4pPr marL="1600200" indent="-228600">
                        <a:spcBef>
                          <a:spcPct val="20000"/>
                        </a:spcBef>
                        <a:buClr>
                          <a:srgbClr val="B32C16"/>
                        </a:buClr>
                        <a:buSzPct val="65000"/>
                        <a:buFont typeface="Wingdings 2" panose="05020102010507070707" pitchFamily="18" charset="2"/>
                        <a:defRPr>
                          <a:solidFill>
                            <a:schemeClr val="tx1"/>
                          </a:solidFill>
                          <a:latin typeface="Constantia" panose="02030602050306030303" pitchFamily="18" charset="0"/>
                        </a:defRPr>
                      </a:lvl4pPr>
                      <a:lvl5pPr marL="2057400" indent="-228600">
                        <a:spcBef>
                          <a:spcPct val="20000"/>
                        </a:spcBef>
                        <a:buClr>
                          <a:srgbClr val="F5CD2D"/>
                        </a:buClr>
                        <a:buSzPct val="65000"/>
                        <a:buFont typeface="Wingdings 2" panose="05020102010507070707" pitchFamily="18" charset="2"/>
                        <a:defRPr>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9pPr>
                    </a:lstStyle>
                    <a:p>
                      <a:pPr marL="0" marR="0" lvl="0" indent="0" algn="ctr" defTabSz="914400" rtl="0" eaLnBrk="1" fontAlgn="base" latinLnBrk="0" hangingPunct="1">
                        <a:lnSpc>
                          <a:spcPct val="100000"/>
                        </a:lnSpc>
                        <a:spcBef>
                          <a:spcPts val="275"/>
                        </a:spcBef>
                        <a:spcAft>
                          <a:spcPct val="0"/>
                        </a:spcAft>
                        <a:buClrTx/>
                        <a:buSzTx/>
                        <a:buFontTx/>
                        <a:buNone/>
                        <a:tabLst/>
                      </a:pPr>
                      <a:r>
                        <a:rPr kumimoji="0" lang="tr-TR" altLang="tr-TR" sz="1400" b="0" i="0" u="none" strike="noStrike" cap="none" normalizeH="0" baseline="0" smtClean="0">
                          <a:ln>
                            <a:noFill/>
                          </a:ln>
                          <a:solidFill>
                            <a:srgbClr val="0000CC"/>
                          </a:solidFill>
                          <a:effectLst/>
                          <a:latin typeface="Arial" panose="020B0604020202020204" pitchFamily="34" charset="0"/>
                          <a:cs typeface="Arial" panose="020B0604020202020204" pitchFamily="34" charset="0"/>
                        </a:rPr>
                        <a:t>100</a:t>
                      </a:r>
                      <a:endParaRPr kumimoji="0" lang="tr-TR" altLang="tr-T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marL="0" marR="0" marT="35560" marB="0" horzOverflow="overflow">
                    <a:lnL w="12700" cap="flat" cmpd="sng" algn="ctr">
                      <a:solidFill>
                        <a:srgbClr val="FFFF66"/>
                      </a:solidFill>
                      <a:prstDash val="solid"/>
                      <a:round/>
                      <a:headEnd type="none" w="med" len="med"/>
                      <a:tailEnd type="none" w="med" len="med"/>
                    </a:lnL>
                    <a:lnR w="12700" cap="flat" cmpd="sng" algn="ctr">
                      <a:solidFill>
                        <a:srgbClr val="FFFF66"/>
                      </a:solidFill>
                      <a:prstDash val="solid"/>
                      <a:round/>
                      <a:headEnd type="none" w="med" len="med"/>
                      <a:tailEnd type="none" w="med" len="med"/>
                    </a:lnR>
                    <a:lnT>
                      <a:noFill/>
                    </a:lnT>
                    <a:lnB>
                      <a:noFill/>
                    </a:lnB>
                    <a:lnTlToBr>
                      <a:noFill/>
                    </a:lnTlToBr>
                    <a:lnBlToTr>
                      <a:noFill/>
                    </a:lnBlToTr>
                    <a:solidFill>
                      <a:srgbClr val="FF00FF"/>
                    </a:solidFill>
                  </a:tcPr>
                </a:tc>
                <a:tc>
                  <a:txBody>
                    <a:bodyPr/>
                    <a:lstStyle>
                      <a:lvl1pPr>
                        <a:spcBef>
                          <a:spcPct val="20000"/>
                        </a:spcBef>
                        <a:buClr>
                          <a:srgbClr val="B32C16"/>
                        </a:buClr>
                        <a:buSzPct val="95000"/>
                        <a:buFont typeface="Wingdings 2" panose="05020102010507070707" pitchFamily="18" charset="2"/>
                        <a:defRPr sz="22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defRPr sz="1900">
                          <a:solidFill>
                            <a:schemeClr val="tx1"/>
                          </a:solidFill>
                          <a:latin typeface="Constantia" panose="02030602050306030303" pitchFamily="18" charset="0"/>
                        </a:defRPr>
                      </a:lvl3pPr>
                      <a:lvl4pPr marL="1600200" indent="-228600">
                        <a:spcBef>
                          <a:spcPct val="20000"/>
                        </a:spcBef>
                        <a:buClr>
                          <a:srgbClr val="B32C16"/>
                        </a:buClr>
                        <a:buSzPct val="65000"/>
                        <a:buFont typeface="Wingdings 2" panose="05020102010507070707" pitchFamily="18" charset="2"/>
                        <a:defRPr>
                          <a:solidFill>
                            <a:schemeClr val="tx1"/>
                          </a:solidFill>
                          <a:latin typeface="Constantia" panose="02030602050306030303" pitchFamily="18" charset="0"/>
                        </a:defRPr>
                      </a:lvl4pPr>
                      <a:lvl5pPr marL="2057400" indent="-228600">
                        <a:spcBef>
                          <a:spcPct val="20000"/>
                        </a:spcBef>
                        <a:buClr>
                          <a:srgbClr val="F5CD2D"/>
                        </a:buClr>
                        <a:buSzPct val="65000"/>
                        <a:buFont typeface="Wingdings 2" panose="05020102010507070707" pitchFamily="18" charset="2"/>
                        <a:defRPr>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9pPr>
                    </a:lstStyle>
                    <a:p>
                      <a:pPr marL="0" marR="0" lvl="0" indent="0" algn="r" defTabSz="914400" rtl="0" eaLnBrk="1" fontAlgn="base" latinLnBrk="0" hangingPunct="1">
                        <a:lnSpc>
                          <a:spcPct val="100000"/>
                        </a:lnSpc>
                        <a:spcBef>
                          <a:spcPts val="275"/>
                        </a:spcBef>
                        <a:spcAft>
                          <a:spcPct val="0"/>
                        </a:spcAft>
                        <a:buClrTx/>
                        <a:buSzTx/>
                        <a:buFontTx/>
                        <a:buNone/>
                        <a:tabLst/>
                      </a:pPr>
                      <a:r>
                        <a:rPr kumimoji="0" lang="tr-TR" altLang="tr-TR" sz="1400" b="0" i="0" u="none" strike="noStrike" cap="none" normalizeH="0" baseline="0" smtClean="0">
                          <a:ln>
                            <a:noFill/>
                          </a:ln>
                          <a:solidFill>
                            <a:srgbClr val="0000CC"/>
                          </a:solidFill>
                          <a:effectLst/>
                          <a:latin typeface="Arial" panose="020B0604020202020204" pitchFamily="34" charset="0"/>
                          <a:cs typeface="Arial" panose="020B0604020202020204" pitchFamily="34" charset="0"/>
                        </a:rPr>
                        <a:t>5472</a:t>
                      </a:r>
                      <a:endParaRPr kumimoji="0" lang="tr-TR" altLang="tr-T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marL="0" marR="0" marT="35560" marB="0" horzOverflow="overflow">
                    <a:lnL w="12700" cap="flat" cmpd="sng" algn="ctr">
                      <a:solidFill>
                        <a:srgbClr val="FFFF66"/>
                      </a:solidFill>
                      <a:prstDash val="solid"/>
                      <a:round/>
                      <a:headEnd type="none" w="med" len="med"/>
                      <a:tailEnd type="none" w="med" len="med"/>
                    </a:lnL>
                    <a:lnR w="12700" cap="flat" cmpd="sng" algn="ctr">
                      <a:solidFill>
                        <a:srgbClr val="FFFF66"/>
                      </a:solidFill>
                      <a:prstDash val="solid"/>
                      <a:round/>
                      <a:headEnd type="none" w="med" len="med"/>
                      <a:tailEnd type="none" w="med" len="med"/>
                    </a:lnR>
                    <a:lnT>
                      <a:noFill/>
                    </a:lnT>
                    <a:lnB>
                      <a:noFill/>
                    </a:lnB>
                    <a:lnTlToBr>
                      <a:noFill/>
                    </a:lnTlToBr>
                    <a:lnBlToTr>
                      <a:noFill/>
                    </a:lnBlToTr>
                    <a:solidFill>
                      <a:srgbClr val="FF00FF"/>
                    </a:solidFill>
                  </a:tcPr>
                </a:tc>
                <a:tc>
                  <a:txBody>
                    <a:bodyPr/>
                    <a:lstStyle>
                      <a:lvl1pPr>
                        <a:spcBef>
                          <a:spcPct val="20000"/>
                        </a:spcBef>
                        <a:buClr>
                          <a:srgbClr val="B32C16"/>
                        </a:buClr>
                        <a:buSzPct val="95000"/>
                        <a:buFont typeface="Wingdings 2" panose="05020102010507070707" pitchFamily="18" charset="2"/>
                        <a:defRPr sz="22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defRPr sz="1900">
                          <a:solidFill>
                            <a:schemeClr val="tx1"/>
                          </a:solidFill>
                          <a:latin typeface="Constantia" panose="02030602050306030303" pitchFamily="18" charset="0"/>
                        </a:defRPr>
                      </a:lvl3pPr>
                      <a:lvl4pPr marL="1600200" indent="-228600">
                        <a:spcBef>
                          <a:spcPct val="20000"/>
                        </a:spcBef>
                        <a:buClr>
                          <a:srgbClr val="B32C16"/>
                        </a:buClr>
                        <a:buSzPct val="65000"/>
                        <a:buFont typeface="Wingdings 2" panose="05020102010507070707" pitchFamily="18" charset="2"/>
                        <a:defRPr>
                          <a:solidFill>
                            <a:schemeClr val="tx1"/>
                          </a:solidFill>
                          <a:latin typeface="Constantia" panose="02030602050306030303" pitchFamily="18" charset="0"/>
                        </a:defRPr>
                      </a:lvl4pPr>
                      <a:lvl5pPr marL="2057400" indent="-228600">
                        <a:spcBef>
                          <a:spcPct val="20000"/>
                        </a:spcBef>
                        <a:buClr>
                          <a:srgbClr val="F5CD2D"/>
                        </a:buClr>
                        <a:buSzPct val="65000"/>
                        <a:buFont typeface="Wingdings 2" panose="05020102010507070707" pitchFamily="18" charset="2"/>
                        <a:defRPr>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9pPr>
                    </a:lstStyle>
                    <a:p>
                      <a:pPr marL="0" marR="0" lvl="0" indent="0" algn="ctr" defTabSz="914400" rtl="0" eaLnBrk="1" fontAlgn="base" latinLnBrk="0" hangingPunct="1">
                        <a:lnSpc>
                          <a:spcPct val="100000"/>
                        </a:lnSpc>
                        <a:spcBef>
                          <a:spcPts val="275"/>
                        </a:spcBef>
                        <a:spcAft>
                          <a:spcPct val="0"/>
                        </a:spcAft>
                        <a:buClrTx/>
                        <a:buSzTx/>
                        <a:buFontTx/>
                        <a:buNone/>
                        <a:tabLst/>
                      </a:pPr>
                      <a:r>
                        <a:rPr kumimoji="0" lang="tr-TR" altLang="tr-TR" sz="1400" b="0" i="0" u="none" strike="noStrike" cap="none" normalizeH="0" baseline="0" smtClean="0">
                          <a:ln>
                            <a:noFill/>
                          </a:ln>
                          <a:solidFill>
                            <a:srgbClr val="0000CC"/>
                          </a:solidFill>
                          <a:effectLst/>
                          <a:latin typeface="Arial" panose="020B0604020202020204" pitchFamily="34" charset="0"/>
                          <a:cs typeface="Arial" panose="020B0604020202020204" pitchFamily="34" charset="0"/>
                        </a:rPr>
                        <a:t>19.24</a:t>
                      </a:r>
                      <a:endParaRPr kumimoji="0" lang="tr-TR" altLang="tr-T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marL="0" marR="0" marT="35560" marB="0" horzOverflow="overflow">
                    <a:lnL w="12700" cap="flat" cmpd="sng" algn="ctr">
                      <a:solidFill>
                        <a:srgbClr val="FFFF66"/>
                      </a:solidFill>
                      <a:prstDash val="solid"/>
                      <a:round/>
                      <a:headEnd type="none" w="med" len="med"/>
                      <a:tailEnd type="none" w="med" len="med"/>
                    </a:lnL>
                    <a:lnR w="12700" cap="flat" cmpd="sng" algn="ctr">
                      <a:solidFill>
                        <a:srgbClr val="FFFF66"/>
                      </a:solidFill>
                      <a:prstDash val="solid"/>
                      <a:round/>
                      <a:headEnd type="none" w="med" len="med"/>
                      <a:tailEnd type="none" w="med" len="med"/>
                    </a:lnR>
                    <a:lnT>
                      <a:noFill/>
                    </a:lnT>
                    <a:lnB>
                      <a:noFill/>
                    </a:lnB>
                    <a:lnTlToBr>
                      <a:noFill/>
                    </a:lnTlToBr>
                    <a:lnBlToTr>
                      <a:noFill/>
                    </a:lnBlToTr>
                    <a:solidFill>
                      <a:srgbClr val="FF00FF"/>
                    </a:solidFill>
                  </a:tcPr>
                </a:tc>
                <a:tc>
                  <a:txBody>
                    <a:bodyPr/>
                    <a:lstStyle>
                      <a:lvl1pPr>
                        <a:spcBef>
                          <a:spcPct val="20000"/>
                        </a:spcBef>
                        <a:buClr>
                          <a:srgbClr val="B32C16"/>
                        </a:buClr>
                        <a:buSzPct val="95000"/>
                        <a:buFont typeface="Wingdings 2" panose="05020102010507070707" pitchFamily="18" charset="2"/>
                        <a:defRPr sz="22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defRPr sz="1900">
                          <a:solidFill>
                            <a:schemeClr val="tx1"/>
                          </a:solidFill>
                          <a:latin typeface="Constantia" panose="02030602050306030303" pitchFamily="18" charset="0"/>
                        </a:defRPr>
                      </a:lvl3pPr>
                      <a:lvl4pPr marL="1600200" indent="-228600">
                        <a:spcBef>
                          <a:spcPct val="20000"/>
                        </a:spcBef>
                        <a:buClr>
                          <a:srgbClr val="B32C16"/>
                        </a:buClr>
                        <a:buSzPct val="65000"/>
                        <a:buFont typeface="Wingdings 2" panose="05020102010507070707" pitchFamily="18" charset="2"/>
                        <a:defRPr>
                          <a:solidFill>
                            <a:schemeClr val="tx1"/>
                          </a:solidFill>
                          <a:latin typeface="Constantia" panose="02030602050306030303" pitchFamily="18" charset="0"/>
                        </a:defRPr>
                      </a:lvl4pPr>
                      <a:lvl5pPr marL="2057400" indent="-228600">
                        <a:spcBef>
                          <a:spcPct val="20000"/>
                        </a:spcBef>
                        <a:buClr>
                          <a:srgbClr val="F5CD2D"/>
                        </a:buClr>
                        <a:buSzPct val="65000"/>
                        <a:buFont typeface="Wingdings 2" panose="05020102010507070707" pitchFamily="18" charset="2"/>
                        <a:defRPr>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9pPr>
                    </a:lstStyle>
                    <a:p>
                      <a:pPr marL="0" marR="0" lvl="0" indent="0" algn="ctr" defTabSz="914400" rtl="0" eaLnBrk="1" fontAlgn="base" latinLnBrk="0" hangingPunct="1">
                        <a:lnSpc>
                          <a:spcPct val="100000"/>
                        </a:lnSpc>
                        <a:spcBef>
                          <a:spcPts val="275"/>
                        </a:spcBef>
                        <a:spcAft>
                          <a:spcPct val="0"/>
                        </a:spcAft>
                        <a:buClrTx/>
                        <a:buSzTx/>
                        <a:buFontTx/>
                        <a:buNone/>
                        <a:tabLst/>
                      </a:pPr>
                      <a:r>
                        <a:rPr kumimoji="0" lang="tr-TR" altLang="tr-TR" sz="1400" b="0" i="0" u="none" strike="noStrike" cap="none" normalizeH="0" baseline="0" smtClean="0">
                          <a:ln>
                            <a:noFill/>
                          </a:ln>
                          <a:solidFill>
                            <a:srgbClr val="0000CC"/>
                          </a:solidFill>
                          <a:effectLst/>
                          <a:latin typeface="Arial" panose="020B0604020202020204" pitchFamily="34" charset="0"/>
                          <a:cs typeface="Arial" panose="020B0604020202020204" pitchFamily="34" charset="0"/>
                        </a:rPr>
                        <a:t>2.02</a:t>
                      </a:r>
                      <a:endParaRPr kumimoji="0" lang="tr-TR" altLang="tr-T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marL="0" marR="0" marT="35560" marB="0" horzOverflow="overflow">
                    <a:lnL w="12700" cap="flat" cmpd="sng" algn="ctr">
                      <a:solidFill>
                        <a:srgbClr val="FFFF66"/>
                      </a:solidFill>
                      <a:prstDash val="solid"/>
                      <a:round/>
                      <a:headEnd type="none" w="med" len="med"/>
                      <a:tailEnd type="none" w="med" len="med"/>
                    </a:lnL>
                    <a:lnR w="12700" cap="flat" cmpd="sng" algn="ctr">
                      <a:solidFill>
                        <a:srgbClr val="FFFF66"/>
                      </a:solidFill>
                      <a:prstDash val="solid"/>
                      <a:round/>
                      <a:headEnd type="none" w="med" len="med"/>
                      <a:tailEnd type="none" w="med" len="med"/>
                    </a:lnR>
                    <a:lnT>
                      <a:noFill/>
                    </a:lnT>
                    <a:lnB>
                      <a:noFill/>
                    </a:lnB>
                    <a:lnTlToBr>
                      <a:noFill/>
                    </a:lnTlToBr>
                    <a:lnBlToTr>
                      <a:noFill/>
                    </a:lnBlToTr>
                    <a:solidFill>
                      <a:srgbClr val="FF00FF"/>
                    </a:solidFill>
                  </a:tcPr>
                </a:tc>
                <a:tc>
                  <a:txBody>
                    <a:bodyPr/>
                    <a:lstStyle>
                      <a:lvl1pPr marL="1588">
                        <a:spcBef>
                          <a:spcPct val="20000"/>
                        </a:spcBef>
                        <a:buClr>
                          <a:srgbClr val="B32C16"/>
                        </a:buClr>
                        <a:buSzPct val="95000"/>
                        <a:buFont typeface="Wingdings 2" panose="05020102010507070707" pitchFamily="18" charset="2"/>
                        <a:defRPr sz="22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defRPr sz="1900">
                          <a:solidFill>
                            <a:schemeClr val="tx1"/>
                          </a:solidFill>
                          <a:latin typeface="Constantia" panose="02030602050306030303" pitchFamily="18" charset="0"/>
                        </a:defRPr>
                      </a:lvl3pPr>
                      <a:lvl4pPr marL="1600200" indent="-228600">
                        <a:spcBef>
                          <a:spcPct val="20000"/>
                        </a:spcBef>
                        <a:buClr>
                          <a:srgbClr val="B32C16"/>
                        </a:buClr>
                        <a:buSzPct val="65000"/>
                        <a:buFont typeface="Wingdings 2" panose="05020102010507070707" pitchFamily="18" charset="2"/>
                        <a:defRPr>
                          <a:solidFill>
                            <a:schemeClr val="tx1"/>
                          </a:solidFill>
                          <a:latin typeface="Constantia" panose="02030602050306030303" pitchFamily="18" charset="0"/>
                        </a:defRPr>
                      </a:lvl4pPr>
                      <a:lvl5pPr marL="2057400" indent="-228600">
                        <a:spcBef>
                          <a:spcPct val="20000"/>
                        </a:spcBef>
                        <a:buClr>
                          <a:srgbClr val="F5CD2D"/>
                        </a:buClr>
                        <a:buSzPct val="65000"/>
                        <a:buFont typeface="Wingdings 2" panose="05020102010507070707" pitchFamily="18" charset="2"/>
                        <a:defRPr>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9pPr>
                    </a:lstStyle>
                    <a:p>
                      <a:pPr marL="1588" marR="0" lvl="0" indent="0" algn="ctr" defTabSz="914400" rtl="0" eaLnBrk="1" fontAlgn="base" latinLnBrk="0" hangingPunct="1">
                        <a:lnSpc>
                          <a:spcPct val="100000"/>
                        </a:lnSpc>
                        <a:spcBef>
                          <a:spcPts val="275"/>
                        </a:spcBef>
                        <a:spcAft>
                          <a:spcPct val="0"/>
                        </a:spcAft>
                        <a:buClrTx/>
                        <a:buSzTx/>
                        <a:buFontTx/>
                        <a:buNone/>
                        <a:tabLst/>
                      </a:pPr>
                      <a:r>
                        <a:rPr kumimoji="0" lang="tr-TR" altLang="tr-TR" sz="1400" b="0" i="0" u="none" strike="noStrike" cap="none" normalizeH="0" baseline="0" smtClean="0">
                          <a:ln>
                            <a:noFill/>
                          </a:ln>
                          <a:solidFill>
                            <a:srgbClr val="0000CC"/>
                          </a:solidFill>
                          <a:effectLst/>
                          <a:latin typeface="Arial" panose="020B0604020202020204" pitchFamily="34" charset="0"/>
                          <a:cs typeface="Arial" panose="020B0604020202020204" pitchFamily="34" charset="0"/>
                        </a:rPr>
                        <a:t>17.39</a:t>
                      </a:r>
                      <a:endParaRPr kumimoji="0" lang="tr-TR" altLang="tr-T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marL="0" marR="0" marT="35560" marB="0" horzOverflow="overflow">
                    <a:lnL w="12700" cap="flat" cmpd="sng" algn="ctr">
                      <a:solidFill>
                        <a:srgbClr val="FFFF66"/>
                      </a:solidFill>
                      <a:prstDash val="solid"/>
                      <a:round/>
                      <a:headEnd type="none" w="med" len="med"/>
                      <a:tailEnd type="none" w="med" len="med"/>
                    </a:lnL>
                    <a:lnR w="12700" cap="flat" cmpd="sng" algn="ctr">
                      <a:solidFill>
                        <a:srgbClr val="FFFF66"/>
                      </a:solidFill>
                      <a:prstDash val="solid"/>
                      <a:round/>
                      <a:headEnd type="none" w="med" len="med"/>
                      <a:tailEnd type="none" w="med" len="med"/>
                    </a:lnR>
                    <a:lnT>
                      <a:noFill/>
                    </a:lnT>
                    <a:lnB>
                      <a:noFill/>
                    </a:lnB>
                    <a:lnTlToBr>
                      <a:noFill/>
                    </a:lnTlToBr>
                    <a:lnBlToTr>
                      <a:noFill/>
                    </a:lnBlToTr>
                    <a:solidFill>
                      <a:srgbClr val="FF00FF"/>
                    </a:solidFill>
                  </a:tcPr>
                </a:tc>
                <a:tc>
                  <a:txBody>
                    <a:bodyPr/>
                    <a:lstStyle>
                      <a:lvl1pPr>
                        <a:spcBef>
                          <a:spcPct val="20000"/>
                        </a:spcBef>
                        <a:buClr>
                          <a:srgbClr val="B32C16"/>
                        </a:buClr>
                        <a:buSzPct val="95000"/>
                        <a:buFont typeface="Wingdings 2" panose="05020102010507070707" pitchFamily="18" charset="2"/>
                        <a:defRPr sz="22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defRPr sz="1900">
                          <a:solidFill>
                            <a:schemeClr val="tx1"/>
                          </a:solidFill>
                          <a:latin typeface="Constantia" panose="02030602050306030303" pitchFamily="18" charset="0"/>
                        </a:defRPr>
                      </a:lvl3pPr>
                      <a:lvl4pPr marL="1600200" indent="-228600">
                        <a:spcBef>
                          <a:spcPct val="20000"/>
                        </a:spcBef>
                        <a:buClr>
                          <a:srgbClr val="B32C16"/>
                        </a:buClr>
                        <a:buSzPct val="65000"/>
                        <a:buFont typeface="Wingdings 2" panose="05020102010507070707" pitchFamily="18" charset="2"/>
                        <a:defRPr>
                          <a:solidFill>
                            <a:schemeClr val="tx1"/>
                          </a:solidFill>
                          <a:latin typeface="Constantia" panose="02030602050306030303" pitchFamily="18" charset="0"/>
                        </a:defRPr>
                      </a:lvl4pPr>
                      <a:lvl5pPr marL="2057400" indent="-228600">
                        <a:spcBef>
                          <a:spcPct val="20000"/>
                        </a:spcBef>
                        <a:buClr>
                          <a:srgbClr val="F5CD2D"/>
                        </a:buClr>
                        <a:buSzPct val="65000"/>
                        <a:buFont typeface="Wingdings 2" panose="05020102010507070707" pitchFamily="18" charset="2"/>
                        <a:defRPr>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9pPr>
                    </a:lstStyle>
                    <a:p>
                      <a:pPr marL="0" marR="0" lvl="0" indent="0" algn="ctr" defTabSz="914400" rtl="0" eaLnBrk="1" fontAlgn="base" latinLnBrk="0" hangingPunct="1">
                        <a:lnSpc>
                          <a:spcPct val="100000"/>
                        </a:lnSpc>
                        <a:spcBef>
                          <a:spcPts val="275"/>
                        </a:spcBef>
                        <a:spcAft>
                          <a:spcPct val="0"/>
                        </a:spcAft>
                        <a:buClrTx/>
                        <a:buSzTx/>
                        <a:buFontTx/>
                        <a:buNone/>
                        <a:tabLst/>
                      </a:pPr>
                      <a:r>
                        <a:rPr kumimoji="0" lang="tr-TR" altLang="tr-TR" sz="1400" b="0" i="0" u="none" strike="noStrike" cap="none" normalizeH="0" baseline="0" smtClean="0">
                          <a:ln>
                            <a:noFill/>
                          </a:ln>
                          <a:solidFill>
                            <a:srgbClr val="0000CC"/>
                          </a:solidFill>
                          <a:effectLst/>
                          <a:latin typeface="Arial" panose="020B0604020202020204" pitchFamily="34" charset="0"/>
                          <a:cs typeface="Arial" panose="020B0604020202020204" pitchFamily="34" charset="0"/>
                        </a:rPr>
                        <a:t>954</a:t>
                      </a:r>
                      <a:endParaRPr kumimoji="0" lang="tr-TR" altLang="tr-T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marL="0" marR="0" marT="35560" marB="0" horzOverflow="overflow">
                    <a:lnL w="12700" cap="flat" cmpd="sng" algn="ctr">
                      <a:solidFill>
                        <a:srgbClr val="FFFF66"/>
                      </a:solidFill>
                      <a:prstDash val="solid"/>
                      <a:round/>
                      <a:headEnd type="none" w="med" len="med"/>
                      <a:tailEnd type="none" w="med" len="med"/>
                    </a:lnL>
                    <a:lnR w="12700" cap="flat" cmpd="sng" algn="ctr">
                      <a:solidFill>
                        <a:srgbClr val="FFFF66"/>
                      </a:solidFill>
                      <a:prstDash val="solid"/>
                      <a:round/>
                      <a:headEnd type="none" w="med" len="med"/>
                      <a:tailEnd type="none" w="med" len="med"/>
                    </a:lnR>
                    <a:lnT>
                      <a:noFill/>
                    </a:lnT>
                    <a:lnB>
                      <a:noFill/>
                    </a:lnB>
                    <a:lnTlToBr>
                      <a:noFill/>
                    </a:lnTlToBr>
                    <a:lnBlToTr>
                      <a:noFill/>
                    </a:lnBlToTr>
                    <a:solidFill>
                      <a:srgbClr val="FF00FF"/>
                    </a:solidFill>
                  </a:tcPr>
                </a:tc>
                <a:extLst>
                  <a:ext uri="{0D108BD9-81ED-4DB2-BD59-A6C34878D82A}">
                    <a16:rowId xmlns:a16="http://schemas.microsoft.com/office/drawing/2014/main" val="1786389610"/>
                  </a:ext>
                </a:extLst>
              </a:tr>
              <a:tr h="304800">
                <a:tc>
                  <a:txBody>
                    <a:bodyPr/>
                    <a:lstStyle>
                      <a:lvl1pPr>
                        <a:spcBef>
                          <a:spcPct val="20000"/>
                        </a:spcBef>
                        <a:buClr>
                          <a:srgbClr val="B32C16"/>
                        </a:buClr>
                        <a:buSzPct val="95000"/>
                        <a:buFont typeface="Wingdings 2" panose="05020102010507070707" pitchFamily="18" charset="2"/>
                        <a:defRPr sz="22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defRPr sz="1900">
                          <a:solidFill>
                            <a:schemeClr val="tx1"/>
                          </a:solidFill>
                          <a:latin typeface="Constantia" panose="02030602050306030303" pitchFamily="18" charset="0"/>
                        </a:defRPr>
                      </a:lvl3pPr>
                      <a:lvl4pPr marL="1600200" indent="-228600">
                        <a:spcBef>
                          <a:spcPct val="20000"/>
                        </a:spcBef>
                        <a:buClr>
                          <a:srgbClr val="B32C16"/>
                        </a:buClr>
                        <a:buSzPct val="65000"/>
                        <a:buFont typeface="Wingdings 2" panose="05020102010507070707" pitchFamily="18" charset="2"/>
                        <a:defRPr>
                          <a:solidFill>
                            <a:schemeClr val="tx1"/>
                          </a:solidFill>
                          <a:latin typeface="Constantia" panose="02030602050306030303" pitchFamily="18" charset="0"/>
                        </a:defRPr>
                      </a:lvl4pPr>
                      <a:lvl5pPr marL="2057400" indent="-228600">
                        <a:spcBef>
                          <a:spcPct val="20000"/>
                        </a:spcBef>
                        <a:buClr>
                          <a:srgbClr val="F5CD2D"/>
                        </a:buClr>
                        <a:buSzPct val="65000"/>
                        <a:buFont typeface="Wingdings 2" panose="05020102010507070707" pitchFamily="18" charset="2"/>
                        <a:defRPr>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9pPr>
                    </a:lstStyle>
                    <a:p>
                      <a:pPr marL="0" marR="0" lvl="0" indent="0" algn="ctr" defTabSz="914400" rtl="0" eaLnBrk="1" fontAlgn="base" latinLnBrk="0" hangingPunct="1">
                        <a:lnSpc>
                          <a:spcPct val="100000"/>
                        </a:lnSpc>
                        <a:spcBef>
                          <a:spcPts val="275"/>
                        </a:spcBef>
                        <a:spcAft>
                          <a:spcPct val="0"/>
                        </a:spcAft>
                        <a:buClrTx/>
                        <a:buSzTx/>
                        <a:buFontTx/>
                        <a:buNone/>
                        <a:tabLst/>
                      </a:pPr>
                      <a:r>
                        <a:rPr kumimoji="0" lang="tr-TR" altLang="tr-TR" sz="1400" b="0" i="0" u="none" strike="noStrike" cap="none" normalizeH="0" baseline="0" smtClean="0">
                          <a:ln>
                            <a:noFill/>
                          </a:ln>
                          <a:solidFill>
                            <a:srgbClr val="0000CC"/>
                          </a:solidFill>
                          <a:effectLst/>
                          <a:latin typeface="Arial" panose="020B0604020202020204" pitchFamily="34" charset="0"/>
                          <a:cs typeface="Arial" panose="020B0604020202020204" pitchFamily="34" charset="0"/>
                        </a:rPr>
                        <a:t>200</a:t>
                      </a:r>
                      <a:endParaRPr kumimoji="0" lang="tr-TR" altLang="tr-T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marL="0" marR="0" marT="35560" marB="0" horzOverflow="overflow">
                    <a:lnL w="12700" cap="flat" cmpd="sng" algn="ctr">
                      <a:solidFill>
                        <a:srgbClr val="FFFF66"/>
                      </a:solidFill>
                      <a:prstDash val="solid"/>
                      <a:round/>
                      <a:headEnd type="none" w="med" len="med"/>
                      <a:tailEnd type="none" w="med" len="med"/>
                    </a:lnL>
                    <a:lnR w="12700" cap="flat" cmpd="sng" algn="ctr">
                      <a:solidFill>
                        <a:srgbClr val="FFFF66"/>
                      </a:solidFill>
                      <a:prstDash val="solid"/>
                      <a:round/>
                      <a:headEnd type="none" w="med" len="med"/>
                      <a:tailEnd type="none" w="med" len="med"/>
                    </a:lnR>
                    <a:lnT>
                      <a:noFill/>
                    </a:lnT>
                    <a:lnB>
                      <a:noFill/>
                    </a:lnB>
                    <a:lnTlToBr>
                      <a:noFill/>
                    </a:lnTlToBr>
                    <a:lnBlToTr>
                      <a:noFill/>
                    </a:lnBlToTr>
                    <a:solidFill>
                      <a:srgbClr val="FF00FF"/>
                    </a:solidFill>
                  </a:tcPr>
                </a:tc>
                <a:tc>
                  <a:txBody>
                    <a:bodyPr/>
                    <a:lstStyle>
                      <a:lvl1pPr>
                        <a:spcBef>
                          <a:spcPct val="20000"/>
                        </a:spcBef>
                        <a:buClr>
                          <a:srgbClr val="B32C16"/>
                        </a:buClr>
                        <a:buSzPct val="95000"/>
                        <a:buFont typeface="Wingdings 2" panose="05020102010507070707" pitchFamily="18" charset="2"/>
                        <a:defRPr sz="22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defRPr sz="1900">
                          <a:solidFill>
                            <a:schemeClr val="tx1"/>
                          </a:solidFill>
                          <a:latin typeface="Constantia" panose="02030602050306030303" pitchFamily="18" charset="0"/>
                        </a:defRPr>
                      </a:lvl3pPr>
                      <a:lvl4pPr marL="1600200" indent="-228600">
                        <a:spcBef>
                          <a:spcPct val="20000"/>
                        </a:spcBef>
                        <a:buClr>
                          <a:srgbClr val="B32C16"/>
                        </a:buClr>
                        <a:buSzPct val="65000"/>
                        <a:buFont typeface="Wingdings 2" panose="05020102010507070707" pitchFamily="18" charset="2"/>
                        <a:defRPr>
                          <a:solidFill>
                            <a:schemeClr val="tx1"/>
                          </a:solidFill>
                          <a:latin typeface="Constantia" panose="02030602050306030303" pitchFamily="18" charset="0"/>
                        </a:defRPr>
                      </a:lvl4pPr>
                      <a:lvl5pPr marL="2057400" indent="-228600">
                        <a:spcBef>
                          <a:spcPct val="20000"/>
                        </a:spcBef>
                        <a:buClr>
                          <a:srgbClr val="F5CD2D"/>
                        </a:buClr>
                        <a:buSzPct val="65000"/>
                        <a:buFont typeface="Wingdings 2" panose="05020102010507070707" pitchFamily="18" charset="2"/>
                        <a:defRPr>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9pPr>
                    </a:lstStyle>
                    <a:p>
                      <a:pPr marL="0" marR="0" lvl="0" indent="0" algn="r" defTabSz="914400" rtl="0" eaLnBrk="1" fontAlgn="base" latinLnBrk="0" hangingPunct="1">
                        <a:lnSpc>
                          <a:spcPct val="100000"/>
                        </a:lnSpc>
                        <a:spcBef>
                          <a:spcPts val="275"/>
                        </a:spcBef>
                        <a:spcAft>
                          <a:spcPct val="0"/>
                        </a:spcAft>
                        <a:buClrTx/>
                        <a:buSzTx/>
                        <a:buFontTx/>
                        <a:buNone/>
                        <a:tabLst/>
                      </a:pPr>
                      <a:r>
                        <a:rPr kumimoji="0" lang="tr-TR" altLang="tr-TR" sz="1400" b="0" i="0" u="none" strike="noStrike" cap="none" normalizeH="0" baseline="0" smtClean="0">
                          <a:ln>
                            <a:noFill/>
                          </a:ln>
                          <a:solidFill>
                            <a:srgbClr val="0000CC"/>
                          </a:solidFill>
                          <a:effectLst/>
                          <a:latin typeface="Arial" panose="020B0604020202020204" pitchFamily="34" charset="0"/>
                          <a:cs typeface="Arial" panose="020B0604020202020204" pitchFamily="34" charset="0"/>
                        </a:rPr>
                        <a:t>6378</a:t>
                      </a:r>
                      <a:endParaRPr kumimoji="0" lang="tr-TR" altLang="tr-T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marL="0" marR="0" marT="35560" marB="0" horzOverflow="overflow">
                    <a:lnL w="12700" cap="flat" cmpd="sng" algn="ctr">
                      <a:solidFill>
                        <a:srgbClr val="FFFF66"/>
                      </a:solidFill>
                      <a:prstDash val="solid"/>
                      <a:round/>
                      <a:headEnd type="none" w="med" len="med"/>
                      <a:tailEnd type="none" w="med" len="med"/>
                    </a:lnL>
                    <a:lnR w="12700" cap="flat" cmpd="sng" algn="ctr">
                      <a:solidFill>
                        <a:srgbClr val="FFFF66"/>
                      </a:solidFill>
                      <a:prstDash val="solid"/>
                      <a:round/>
                      <a:headEnd type="none" w="med" len="med"/>
                      <a:tailEnd type="none" w="med" len="med"/>
                    </a:lnR>
                    <a:lnT>
                      <a:noFill/>
                    </a:lnT>
                    <a:lnB>
                      <a:noFill/>
                    </a:lnB>
                    <a:lnTlToBr>
                      <a:noFill/>
                    </a:lnTlToBr>
                    <a:lnBlToTr>
                      <a:noFill/>
                    </a:lnBlToTr>
                    <a:solidFill>
                      <a:srgbClr val="FF00FF"/>
                    </a:solidFill>
                  </a:tcPr>
                </a:tc>
                <a:tc>
                  <a:txBody>
                    <a:bodyPr/>
                    <a:lstStyle>
                      <a:lvl1pPr>
                        <a:spcBef>
                          <a:spcPct val="20000"/>
                        </a:spcBef>
                        <a:buClr>
                          <a:srgbClr val="B32C16"/>
                        </a:buClr>
                        <a:buSzPct val="95000"/>
                        <a:buFont typeface="Wingdings 2" panose="05020102010507070707" pitchFamily="18" charset="2"/>
                        <a:defRPr sz="22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defRPr sz="1900">
                          <a:solidFill>
                            <a:schemeClr val="tx1"/>
                          </a:solidFill>
                          <a:latin typeface="Constantia" panose="02030602050306030303" pitchFamily="18" charset="0"/>
                        </a:defRPr>
                      </a:lvl3pPr>
                      <a:lvl4pPr marL="1600200" indent="-228600">
                        <a:spcBef>
                          <a:spcPct val="20000"/>
                        </a:spcBef>
                        <a:buClr>
                          <a:srgbClr val="B32C16"/>
                        </a:buClr>
                        <a:buSzPct val="65000"/>
                        <a:buFont typeface="Wingdings 2" panose="05020102010507070707" pitchFamily="18" charset="2"/>
                        <a:defRPr>
                          <a:solidFill>
                            <a:schemeClr val="tx1"/>
                          </a:solidFill>
                          <a:latin typeface="Constantia" panose="02030602050306030303" pitchFamily="18" charset="0"/>
                        </a:defRPr>
                      </a:lvl4pPr>
                      <a:lvl5pPr marL="2057400" indent="-228600">
                        <a:spcBef>
                          <a:spcPct val="20000"/>
                        </a:spcBef>
                        <a:buClr>
                          <a:srgbClr val="F5CD2D"/>
                        </a:buClr>
                        <a:buSzPct val="65000"/>
                        <a:buFont typeface="Wingdings 2" panose="05020102010507070707" pitchFamily="18" charset="2"/>
                        <a:defRPr>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9pPr>
                    </a:lstStyle>
                    <a:p>
                      <a:pPr marL="0" marR="0" lvl="0" indent="0" algn="ctr" defTabSz="914400" rtl="0" eaLnBrk="1" fontAlgn="base" latinLnBrk="0" hangingPunct="1">
                        <a:lnSpc>
                          <a:spcPct val="100000"/>
                        </a:lnSpc>
                        <a:spcBef>
                          <a:spcPts val="275"/>
                        </a:spcBef>
                        <a:spcAft>
                          <a:spcPct val="0"/>
                        </a:spcAft>
                        <a:buClrTx/>
                        <a:buSzTx/>
                        <a:buFontTx/>
                        <a:buNone/>
                        <a:tabLst/>
                      </a:pPr>
                      <a:r>
                        <a:rPr kumimoji="0" lang="tr-TR" altLang="tr-TR" sz="1400" b="0" i="0" u="none" strike="noStrike" cap="none" normalizeH="0" baseline="0" smtClean="0">
                          <a:ln>
                            <a:noFill/>
                          </a:ln>
                          <a:solidFill>
                            <a:srgbClr val="0000CC"/>
                          </a:solidFill>
                          <a:effectLst/>
                          <a:latin typeface="Arial" panose="020B0604020202020204" pitchFamily="34" charset="0"/>
                          <a:cs typeface="Arial" panose="020B0604020202020204" pitchFamily="34" charset="0"/>
                        </a:rPr>
                        <a:t>18.25</a:t>
                      </a:r>
                      <a:endParaRPr kumimoji="0" lang="tr-TR" altLang="tr-T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marL="0" marR="0" marT="35560" marB="0" horzOverflow="overflow">
                    <a:lnL w="12700" cap="flat" cmpd="sng" algn="ctr">
                      <a:solidFill>
                        <a:srgbClr val="FFFF66"/>
                      </a:solidFill>
                      <a:prstDash val="solid"/>
                      <a:round/>
                      <a:headEnd type="none" w="med" len="med"/>
                      <a:tailEnd type="none" w="med" len="med"/>
                    </a:lnL>
                    <a:lnR w="12700" cap="flat" cmpd="sng" algn="ctr">
                      <a:solidFill>
                        <a:srgbClr val="FFFF66"/>
                      </a:solidFill>
                      <a:prstDash val="solid"/>
                      <a:round/>
                      <a:headEnd type="none" w="med" len="med"/>
                      <a:tailEnd type="none" w="med" len="med"/>
                    </a:lnR>
                    <a:lnT>
                      <a:noFill/>
                    </a:lnT>
                    <a:lnB>
                      <a:noFill/>
                    </a:lnB>
                    <a:lnTlToBr>
                      <a:noFill/>
                    </a:lnTlToBr>
                    <a:lnBlToTr>
                      <a:noFill/>
                    </a:lnBlToTr>
                    <a:solidFill>
                      <a:srgbClr val="FF00FF"/>
                    </a:solidFill>
                  </a:tcPr>
                </a:tc>
                <a:tc>
                  <a:txBody>
                    <a:bodyPr/>
                    <a:lstStyle>
                      <a:lvl1pPr>
                        <a:spcBef>
                          <a:spcPct val="20000"/>
                        </a:spcBef>
                        <a:buClr>
                          <a:srgbClr val="B32C16"/>
                        </a:buClr>
                        <a:buSzPct val="95000"/>
                        <a:buFont typeface="Wingdings 2" panose="05020102010507070707" pitchFamily="18" charset="2"/>
                        <a:defRPr sz="22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defRPr sz="1900">
                          <a:solidFill>
                            <a:schemeClr val="tx1"/>
                          </a:solidFill>
                          <a:latin typeface="Constantia" panose="02030602050306030303" pitchFamily="18" charset="0"/>
                        </a:defRPr>
                      </a:lvl3pPr>
                      <a:lvl4pPr marL="1600200" indent="-228600">
                        <a:spcBef>
                          <a:spcPct val="20000"/>
                        </a:spcBef>
                        <a:buClr>
                          <a:srgbClr val="B32C16"/>
                        </a:buClr>
                        <a:buSzPct val="65000"/>
                        <a:buFont typeface="Wingdings 2" panose="05020102010507070707" pitchFamily="18" charset="2"/>
                        <a:defRPr>
                          <a:solidFill>
                            <a:schemeClr val="tx1"/>
                          </a:solidFill>
                          <a:latin typeface="Constantia" panose="02030602050306030303" pitchFamily="18" charset="0"/>
                        </a:defRPr>
                      </a:lvl4pPr>
                      <a:lvl5pPr marL="2057400" indent="-228600">
                        <a:spcBef>
                          <a:spcPct val="20000"/>
                        </a:spcBef>
                        <a:buClr>
                          <a:srgbClr val="F5CD2D"/>
                        </a:buClr>
                        <a:buSzPct val="65000"/>
                        <a:buFont typeface="Wingdings 2" panose="05020102010507070707" pitchFamily="18" charset="2"/>
                        <a:defRPr>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9pPr>
                    </a:lstStyle>
                    <a:p>
                      <a:pPr marL="0" marR="0" lvl="0" indent="0" algn="ctr" defTabSz="914400" rtl="0" eaLnBrk="1" fontAlgn="base" latinLnBrk="0" hangingPunct="1">
                        <a:lnSpc>
                          <a:spcPct val="100000"/>
                        </a:lnSpc>
                        <a:spcBef>
                          <a:spcPts val="275"/>
                        </a:spcBef>
                        <a:spcAft>
                          <a:spcPct val="0"/>
                        </a:spcAft>
                        <a:buClrTx/>
                        <a:buSzTx/>
                        <a:buFontTx/>
                        <a:buNone/>
                        <a:tabLst/>
                      </a:pPr>
                      <a:r>
                        <a:rPr kumimoji="0" lang="tr-TR" altLang="tr-TR" sz="1400" b="0" i="0" u="none" strike="noStrike" cap="none" normalizeH="0" baseline="0" smtClean="0">
                          <a:ln>
                            <a:noFill/>
                          </a:ln>
                          <a:solidFill>
                            <a:srgbClr val="0000CC"/>
                          </a:solidFill>
                          <a:effectLst/>
                          <a:latin typeface="Arial" panose="020B0604020202020204" pitchFamily="34" charset="0"/>
                          <a:cs typeface="Arial" panose="020B0604020202020204" pitchFamily="34" charset="0"/>
                        </a:rPr>
                        <a:t>3.62</a:t>
                      </a:r>
                      <a:endParaRPr kumimoji="0" lang="tr-TR" altLang="tr-T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marL="0" marR="0" marT="35560" marB="0" horzOverflow="overflow">
                    <a:lnL w="12700" cap="flat" cmpd="sng" algn="ctr">
                      <a:solidFill>
                        <a:srgbClr val="FFFF66"/>
                      </a:solidFill>
                      <a:prstDash val="solid"/>
                      <a:round/>
                      <a:headEnd type="none" w="med" len="med"/>
                      <a:tailEnd type="none" w="med" len="med"/>
                    </a:lnL>
                    <a:lnR w="12700" cap="flat" cmpd="sng" algn="ctr">
                      <a:solidFill>
                        <a:srgbClr val="FFFF66"/>
                      </a:solidFill>
                      <a:prstDash val="solid"/>
                      <a:round/>
                      <a:headEnd type="none" w="med" len="med"/>
                      <a:tailEnd type="none" w="med" len="med"/>
                    </a:lnR>
                    <a:lnT>
                      <a:noFill/>
                    </a:lnT>
                    <a:lnB>
                      <a:noFill/>
                    </a:lnB>
                    <a:lnTlToBr>
                      <a:noFill/>
                    </a:lnTlToBr>
                    <a:lnBlToTr>
                      <a:noFill/>
                    </a:lnBlToTr>
                    <a:solidFill>
                      <a:srgbClr val="FF00FF"/>
                    </a:solidFill>
                  </a:tcPr>
                </a:tc>
                <a:tc>
                  <a:txBody>
                    <a:bodyPr/>
                    <a:lstStyle>
                      <a:lvl1pPr marL="1588">
                        <a:spcBef>
                          <a:spcPct val="20000"/>
                        </a:spcBef>
                        <a:buClr>
                          <a:srgbClr val="B32C16"/>
                        </a:buClr>
                        <a:buSzPct val="95000"/>
                        <a:buFont typeface="Wingdings 2" panose="05020102010507070707" pitchFamily="18" charset="2"/>
                        <a:defRPr sz="22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defRPr sz="1900">
                          <a:solidFill>
                            <a:schemeClr val="tx1"/>
                          </a:solidFill>
                          <a:latin typeface="Constantia" panose="02030602050306030303" pitchFamily="18" charset="0"/>
                        </a:defRPr>
                      </a:lvl3pPr>
                      <a:lvl4pPr marL="1600200" indent="-228600">
                        <a:spcBef>
                          <a:spcPct val="20000"/>
                        </a:spcBef>
                        <a:buClr>
                          <a:srgbClr val="B32C16"/>
                        </a:buClr>
                        <a:buSzPct val="65000"/>
                        <a:buFont typeface="Wingdings 2" panose="05020102010507070707" pitchFamily="18" charset="2"/>
                        <a:defRPr>
                          <a:solidFill>
                            <a:schemeClr val="tx1"/>
                          </a:solidFill>
                          <a:latin typeface="Constantia" panose="02030602050306030303" pitchFamily="18" charset="0"/>
                        </a:defRPr>
                      </a:lvl4pPr>
                      <a:lvl5pPr marL="2057400" indent="-228600">
                        <a:spcBef>
                          <a:spcPct val="20000"/>
                        </a:spcBef>
                        <a:buClr>
                          <a:srgbClr val="F5CD2D"/>
                        </a:buClr>
                        <a:buSzPct val="65000"/>
                        <a:buFont typeface="Wingdings 2" panose="05020102010507070707" pitchFamily="18" charset="2"/>
                        <a:defRPr>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9pPr>
                    </a:lstStyle>
                    <a:p>
                      <a:pPr marL="1588" marR="0" lvl="0" indent="0" algn="ctr" defTabSz="914400" rtl="0" eaLnBrk="1" fontAlgn="base" latinLnBrk="0" hangingPunct="1">
                        <a:lnSpc>
                          <a:spcPct val="100000"/>
                        </a:lnSpc>
                        <a:spcBef>
                          <a:spcPts val="275"/>
                        </a:spcBef>
                        <a:spcAft>
                          <a:spcPct val="0"/>
                        </a:spcAft>
                        <a:buClrTx/>
                        <a:buSzTx/>
                        <a:buFontTx/>
                        <a:buNone/>
                        <a:tabLst/>
                      </a:pPr>
                      <a:r>
                        <a:rPr kumimoji="0" lang="tr-TR" altLang="tr-TR" sz="1400" b="0" i="0" u="none" strike="noStrike" cap="none" normalizeH="0" baseline="0" smtClean="0">
                          <a:ln>
                            <a:noFill/>
                          </a:ln>
                          <a:solidFill>
                            <a:srgbClr val="0000CC"/>
                          </a:solidFill>
                          <a:effectLst/>
                          <a:latin typeface="Arial" panose="020B0604020202020204" pitchFamily="34" charset="0"/>
                          <a:cs typeface="Arial" panose="020B0604020202020204" pitchFamily="34" charset="0"/>
                        </a:rPr>
                        <a:t>15.75</a:t>
                      </a:r>
                      <a:endParaRPr kumimoji="0" lang="tr-TR" altLang="tr-T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marL="0" marR="0" marT="35560" marB="0" horzOverflow="overflow">
                    <a:lnL w="12700" cap="flat" cmpd="sng" algn="ctr">
                      <a:solidFill>
                        <a:srgbClr val="FFFF66"/>
                      </a:solidFill>
                      <a:prstDash val="solid"/>
                      <a:round/>
                      <a:headEnd type="none" w="med" len="med"/>
                      <a:tailEnd type="none" w="med" len="med"/>
                    </a:lnL>
                    <a:lnR w="12700" cap="flat" cmpd="sng" algn="ctr">
                      <a:solidFill>
                        <a:srgbClr val="FFFF66"/>
                      </a:solidFill>
                      <a:prstDash val="solid"/>
                      <a:round/>
                      <a:headEnd type="none" w="med" len="med"/>
                      <a:tailEnd type="none" w="med" len="med"/>
                    </a:lnR>
                    <a:lnT>
                      <a:noFill/>
                    </a:lnT>
                    <a:lnB>
                      <a:noFill/>
                    </a:lnB>
                    <a:lnTlToBr>
                      <a:noFill/>
                    </a:lnTlToBr>
                    <a:lnBlToTr>
                      <a:noFill/>
                    </a:lnBlToTr>
                    <a:solidFill>
                      <a:srgbClr val="FF00FF"/>
                    </a:solidFill>
                  </a:tcPr>
                </a:tc>
                <a:tc>
                  <a:txBody>
                    <a:bodyPr/>
                    <a:lstStyle>
                      <a:lvl1pPr>
                        <a:spcBef>
                          <a:spcPct val="20000"/>
                        </a:spcBef>
                        <a:buClr>
                          <a:srgbClr val="B32C16"/>
                        </a:buClr>
                        <a:buSzPct val="95000"/>
                        <a:buFont typeface="Wingdings 2" panose="05020102010507070707" pitchFamily="18" charset="2"/>
                        <a:defRPr sz="22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defRPr sz="1900">
                          <a:solidFill>
                            <a:schemeClr val="tx1"/>
                          </a:solidFill>
                          <a:latin typeface="Constantia" panose="02030602050306030303" pitchFamily="18" charset="0"/>
                        </a:defRPr>
                      </a:lvl3pPr>
                      <a:lvl4pPr marL="1600200" indent="-228600">
                        <a:spcBef>
                          <a:spcPct val="20000"/>
                        </a:spcBef>
                        <a:buClr>
                          <a:srgbClr val="B32C16"/>
                        </a:buClr>
                        <a:buSzPct val="65000"/>
                        <a:buFont typeface="Wingdings 2" panose="05020102010507070707" pitchFamily="18" charset="2"/>
                        <a:defRPr>
                          <a:solidFill>
                            <a:schemeClr val="tx1"/>
                          </a:solidFill>
                          <a:latin typeface="Constantia" panose="02030602050306030303" pitchFamily="18" charset="0"/>
                        </a:defRPr>
                      </a:lvl4pPr>
                      <a:lvl5pPr marL="2057400" indent="-228600">
                        <a:spcBef>
                          <a:spcPct val="20000"/>
                        </a:spcBef>
                        <a:buClr>
                          <a:srgbClr val="F5CD2D"/>
                        </a:buClr>
                        <a:buSzPct val="65000"/>
                        <a:buFont typeface="Wingdings 2" panose="05020102010507070707" pitchFamily="18" charset="2"/>
                        <a:defRPr>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9pPr>
                    </a:lstStyle>
                    <a:p>
                      <a:pPr marL="0" marR="0" lvl="0" indent="0" algn="ctr" defTabSz="914400" rtl="0" eaLnBrk="1" fontAlgn="base" latinLnBrk="0" hangingPunct="1">
                        <a:lnSpc>
                          <a:spcPct val="100000"/>
                        </a:lnSpc>
                        <a:spcBef>
                          <a:spcPts val="275"/>
                        </a:spcBef>
                        <a:spcAft>
                          <a:spcPct val="0"/>
                        </a:spcAft>
                        <a:buClrTx/>
                        <a:buSzTx/>
                        <a:buFontTx/>
                        <a:buNone/>
                        <a:tabLst/>
                      </a:pPr>
                      <a:r>
                        <a:rPr kumimoji="0" lang="tr-TR" altLang="tr-TR" sz="1400" b="0" i="0" u="none" strike="noStrike" cap="none" normalizeH="0" baseline="0" smtClean="0">
                          <a:ln>
                            <a:noFill/>
                          </a:ln>
                          <a:solidFill>
                            <a:srgbClr val="0000CC"/>
                          </a:solidFill>
                          <a:effectLst/>
                          <a:latin typeface="Arial" panose="020B0604020202020204" pitchFamily="34" charset="0"/>
                          <a:cs typeface="Arial" panose="020B0604020202020204" pitchFamily="34" charset="0"/>
                        </a:rPr>
                        <a:t>1005</a:t>
                      </a:r>
                      <a:endParaRPr kumimoji="0" lang="tr-TR" altLang="tr-T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marL="0" marR="0" marT="35560" marB="0" horzOverflow="overflow">
                    <a:lnL w="12700" cap="flat" cmpd="sng" algn="ctr">
                      <a:solidFill>
                        <a:srgbClr val="FFFF66"/>
                      </a:solidFill>
                      <a:prstDash val="solid"/>
                      <a:round/>
                      <a:headEnd type="none" w="med" len="med"/>
                      <a:tailEnd type="none" w="med" len="med"/>
                    </a:lnL>
                    <a:lnR w="12700" cap="flat" cmpd="sng" algn="ctr">
                      <a:solidFill>
                        <a:srgbClr val="FFFF66"/>
                      </a:solidFill>
                      <a:prstDash val="solid"/>
                      <a:round/>
                      <a:headEnd type="none" w="med" len="med"/>
                      <a:tailEnd type="none" w="med" len="med"/>
                    </a:lnR>
                    <a:lnT>
                      <a:noFill/>
                    </a:lnT>
                    <a:lnB>
                      <a:noFill/>
                    </a:lnB>
                    <a:lnTlToBr>
                      <a:noFill/>
                    </a:lnTlToBr>
                    <a:lnBlToTr>
                      <a:noFill/>
                    </a:lnBlToTr>
                    <a:solidFill>
                      <a:srgbClr val="FF00FF"/>
                    </a:solidFill>
                  </a:tcPr>
                </a:tc>
                <a:extLst>
                  <a:ext uri="{0D108BD9-81ED-4DB2-BD59-A6C34878D82A}">
                    <a16:rowId xmlns:a16="http://schemas.microsoft.com/office/drawing/2014/main" val="1081454892"/>
                  </a:ext>
                </a:extLst>
              </a:tr>
              <a:tr h="296863">
                <a:tc>
                  <a:txBody>
                    <a:bodyPr/>
                    <a:lstStyle>
                      <a:lvl1pPr>
                        <a:spcBef>
                          <a:spcPct val="20000"/>
                        </a:spcBef>
                        <a:buClr>
                          <a:srgbClr val="B32C16"/>
                        </a:buClr>
                        <a:buSzPct val="95000"/>
                        <a:buFont typeface="Wingdings 2" panose="05020102010507070707" pitchFamily="18" charset="2"/>
                        <a:defRPr sz="22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defRPr sz="1900">
                          <a:solidFill>
                            <a:schemeClr val="tx1"/>
                          </a:solidFill>
                          <a:latin typeface="Constantia" panose="02030602050306030303" pitchFamily="18" charset="0"/>
                        </a:defRPr>
                      </a:lvl3pPr>
                      <a:lvl4pPr marL="1600200" indent="-228600">
                        <a:spcBef>
                          <a:spcPct val="20000"/>
                        </a:spcBef>
                        <a:buClr>
                          <a:srgbClr val="B32C16"/>
                        </a:buClr>
                        <a:buSzPct val="65000"/>
                        <a:buFont typeface="Wingdings 2" panose="05020102010507070707" pitchFamily="18" charset="2"/>
                        <a:defRPr>
                          <a:solidFill>
                            <a:schemeClr val="tx1"/>
                          </a:solidFill>
                          <a:latin typeface="Constantia" panose="02030602050306030303" pitchFamily="18" charset="0"/>
                        </a:defRPr>
                      </a:lvl4pPr>
                      <a:lvl5pPr marL="2057400" indent="-228600">
                        <a:spcBef>
                          <a:spcPct val="20000"/>
                        </a:spcBef>
                        <a:buClr>
                          <a:srgbClr val="F5CD2D"/>
                        </a:buClr>
                        <a:buSzPct val="65000"/>
                        <a:buFont typeface="Wingdings 2" panose="05020102010507070707" pitchFamily="18" charset="2"/>
                        <a:defRPr>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9pPr>
                    </a:lstStyle>
                    <a:p>
                      <a:pPr marL="0" marR="0" lvl="0" indent="0" algn="ctr" defTabSz="914400" rtl="0" eaLnBrk="1" fontAlgn="base" latinLnBrk="0" hangingPunct="1">
                        <a:lnSpc>
                          <a:spcPct val="100000"/>
                        </a:lnSpc>
                        <a:spcBef>
                          <a:spcPts val="275"/>
                        </a:spcBef>
                        <a:spcAft>
                          <a:spcPct val="0"/>
                        </a:spcAft>
                        <a:buClrTx/>
                        <a:buSzTx/>
                        <a:buFontTx/>
                        <a:buNone/>
                        <a:tabLst/>
                      </a:pPr>
                      <a:r>
                        <a:rPr kumimoji="0" lang="tr-TR" altLang="tr-TR" sz="1400" b="0" i="0" u="none" strike="noStrike" cap="none" normalizeH="0" baseline="0" smtClean="0">
                          <a:ln>
                            <a:noFill/>
                          </a:ln>
                          <a:solidFill>
                            <a:srgbClr val="0000CC"/>
                          </a:solidFill>
                          <a:effectLst/>
                          <a:latin typeface="Arial" panose="020B0604020202020204" pitchFamily="34" charset="0"/>
                          <a:cs typeface="Arial" panose="020B0604020202020204" pitchFamily="34" charset="0"/>
                        </a:rPr>
                        <a:t>500</a:t>
                      </a:r>
                      <a:endParaRPr kumimoji="0" lang="tr-TR" altLang="tr-T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marL="0" marR="0" marT="35560" marB="0" horzOverflow="overflow">
                    <a:lnL w="12700" cap="flat" cmpd="sng" algn="ctr">
                      <a:solidFill>
                        <a:srgbClr val="FFFF66"/>
                      </a:solidFill>
                      <a:prstDash val="solid"/>
                      <a:round/>
                      <a:headEnd type="none" w="med" len="med"/>
                      <a:tailEnd type="none" w="med" len="med"/>
                    </a:lnL>
                    <a:lnR w="12700" cap="flat" cmpd="sng" algn="ctr">
                      <a:solidFill>
                        <a:srgbClr val="FFFF66"/>
                      </a:solidFill>
                      <a:prstDash val="solid"/>
                      <a:round/>
                      <a:headEnd type="none" w="med" len="med"/>
                      <a:tailEnd type="none" w="med" len="med"/>
                    </a:lnR>
                    <a:lnT>
                      <a:noFill/>
                    </a:lnT>
                    <a:lnB w="12700" cap="flat" cmpd="sng" algn="ctr">
                      <a:solidFill>
                        <a:srgbClr val="FFFF66"/>
                      </a:solidFill>
                      <a:prstDash val="solid"/>
                      <a:round/>
                      <a:headEnd type="none" w="med" len="med"/>
                      <a:tailEnd type="none" w="med" len="med"/>
                    </a:lnB>
                    <a:lnTlToBr>
                      <a:noFill/>
                    </a:lnTlToBr>
                    <a:lnBlToTr>
                      <a:noFill/>
                    </a:lnBlToTr>
                    <a:solidFill>
                      <a:srgbClr val="FF00FF"/>
                    </a:solidFill>
                  </a:tcPr>
                </a:tc>
                <a:tc>
                  <a:txBody>
                    <a:bodyPr/>
                    <a:lstStyle>
                      <a:lvl1pPr>
                        <a:spcBef>
                          <a:spcPct val="20000"/>
                        </a:spcBef>
                        <a:buClr>
                          <a:srgbClr val="B32C16"/>
                        </a:buClr>
                        <a:buSzPct val="95000"/>
                        <a:buFont typeface="Wingdings 2" panose="05020102010507070707" pitchFamily="18" charset="2"/>
                        <a:defRPr sz="22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defRPr sz="1900">
                          <a:solidFill>
                            <a:schemeClr val="tx1"/>
                          </a:solidFill>
                          <a:latin typeface="Constantia" panose="02030602050306030303" pitchFamily="18" charset="0"/>
                        </a:defRPr>
                      </a:lvl3pPr>
                      <a:lvl4pPr marL="1600200" indent="-228600">
                        <a:spcBef>
                          <a:spcPct val="20000"/>
                        </a:spcBef>
                        <a:buClr>
                          <a:srgbClr val="B32C16"/>
                        </a:buClr>
                        <a:buSzPct val="65000"/>
                        <a:buFont typeface="Wingdings 2" panose="05020102010507070707" pitchFamily="18" charset="2"/>
                        <a:defRPr>
                          <a:solidFill>
                            <a:schemeClr val="tx1"/>
                          </a:solidFill>
                          <a:latin typeface="Constantia" panose="02030602050306030303" pitchFamily="18" charset="0"/>
                        </a:defRPr>
                      </a:lvl4pPr>
                      <a:lvl5pPr marL="2057400" indent="-228600">
                        <a:spcBef>
                          <a:spcPct val="20000"/>
                        </a:spcBef>
                        <a:buClr>
                          <a:srgbClr val="F5CD2D"/>
                        </a:buClr>
                        <a:buSzPct val="65000"/>
                        <a:buFont typeface="Wingdings 2" panose="05020102010507070707" pitchFamily="18" charset="2"/>
                        <a:defRPr>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9pPr>
                    </a:lstStyle>
                    <a:p>
                      <a:pPr marL="0" marR="0" lvl="0" indent="0" algn="r" defTabSz="914400" rtl="0" eaLnBrk="1" fontAlgn="base" latinLnBrk="0" hangingPunct="1">
                        <a:lnSpc>
                          <a:spcPct val="100000"/>
                        </a:lnSpc>
                        <a:spcBef>
                          <a:spcPts val="275"/>
                        </a:spcBef>
                        <a:spcAft>
                          <a:spcPct val="0"/>
                        </a:spcAft>
                        <a:buClrTx/>
                        <a:buSzTx/>
                        <a:buFontTx/>
                        <a:buNone/>
                        <a:tabLst/>
                      </a:pPr>
                      <a:r>
                        <a:rPr kumimoji="0" lang="tr-TR" altLang="tr-TR" sz="1400" b="0" i="0" u="none" strike="noStrike" cap="none" normalizeH="0" baseline="0" smtClean="0">
                          <a:ln>
                            <a:noFill/>
                          </a:ln>
                          <a:solidFill>
                            <a:srgbClr val="0000CC"/>
                          </a:solidFill>
                          <a:effectLst/>
                          <a:latin typeface="Arial" panose="020B0604020202020204" pitchFamily="34" charset="0"/>
                          <a:cs typeface="Arial" panose="020B0604020202020204" pitchFamily="34" charset="0"/>
                        </a:rPr>
                        <a:t>6314</a:t>
                      </a:r>
                      <a:endParaRPr kumimoji="0" lang="tr-TR" altLang="tr-T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marL="0" marR="0" marT="35560" marB="0" horzOverflow="overflow">
                    <a:lnL w="12700" cap="flat" cmpd="sng" algn="ctr">
                      <a:solidFill>
                        <a:srgbClr val="FFFF66"/>
                      </a:solidFill>
                      <a:prstDash val="solid"/>
                      <a:round/>
                      <a:headEnd type="none" w="med" len="med"/>
                      <a:tailEnd type="none" w="med" len="med"/>
                    </a:lnL>
                    <a:lnR w="12700" cap="flat" cmpd="sng" algn="ctr">
                      <a:solidFill>
                        <a:srgbClr val="FFFF66"/>
                      </a:solidFill>
                      <a:prstDash val="solid"/>
                      <a:round/>
                      <a:headEnd type="none" w="med" len="med"/>
                      <a:tailEnd type="none" w="med" len="med"/>
                    </a:lnR>
                    <a:lnT>
                      <a:noFill/>
                    </a:lnT>
                    <a:lnB w="12700" cap="flat" cmpd="sng" algn="ctr">
                      <a:solidFill>
                        <a:srgbClr val="FFFF66"/>
                      </a:solidFill>
                      <a:prstDash val="solid"/>
                      <a:round/>
                      <a:headEnd type="none" w="med" len="med"/>
                      <a:tailEnd type="none" w="med" len="med"/>
                    </a:lnB>
                    <a:lnTlToBr>
                      <a:noFill/>
                    </a:lnTlToBr>
                    <a:lnBlToTr>
                      <a:noFill/>
                    </a:lnBlToTr>
                    <a:solidFill>
                      <a:srgbClr val="FF00FF"/>
                    </a:solidFill>
                  </a:tcPr>
                </a:tc>
                <a:tc>
                  <a:txBody>
                    <a:bodyPr/>
                    <a:lstStyle>
                      <a:lvl1pPr>
                        <a:spcBef>
                          <a:spcPct val="20000"/>
                        </a:spcBef>
                        <a:buClr>
                          <a:srgbClr val="B32C16"/>
                        </a:buClr>
                        <a:buSzPct val="95000"/>
                        <a:buFont typeface="Wingdings 2" panose="05020102010507070707" pitchFamily="18" charset="2"/>
                        <a:defRPr sz="22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defRPr sz="1900">
                          <a:solidFill>
                            <a:schemeClr val="tx1"/>
                          </a:solidFill>
                          <a:latin typeface="Constantia" panose="02030602050306030303" pitchFamily="18" charset="0"/>
                        </a:defRPr>
                      </a:lvl3pPr>
                      <a:lvl4pPr marL="1600200" indent="-228600">
                        <a:spcBef>
                          <a:spcPct val="20000"/>
                        </a:spcBef>
                        <a:buClr>
                          <a:srgbClr val="B32C16"/>
                        </a:buClr>
                        <a:buSzPct val="65000"/>
                        <a:buFont typeface="Wingdings 2" panose="05020102010507070707" pitchFamily="18" charset="2"/>
                        <a:defRPr>
                          <a:solidFill>
                            <a:schemeClr val="tx1"/>
                          </a:solidFill>
                          <a:latin typeface="Constantia" panose="02030602050306030303" pitchFamily="18" charset="0"/>
                        </a:defRPr>
                      </a:lvl4pPr>
                      <a:lvl5pPr marL="2057400" indent="-228600">
                        <a:spcBef>
                          <a:spcPct val="20000"/>
                        </a:spcBef>
                        <a:buClr>
                          <a:srgbClr val="F5CD2D"/>
                        </a:buClr>
                        <a:buSzPct val="65000"/>
                        <a:buFont typeface="Wingdings 2" panose="05020102010507070707" pitchFamily="18" charset="2"/>
                        <a:defRPr>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9pPr>
                    </a:lstStyle>
                    <a:p>
                      <a:pPr marL="0" marR="0" lvl="0" indent="0" algn="ctr" defTabSz="914400" rtl="0" eaLnBrk="1" fontAlgn="base" latinLnBrk="0" hangingPunct="1">
                        <a:lnSpc>
                          <a:spcPct val="100000"/>
                        </a:lnSpc>
                        <a:spcBef>
                          <a:spcPts val="275"/>
                        </a:spcBef>
                        <a:spcAft>
                          <a:spcPct val="0"/>
                        </a:spcAft>
                        <a:buClrTx/>
                        <a:buSzTx/>
                        <a:buFontTx/>
                        <a:buNone/>
                        <a:tabLst/>
                      </a:pPr>
                      <a:r>
                        <a:rPr kumimoji="0" lang="tr-TR" altLang="tr-TR" sz="1400" b="0" i="0" u="none" strike="noStrike" cap="none" normalizeH="0" baseline="0" smtClean="0">
                          <a:ln>
                            <a:noFill/>
                          </a:ln>
                          <a:solidFill>
                            <a:srgbClr val="0000CC"/>
                          </a:solidFill>
                          <a:effectLst/>
                          <a:latin typeface="Arial" panose="020B0604020202020204" pitchFamily="34" charset="0"/>
                          <a:cs typeface="Arial" panose="020B0604020202020204" pitchFamily="34" charset="0"/>
                        </a:rPr>
                        <a:t>16.48</a:t>
                      </a:r>
                      <a:endParaRPr kumimoji="0" lang="tr-TR" altLang="tr-T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marL="0" marR="0" marT="35560" marB="0" horzOverflow="overflow">
                    <a:lnL w="12700" cap="flat" cmpd="sng" algn="ctr">
                      <a:solidFill>
                        <a:srgbClr val="FFFF66"/>
                      </a:solidFill>
                      <a:prstDash val="solid"/>
                      <a:round/>
                      <a:headEnd type="none" w="med" len="med"/>
                      <a:tailEnd type="none" w="med" len="med"/>
                    </a:lnL>
                    <a:lnR w="12700" cap="flat" cmpd="sng" algn="ctr">
                      <a:solidFill>
                        <a:srgbClr val="FFFF66"/>
                      </a:solidFill>
                      <a:prstDash val="solid"/>
                      <a:round/>
                      <a:headEnd type="none" w="med" len="med"/>
                      <a:tailEnd type="none" w="med" len="med"/>
                    </a:lnR>
                    <a:lnT>
                      <a:noFill/>
                    </a:lnT>
                    <a:lnB w="12700" cap="flat" cmpd="sng" algn="ctr">
                      <a:solidFill>
                        <a:srgbClr val="FFFF66"/>
                      </a:solidFill>
                      <a:prstDash val="solid"/>
                      <a:round/>
                      <a:headEnd type="none" w="med" len="med"/>
                      <a:tailEnd type="none" w="med" len="med"/>
                    </a:lnB>
                    <a:lnTlToBr>
                      <a:noFill/>
                    </a:lnTlToBr>
                    <a:lnBlToTr>
                      <a:noFill/>
                    </a:lnBlToTr>
                    <a:solidFill>
                      <a:srgbClr val="FF00FF"/>
                    </a:solidFill>
                  </a:tcPr>
                </a:tc>
                <a:tc>
                  <a:txBody>
                    <a:bodyPr/>
                    <a:lstStyle>
                      <a:lvl1pPr>
                        <a:spcBef>
                          <a:spcPct val="20000"/>
                        </a:spcBef>
                        <a:buClr>
                          <a:srgbClr val="B32C16"/>
                        </a:buClr>
                        <a:buSzPct val="95000"/>
                        <a:buFont typeface="Wingdings 2" panose="05020102010507070707" pitchFamily="18" charset="2"/>
                        <a:defRPr sz="22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defRPr sz="1900">
                          <a:solidFill>
                            <a:schemeClr val="tx1"/>
                          </a:solidFill>
                          <a:latin typeface="Constantia" panose="02030602050306030303" pitchFamily="18" charset="0"/>
                        </a:defRPr>
                      </a:lvl3pPr>
                      <a:lvl4pPr marL="1600200" indent="-228600">
                        <a:spcBef>
                          <a:spcPct val="20000"/>
                        </a:spcBef>
                        <a:buClr>
                          <a:srgbClr val="B32C16"/>
                        </a:buClr>
                        <a:buSzPct val="65000"/>
                        <a:buFont typeface="Wingdings 2" panose="05020102010507070707" pitchFamily="18" charset="2"/>
                        <a:defRPr>
                          <a:solidFill>
                            <a:schemeClr val="tx1"/>
                          </a:solidFill>
                          <a:latin typeface="Constantia" panose="02030602050306030303" pitchFamily="18" charset="0"/>
                        </a:defRPr>
                      </a:lvl4pPr>
                      <a:lvl5pPr marL="2057400" indent="-228600">
                        <a:spcBef>
                          <a:spcPct val="20000"/>
                        </a:spcBef>
                        <a:buClr>
                          <a:srgbClr val="F5CD2D"/>
                        </a:buClr>
                        <a:buSzPct val="65000"/>
                        <a:buFont typeface="Wingdings 2" panose="05020102010507070707" pitchFamily="18" charset="2"/>
                        <a:defRPr>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9pPr>
                    </a:lstStyle>
                    <a:p>
                      <a:pPr marL="0" marR="0" lvl="0" indent="0" algn="ctr" defTabSz="914400" rtl="0" eaLnBrk="1" fontAlgn="base" latinLnBrk="0" hangingPunct="1">
                        <a:lnSpc>
                          <a:spcPct val="100000"/>
                        </a:lnSpc>
                        <a:spcBef>
                          <a:spcPts val="275"/>
                        </a:spcBef>
                        <a:spcAft>
                          <a:spcPct val="0"/>
                        </a:spcAft>
                        <a:buClrTx/>
                        <a:buSzTx/>
                        <a:buFontTx/>
                        <a:buNone/>
                        <a:tabLst/>
                      </a:pPr>
                      <a:r>
                        <a:rPr kumimoji="0" lang="tr-TR" altLang="tr-TR" sz="1400" b="0" i="0" u="none" strike="noStrike" cap="none" normalizeH="0" baseline="0" smtClean="0">
                          <a:ln>
                            <a:noFill/>
                          </a:ln>
                          <a:solidFill>
                            <a:srgbClr val="0000CC"/>
                          </a:solidFill>
                          <a:effectLst/>
                          <a:latin typeface="Arial" panose="020B0604020202020204" pitchFamily="34" charset="0"/>
                          <a:cs typeface="Arial" panose="020B0604020202020204" pitchFamily="34" charset="0"/>
                        </a:rPr>
                        <a:t>5.97</a:t>
                      </a:r>
                      <a:endParaRPr kumimoji="0" lang="tr-TR" altLang="tr-T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marL="0" marR="0" marT="35560" marB="0" horzOverflow="overflow">
                    <a:lnL w="12700" cap="flat" cmpd="sng" algn="ctr">
                      <a:solidFill>
                        <a:srgbClr val="FFFF66"/>
                      </a:solidFill>
                      <a:prstDash val="solid"/>
                      <a:round/>
                      <a:headEnd type="none" w="med" len="med"/>
                      <a:tailEnd type="none" w="med" len="med"/>
                    </a:lnL>
                    <a:lnR w="12700" cap="flat" cmpd="sng" algn="ctr">
                      <a:solidFill>
                        <a:srgbClr val="FFFF66"/>
                      </a:solidFill>
                      <a:prstDash val="solid"/>
                      <a:round/>
                      <a:headEnd type="none" w="med" len="med"/>
                      <a:tailEnd type="none" w="med" len="med"/>
                    </a:lnR>
                    <a:lnT>
                      <a:noFill/>
                    </a:lnT>
                    <a:lnB w="12700" cap="flat" cmpd="sng" algn="ctr">
                      <a:solidFill>
                        <a:srgbClr val="FFFF66"/>
                      </a:solidFill>
                      <a:prstDash val="solid"/>
                      <a:round/>
                      <a:headEnd type="none" w="med" len="med"/>
                      <a:tailEnd type="none" w="med" len="med"/>
                    </a:lnB>
                    <a:lnTlToBr>
                      <a:noFill/>
                    </a:lnTlToBr>
                    <a:lnBlToTr>
                      <a:noFill/>
                    </a:lnBlToTr>
                    <a:solidFill>
                      <a:srgbClr val="FF00FF"/>
                    </a:solidFill>
                  </a:tcPr>
                </a:tc>
                <a:tc>
                  <a:txBody>
                    <a:bodyPr/>
                    <a:lstStyle>
                      <a:lvl1pPr marL="1588">
                        <a:spcBef>
                          <a:spcPct val="20000"/>
                        </a:spcBef>
                        <a:buClr>
                          <a:srgbClr val="B32C16"/>
                        </a:buClr>
                        <a:buSzPct val="95000"/>
                        <a:buFont typeface="Wingdings 2" panose="05020102010507070707" pitchFamily="18" charset="2"/>
                        <a:defRPr sz="22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defRPr sz="1900">
                          <a:solidFill>
                            <a:schemeClr val="tx1"/>
                          </a:solidFill>
                          <a:latin typeface="Constantia" panose="02030602050306030303" pitchFamily="18" charset="0"/>
                        </a:defRPr>
                      </a:lvl3pPr>
                      <a:lvl4pPr marL="1600200" indent="-228600">
                        <a:spcBef>
                          <a:spcPct val="20000"/>
                        </a:spcBef>
                        <a:buClr>
                          <a:srgbClr val="B32C16"/>
                        </a:buClr>
                        <a:buSzPct val="65000"/>
                        <a:buFont typeface="Wingdings 2" panose="05020102010507070707" pitchFamily="18" charset="2"/>
                        <a:defRPr>
                          <a:solidFill>
                            <a:schemeClr val="tx1"/>
                          </a:solidFill>
                          <a:latin typeface="Constantia" panose="02030602050306030303" pitchFamily="18" charset="0"/>
                        </a:defRPr>
                      </a:lvl4pPr>
                      <a:lvl5pPr marL="2057400" indent="-228600">
                        <a:spcBef>
                          <a:spcPct val="20000"/>
                        </a:spcBef>
                        <a:buClr>
                          <a:srgbClr val="F5CD2D"/>
                        </a:buClr>
                        <a:buSzPct val="65000"/>
                        <a:buFont typeface="Wingdings 2" panose="05020102010507070707" pitchFamily="18" charset="2"/>
                        <a:defRPr>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9pPr>
                    </a:lstStyle>
                    <a:p>
                      <a:pPr marL="1588" marR="0" lvl="0" indent="0" algn="ctr" defTabSz="914400" rtl="0" eaLnBrk="1" fontAlgn="base" latinLnBrk="0" hangingPunct="1">
                        <a:lnSpc>
                          <a:spcPct val="100000"/>
                        </a:lnSpc>
                        <a:spcBef>
                          <a:spcPts val="275"/>
                        </a:spcBef>
                        <a:spcAft>
                          <a:spcPct val="0"/>
                        </a:spcAft>
                        <a:buClrTx/>
                        <a:buSzTx/>
                        <a:buFontTx/>
                        <a:buNone/>
                        <a:tabLst/>
                      </a:pPr>
                      <a:r>
                        <a:rPr kumimoji="0" lang="tr-TR" altLang="tr-TR" sz="1400" b="0" i="0" u="none" strike="noStrike" cap="none" normalizeH="0" baseline="0" smtClean="0">
                          <a:ln>
                            <a:noFill/>
                          </a:ln>
                          <a:solidFill>
                            <a:srgbClr val="0000CC"/>
                          </a:solidFill>
                          <a:effectLst/>
                          <a:latin typeface="Arial" panose="020B0604020202020204" pitchFamily="34" charset="0"/>
                          <a:cs typeface="Arial" panose="020B0604020202020204" pitchFamily="34" charset="0"/>
                        </a:rPr>
                        <a:t>13.27</a:t>
                      </a:r>
                      <a:endParaRPr kumimoji="0" lang="tr-TR" altLang="tr-T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marL="0" marR="0" marT="35560" marB="0" horzOverflow="overflow">
                    <a:lnL w="12700" cap="flat" cmpd="sng" algn="ctr">
                      <a:solidFill>
                        <a:srgbClr val="FFFF66"/>
                      </a:solidFill>
                      <a:prstDash val="solid"/>
                      <a:round/>
                      <a:headEnd type="none" w="med" len="med"/>
                      <a:tailEnd type="none" w="med" len="med"/>
                    </a:lnL>
                    <a:lnR w="12700" cap="flat" cmpd="sng" algn="ctr">
                      <a:solidFill>
                        <a:srgbClr val="FFFF66"/>
                      </a:solidFill>
                      <a:prstDash val="solid"/>
                      <a:round/>
                      <a:headEnd type="none" w="med" len="med"/>
                      <a:tailEnd type="none" w="med" len="med"/>
                    </a:lnR>
                    <a:lnT>
                      <a:noFill/>
                    </a:lnT>
                    <a:lnB w="12700" cap="flat" cmpd="sng" algn="ctr">
                      <a:solidFill>
                        <a:srgbClr val="FFFF66"/>
                      </a:solidFill>
                      <a:prstDash val="solid"/>
                      <a:round/>
                      <a:headEnd type="none" w="med" len="med"/>
                      <a:tailEnd type="none" w="med" len="med"/>
                    </a:lnB>
                    <a:lnTlToBr>
                      <a:noFill/>
                    </a:lnTlToBr>
                    <a:lnBlToTr>
                      <a:noFill/>
                    </a:lnBlToTr>
                    <a:solidFill>
                      <a:srgbClr val="FF00FF"/>
                    </a:solidFill>
                  </a:tcPr>
                </a:tc>
                <a:tc>
                  <a:txBody>
                    <a:bodyPr/>
                    <a:lstStyle>
                      <a:lvl1pPr>
                        <a:spcBef>
                          <a:spcPct val="20000"/>
                        </a:spcBef>
                        <a:buClr>
                          <a:srgbClr val="B32C16"/>
                        </a:buClr>
                        <a:buSzPct val="95000"/>
                        <a:buFont typeface="Wingdings 2" panose="05020102010507070707" pitchFamily="18" charset="2"/>
                        <a:defRPr sz="22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defRPr sz="20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defRPr sz="1900">
                          <a:solidFill>
                            <a:schemeClr val="tx1"/>
                          </a:solidFill>
                          <a:latin typeface="Constantia" panose="02030602050306030303" pitchFamily="18" charset="0"/>
                        </a:defRPr>
                      </a:lvl3pPr>
                      <a:lvl4pPr marL="1600200" indent="-228600">
                        <a:spcBef>
                          <a:spcPct val="20000"/>
                        </a:spcBef>
                        <a:buClr>
                          <a:srgbClr val="B32C16"/>
                        </a:buClr>
                        <a:buSzPct val="65000"/>
                        <a:buFont typeface="Wingdings 2" panose="05020102010507070707" pitchFamily="18" charset="2"/>
                        <a:defRPr>
                          <a:solidFill>
                            <a:schemeClr val="tx1"/>
                          </a:solidFill>
                          <a:latin typeface="Constantia" panose="02030602050306030303" pitchFamily="18" charset="0"/>
                        </a:defRPr>
                      </a:lvl4pPr>
                      <a:lvl5pPr marL="2057400" indent="-228600">
                        <a:spcBef>
                          <a:spcPct val="20000"/>
                        </a:spcBef>
                        <a:buClr>
                          <a:srgbClr val="F5CD2D"/>
                        </a:buClr>
                        <a:buSzPct val="65000"/>
                        <a:buFont typeface="Wingdings 2" panose="05020102010507070707" pitchFamily="18" charset="2"/>
                        <a:defRPr>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5CD2D"/>
                        </a:buClr>
                        <a:buSzPct val="65000"/>
                        <a:buFont typeface="Wingdings 2" panose="05020102010507070707" pitchFamily="18" charset="2"/>
                        <a:defRPr>
                          <a:solidFill>
                            <a:schemeClr val="tx1"/>
                          </a:solidFill>
                          <a:latin typeface="Constantia" panose="02030602050306030303" pitchFamily="18" charset="0"/>
                        </a:defRPr>
                      </a:lvl9pPr>
                    </a:lstStyle>
                    <a:p>
                      <a:pPr marL="0" marR="0" lvl="0" indent="0" algn="ctr" defTabSz="914400" rtl="0" eaLnBrk="1" fontAlgn="base" latinLnBrk="0" hangingPunct="1">
                        <a:lnSpc>
                          <a:spcPct val="100000"/>
                        </a:lnSpc>
                        <a:spcBef>
                          <a:spcPts val="275"/>
                        </a:spcBef>
                        <a:spcAft>
                          <a:spcPct val="0"/>
                        </a:spcAft>
                        <a:buClrTx/>
                        <a:buSzTx/>
                        <a:buFontTx/>
                        <a:buNone/>
                        <a:tabLst/>
                      </a:pPr>
                      <a:r>
                        <a:rPr kumimoji="0" lang="tr-TR" altLang="tr-TR" sz="1400" b="0" i="0" u="none" strike="noStrike" cap="none" normalizeH="0" baseline="0" smtClean="0">
                          <a:ln>
                            <a:noFill/>
                          </a:ln>
                          <a:solidFill>
                            <a:srgbClr val="0000CC"/>
                          </a:solidFill>
                          <a:effectLst/>
                          <a:latin typeface="Arial" panose="020B0604020202020204" pitchFamily="34" charset="0"/>
                          <a:cs typeface="Arial" panose="020B0604020202020204" pitchFamily="34" charset="0"/>
                        </a:rPr>
                        <a:t>836</a:t>
                      </a:r>
                      <a:endParaRPr kumimoji="0" lang="tr-TR" altLang="tr-TR" sz="14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marL="0" marR="0" marT="35560" marB="0" horzOverflow="overflow">
                    <a:lnL w="12700" cap="flat" cmpd="sng" algn="ctr">
                      <a:solidFill>
                        <a:srgbClr val="FFFF66"/>
                      </a:solidFill>
                      <a:prstDash val="solid"/>
                      <a:round/>
                      <a:headEnd type="none" w="med" len="med"/>
                      <a:tailEnd type="none" w="med" len="med"/>
                    </a:lnL>
                    <a:lnR w="12700" cap="flat" cmpd="sng" algn="ctr">
                      <a:solidFill>
                        <a:srgbClr val="FFFF66"/>
                      </a:solidFill>
                      <a:prstDash val="solid"/>
                      <a:round/>
                      <a:headEnd type="none" w="med" len="med"/>
                      <a:tailEnd type="none" w="med" len="med"/>
                    </a:lnR>
                    <a:lnT>
                      <a:noFill/>
                    </a:lnT>
                    <a:lnB w="12700" cap="flat" cmpd="sng" algn="ctr">
                      <a:solidFill>
                        <a:srgbClr val="FFFF66"/>
                      </a:solidFill>
                      <a:prstDash val="solid"/>
                      <a:round/>
                      <a:headEnd type="none" w="med" len="med"/>
                      <a:tailEnd type="none" w="med" len="med"/>
                    </a:lnB>
                    <a:lnTlToBr>
                      <a:noFill/>
                    </a:lnTlToBr>
                    <a:lnBlToTr>
                      <a:noFill/>
                    </a:lnBlToTr>
                    <a:solidFill>
                      <a:srgbClr val="FF00FF"/>
                    </a:solidFill>
                  </a:tcPr>
                </a:tc>
                <a:extLst>
                  <a:ext uri="{0D108BD9-81ED-4DB2-BD59-A6C34878D82A}">
                    <a16:rowId xmlns:a16="http://schemas.microsoft.com/office/drawing/2014/main" val="2007264836"/>
                  </a:ext>
                </a:extLst>
              </a:tr>
            </a:tbl>
          </a:graphicData>
        </a:graphic>
      </p:graphicFrame>
    </p:spTree>
    <p:extLst>
      <p:ext uri="{BB962C8B-B14F-4D97-AF65-F5344CB8AC3E}">
        <p14:creationId xmlns:p14="http://schemas.microsoft.com/office/powerpoint/2010/main" val="59965004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a:spLocks noChangeArrowheads="1"/>
          </p:cNvSpPr>
          <p:nvPr/>
        </p:nvSpPr>
        <p:spPr bwMode="auto">
          <a:xfrm>
            <a:off x="2279650" y="5141913"/>
            <a:ext cx="532765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lr>
                <a:srgbClr val="B32C16"/>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B32C16"/>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algn="just" eaLnBrk="1" hangingPunct="1">
              <a:spcBef>
                <a:spcPct val="0"/>
              </a:spcBef>
              <a:buClrTx/>
              <a:buSzTx/>
              <a:buFontTx/>
              <a:buNone/>
            </a:pPr>
            <a:r>
              <a:rPr lang="tr-TR" altLang="tr-TR" sz="1600">
                <a:latin typeface="Arial" panose="020B0604020202020204" pitchFamily="34" charset="0"/>
              </a:rPr>
              <a:t> </a:t>
            </a:r>
          </a:p>
        </p:txBody>
      </p:sp>
      <p:graphicFrame>
        <p:nvGraphicFramePr>
          <p:cNvPr id="31000" name="Group 280"/>
          <p:cNvGraphicFramePr>
            <a:graphicFrameLocks noGrp="1"/>
          </p:cNvGraphicFramePr>
          <p:nvPr/>
        </p:nvGraphicFramePr>
        <p:xfrm>
          <a:off x="1703389" y="2173288"/>
          <a:ext cx="8713787" cy="3109912"/>
        </p:xfrm>
        <a:graphic>
          <a:graphicData uri="http://schemas.openxmlformats.org/drawingml/2006/table">
            <a:tbl>
              <a:tblPr/>
              <a:tblGrid>
                <a:gridCol w="2756159">
                  <a:extLst>
                    <a:ext uri="{9D8B030D-6E8A-4147-A177-3AD203B41FA5}">
                      <a16:colId xmlns:a16="http://schemas.microsoft.com/office/drawing/2014/main" val="3896996570"/>
                    </a:ext>
                  </a:extLst>
                </a:gridCol>
                <a:gridCol w="1924231">
                  <a:extLst>
                    <a:ext uri="{9D8B030D-6E8A-4147-A177-3AD203B41FA5}">
                      <a16:colId xmlns:a16="http://schemas.microsoft.com/office/drawing/2014/main" val="3335796420"/>
                    </a:ext>
                  </a:extLst>
                </a:gridCol>
                <a:gridCol w="4033397">
                  <a:extLst>
                    <a:ext uri="{9D8B030D-6E8A-4147-A177-3AD203B41FA5}">
                      <a16:colId xmlns:a16="http://schemas.microsoft.com/office/drawing/2014/main" val="912908250"/>
                    </a:ext>
                  </a:extLst>
                </a:gridCol>
              </a:tblGrid>
              <a:tr h="823223">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tr-TR" altLang="tr-TR" sz="2400" b="0" i="0"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rPr>
                        <a:t>Bitki Türü</a:t>
                      </a:r>
                    </a:p>
                  </a:txBody>
                  <a:tcPr marL="91449" marR="91449" marT="45727" marB="4572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tr-TR" altLang="tr-TR" sz="24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Azot Miktarı (kg/da)</a:t>
                      </a:r>
                    </a:p>
                  </a:txBody>
                  <a:tcPr marL="91449" marR="91449" marT="45727" marB="4572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tr-TR" altLang="tr-TR" sz="24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 20’lik Amonyum Sülfat Karşılığı   (kg/ da)</a:t>
                      </a:r>
                    </a:p>
                  </a:txBody>
                  <a:tcPr marL="91449" marR="91449" marT="45727" marB="4572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198706080"/>
                  </a:ext>
                </a:extLst>
              </a:tr>
              <a:tr h="457338">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tr-TR" altLang="tr-TR" sz="24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Adi Yonca</a:t>
                      </a:r>
                    </a:p>
                  </a:txBody>
                  <a:tcPr marL="91449" marR="91449" marT="45727" marB="4572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tr-TR" altLang="tr-TR" sz="24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19.7</a:t>
                      </a:r>
                    </a:p>
                  </a:txBody>
                  <a:tcPr marL="91449" marR="91449" marT="45727" marB="4572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tr-TR" altLang="tr-TR" sz="24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98.5</a:t>
                      </a:r>
                    </a:p>
                  </a:txBody>
                  <a:tcPr marL="91449" marR="91449" marT="45727" marB="4572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098757754"/>
                  </a:ext>
                </a:extLst>
              </a:tr>
              <a:tr h="457338">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tr-TR" altLang="tr-TR" sz="24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Taş yonca</a:t>
                      </a:r>
                    </a:p>
                  </a:txBody>
                  <a:tcPr marL="91449" marR="91449" marT="45727" marB="4572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tr-TR" altLang="tr-TR" sz="24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11.6</a:t>
                      </a:r>
                    </a:p>
                  </a:txBody>
                  <a:tcPr marL="91449" marR="91449" marT="45727" marB="4572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tr-TR" altLang="tr-TR" sz="24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58.0</a:t>
                      </a:r>
                    </a:p>
                  </a:txBody>
                  <a:tcPr marL="91449" marR="91449" marT="45727" marB="4572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229629109"/>
                  </a:ext>
                </a:extLst>
              </a:tr>
              <a:tr h="457338">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tr-TR" altLang="tr-TR" sz="24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Ak Üçgül</a:t>
                      </a:r>
                    </a:p>
                  </a:txBody>
                  <a:tcPr marL="91449" marR="91449" marT="45727" marB="4572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tr-TR" altLang="tr-TR" sz="24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16.6</a:t>
                      </a:r>
                    </a:p>
                  </a:txBody>
                  <a:tcPr marL="91449" marR="91449" marT="45727" marB="4572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tr-TR" altLang="tr-TR" sz="24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83.0</a:t>
                      </a:r>
                    </a:p>
                  </a:txBody>
                  <a:tcPr marL="91449" marR="91449" marT="45727" marB="4572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18590574"/>
                  </a:ext>
                </a:extLst>
              </a:tr>
              <a:tr h="457338">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tr-TR" altLang="tr-TR" sz="24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Soya Fasulyesi</a:t>
                      </a:r>
                    </a:p>
                  </a:txBody>
                  <a:tcPr marL="91449" marR="91449" marT="45727" marB="4572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tr-TR" altLang="tr-TR" sz="24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10.5</a:t>
                      </a:r>
                    </a:p>
                  </a:txBody>
                  <a:tcPr marL="91449" marR="91449" marT="45727" marB="4572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tr-TR" altLang="tr-TR" sz="24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52.5</a:t>
                      </a:r>
                    </a:p>
                  </a:txBody>
                  <a:tcPr marL="91449" marR="91449" marT="45727" marB="4572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756297165"/>
                  </a:ext>
                </a:extLst>
              </a:tr>
              <a:tr h="457338">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tr-TR" altLang="tr-TR" sz="24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rPr>
                        <a:t>KarışıkBaklagiller</a:t>
                      </a:r>
                    </a:p>
                  </a:txBody>
                  <a:tcPr marL="91449" marR="91449" marT="45727" marB="4572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tr-TR" altLang="tr-TR" sz="2400" b="0" i="0"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rPr>
                        <a:t>14.0</a:t>
                      </a:r>
                    </a:p>
                  </a:txBody>
                  <a:tcPr marL="91449" marR="91449" marT="45727" marB="4572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tr-TR" altLang="tr-TR" sz="2400" b="0" i="0"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rPr>
                        <a:t>70.0</a:t>
                      </a:r>
                    </a:p>
                  </a:txBody>
                  <a:tcPr marL="91449" marR="91449" marT="45727" marB="45727"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35455440"/>
                  </a:ext>
                </a:extLst>
              </a:tr>
            </a:tbl>
          </a:graphicData>
        </a:graphic>
      </p:graphicFrame>
      <p:sp>
        <p:nvSpPr>
          <p:cNvPr id="79905" name="Rectangle 273"/>
          <p:cNvSpPr>
            <a:spLocks noChangeArrowheads="1"/>
          </p:cNvSpPr>
          <p:nvPr/>
        </p:nvSpPr>
        <p:spPr bwMode="auto">
          <a:xfrm>
            <a:off x="1524000" y="1343026"/>
            <a:ext cx="9144000" cy="830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lr>
                <a:srgbClr val="B32C16"/>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B32C16"/>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algn="just" eaLnBrk="1" hangingPunct="1">
              <a:spcBef>
                <a:spcPct val="0"/>
              </a:spcBef>
              <a:buClrTx/>
              <a:buSzTx/>
              <a:buFontTx/>
              <a:buNone/>
            </a:pPr>
            <a:r>
              <a:rPr lang="tr-TR" altLang="tr-TR" sz="2400" b="1">
                <a:latin typeface="Arial" panose="020B0604020202020204" pitchFamily="34" charset="0"/>
              </a:rPr>
              <a:t>Çizelge 3. Bazı Baklagil Yem bitkilerinin Toprağa Bağladıkları </a:t>
            </a:r>
          </a:p>
          <a:p>
            <a:pPr algn="just" eaLnBrk="1" hangingPunct="1">
              <a:spcBef>
                <a:spcPct val="0"/>
              </a:spcBef>
              <a:buClrTx/>
              <a:buSzTx/>
              <a:buFontTx/>
              <a:buNone/>
            </a:pPr>
            <a:r>
              <a:rPr lang="tr-TR" altLang="tr-TR" sz="2400" b="1">
                <a:latin typeface="Arial" panose="020B0604020202020204" pitchFamily="34" charset="0"/>
              </a:rPr>
              <a:t>                                         Azot Miktarları</a:t>
            </a:r>
          </a:p>
        </p:txBody>
      </p:sp>
    </p:spTree>
    <p:extLst>
      <p:ext uri="{BB962C8B-B14F-4D97-AF65-F5344CB8AC3E}">
        <p14:creationId xmlns:p14="http://schemas.microsoft.com/office/powerpoint/2010/main" val="3040860329"/>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extLst/>
        </p:spPr>
        <p:txBody>
          <a:bodyPr/>
          <a:lstStyle/>
          <a:p>
            <a:pPr marL="762000" indent="-762000" algn="just">
              <a:tabLst>
                <a:tab pos="4305300" algn="l"/>
              </a:tabLst>
              <a:defRPr/>
            </a:pPr>
            <a:r>
              <a:rPr lang="tr-TR" altLang="tr-TR" sz="1600">
                <a:solidFill>
                  <a:srgbClr val="000000"/>
                </a:solidFill>
                <a:effectLst>
                  <a:outerShdw blurRad="38100" dist="38100" dir="2700000" algn="tl">
                    <a:srgbClr val="FFFFFF"/>
                  </a:outerShdw>
                </a:effectLst>
              </a:rPr>
              <a:t>     </a:t>
            </a:r>
            <a:endParaRPr lang="tr-TR" altLang="tr-TR" sz="1800"/>
          </a:p>
        </p:txBody>
      </p:sp>
      <p:sp>
        <p:nvSpPr>
          <p:cNvPr id="80899" name="Rectangle 3"/>
          <p:cNvSpPr>
            <a:spLocks noGrp="1" noChangeArrowheads="1"/>
          </p:cNvSpPr>
          <p:nvPr>
            <p:ph type="body" idx="4294967295"/>
          </p:nvPr>
        </p:nvSpPr>
        <p:spPr>
          <a:xfrm>
            <a:off x="2603500" y="1628775"/>
            <a:ext cx="8064500" cy="4381500"/>
          </a:xfrm>
        </p:spPr>
        <p:txBody>
          <a:bodyPr/>
          <a:lstStyle/>
          <a:p>
            <a:pPr marL="609600" indent="-609600" algn="just">
              <a:buNone/>
            </a:pPr>
            <a:endParaRPr lang="tr-TR" altLang="tr-TR" b="1" smtClean="0"/>
          </a:p>
          <a:p>
            <a:pPr marL="609600" indent="-609600" algn="just">
              <a:buNone/>
            </a:pPr>
            <a:endParaRPr lang="tr-TR" altLang="tr-TR" sz="3600" b="1"/>
          </a:p>
        </p:txBody>
      </p:sp>
      <p:sp>
        <p:nvSpPr>
          <p:cNvPr id="80900" name="Rectangle 5"/>
          <p:cNvSpPr>
            <a:spLocks noChangeArrowheads="1"/>
          </p:cNvSpPr>
          <p:nvPr/>
        </p:nvSpPr>
        <p:spPr bwMode="auto">
          <a:xfrm>
            <a:off x="1919289" y="1974851"/>
            <a:ext cx="4681537"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lr>
                <a:srgbClr val="B32C16"/>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B32C16"/>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algn="just" eaLnBrk="1" hangingPunct="1">
              <a:spcBef>
                <a:spcPct val="0"/>
              </a:spcBef>
              <a:buClrTx/>
              <a:buSzTx/>
              <a:buFontTx/>
              <a:buNone/>
            </a:pPr>
            <a:r>
              <a:rPr lang="tr-TR" altLang="tr-TR" sz="2000" b="1">
                <a:latin typeface="Arial" panose="020B0604020202020204" pitchFamily="34" charset="0"/>
              </a:rPr>
              <a:t>4.1.1. Toprak asitliği  (pH)</a:t>
            </a:r>
          </a:p>
        </p:txBody>
      </p:sp>
      <p:sp>
        <p:nvSpPr>
          <p:cNvPr id="80901" name="Rectangle 6"/>
          <p:cNvSpPr>
            <a:spLocks noChangeArrowheads="1"/>
          </p:cNvSpPr>
          <p:nvPr/>
        </p:nvSpPr>
        <p:spPr bwMode="auto">
          <a:xfrm>
            <a:off x="1774825" y="2324101"/>
            <a:ext cx="8642350" cy="1939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lr>
                <a:srgbClr val="B32C16"/>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B32C16"/>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algn="just" eaLnBrk="1" hangingPunct="1">
              <a:spcBef>
                <a:spcPct val="0"/>
              </a:spcBef>
              <a:buClrTx/>
              <a:buSzTx/>
              <a:buFontTx/>
              <a:buNone/>
            </a:pPr>
            <a:r>
              <a:rPr lang="tr-TR" altLang="tr-TR" sz="2000" i="1">
                <a:latin typeface="Arial" panose="020B0604020202020204" pitchFamily="34" charset="0"/>
              </a:rPr>
              <a:t>Rhizobium</a:t>
            </a:r>
            <a:r>
              <a:rPr lang="tr-TR" altLang="tr-TR" sz="2000">
                <a:latin typeface="Arial" panose="020B0604020202020204" pitchFamily="34" charset="0"/>
              </a:rPr>
              <a:t> bakterileri genellikle pH= 5.5 - 7.0 arasında en yüksek düzeyde etkinlik gösterirler. Asidite-alkalinite değeri olan pH= 4’ ün altında ve pH=  9 - 10’ un üzerinde etkinlikleri büyük ölçüde sınırlanır. Asit topraklarda Mn, Fe, Al gibi mikro elementlerin çok miktarda olmuşu ve ya P, Mo ve CO</a:t>
            </a:r>
            <a:r>
              <a:rPr lang="tr-TR" altLang="tr-TR" sz="2000" baseline="-25000">
                <a:latin typeface="Arial" panose="020B0604020202020204" pitchFamily="34" charset="0"/>
              </a:rPr>
              <a:t>2</a:t>
            </a:r>
            <a:r>
              <a:rPr lang="tr-TR" altLang="tr-TR" sz="2000">
                <a:latin typeface="Arial" panose="020B0604020202020204" pitchFamily="34" charset="0"/>
              </a:rPr>
              <a:t>’ in azalması azot tespitini etkilemeden normal bitki büyümesini etkilemektedir.</a:t>
            </a:r>
            <a:r>
              <a:rPr lang="tr-TR" altLang="tr-TR" sz="1600">
                <a:latin typeface="Arial" panose="020B0604020202020204" pitchFamily="34" charset="0"/>
              </a:rPr>
              <a:t>	</a:t>
            </a:r>
          </a:p>
        </p:txBody>
      </p:sp>
      <p:sp>
        <p:nvSpPr>
          <p:cNvPr id="80902" name="Rectangle 7"/>
          <p:cNvSpPr>
            <a:spLocks noChangeArrowheads="1"/>
          </p:cNvSpPr>
          <p:nvPr/>
        </p:nvSpPr>
        <p:spPr bwMode="auto">
          <a:xfrm>
            <a:off x="1919288" y="460803"/>
            <a:ext cx="8280400"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lr>
                <a:srgbClr val="B32C16"/>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B32C16"/>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algn="just" eaLnBrk="1" hangingPunct="1">
              <a:spcBef>
                <a:spcPct val="0"/>
              </a:spcBef>
              <a:buClrTx/>
              <a:buSzTx/>
              <a:buFontTx/>
              <a:buNone/>
            </a:pPr>
            <a:r>
              <a:rPr lang="tr-TR" altLang="tr-TR" sz="2400" b="1">
                <a:latin typeface="Arial" panose="020B0604020202020204" pitchFamily="34" charset="0"/>
              </a:rPr>
              <a:t>4.  BİYOLOJİK AZOT FİKSASYONUNU ETKİLEYEN FAKTÖRLER</a:t>
            </a:r>
          </a:p>
        </p:txBody>
      </p:sp>
      <p:sp>
        <p:nvSpPr>
          <p:cNvPr id="80903" name="Rectangle 8"/>
          <p:cNvSpPr>
            <a:spLocks noChangeArrowheads="1"/>
          </p:cNvSpPr>
          <p:nvPr/>
        </p:nvSpPr>
        <p:spPr bwMode="auto">
          <a:xfrm>
            <a:off x="1774826" y="1398589"/>
            <a:ext cx="889317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lr>
                <a:srgbClr val="B32C16"/>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B32C16"/>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algn="just" eaLnBrk="1" hangingPunct="1">
              <a:spcBef>
                <a:spcPct val="0"/>
              </a:spcBef>
              <a:buClrTx/>
              <a:buSzTx/>
              <a:buFontTx/>
              <a:buNone/>
            </a:pPr>
            <a:r>
              <a:rPr lang="tr-TR" altLang="tr-TR" sz="2000" b="1">
                <a:latin typeface="Arial" panose="020B0604020202020204" pitchFamily="34" charset="0"/>
              </a:rPr>
              <a:t>4.1. Toprak ve Çevresel Faktörlerin Azot Fiksasyonuna Etkileri</a:t>
            </a:r>
          </a:p>
        </p:txBody>
      </p:sp>
      <p:sp>
        <p:nvSpPr>
          <p:cNvPr id="80904" name="Rectangle 9"/>
          <p:cNvSpPr>
            <a:spLocks noChangeArrowheads="1"/>
          </p:cNvSpPr>
          <p:nvPr/>
        </p:nvSpPr>
        <p:spPr bwMode="auto">
          <a:xfrm>
            <a:off x="1992313" y="4135439"/>
            <a:ext cx="29337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rgbClr val="B32C16"/>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B32C16"/>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algn="just" eaLnBrk="1" hangingPunct="1">
              <a:spcBef>
                <a:spcPct val="0"/>
              </a:spcBef>
              <a:buClrTx/>
              <a:buSzTx/>
              <a:buFontTx/>
              <a:buNone/>
            </a:pPr>
            <a:r>
              <a:rPr lang="tr-TR" altLang="tr-TR" sz="2000" b="1">
                <a:latin typeface="Arial" panose="020B0604020202020204" pitchFamily="34" charset="0"/>
              </a:rPr>
              <a:t>4.1.2. Toprak tuzluluğu</a:t>
            </a:r>
          </a:p>
        </p:txBody>
      </p:sp>
      <p:sp>
        <p:nvSpPr>
          <p:cNvPr id="80905" name="Rectangle 10"/>
          <p:cNvSpPr>
            <a:spLocks noChangeArrowheads="1"/>
          </p:cNvSpPr>
          <p:nvPr/>
        </p:nvSpPr>
        <p:spPr bwMode="auto">
          <a:xfrm>
            <a:off x="1774826" y="4883150"/>
            <a:ext cx="8424863" cy="163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lr>
                <a:srgbClr val="B32C16"/>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B32C16"/>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algn="just" eaLnBrk="1" hangingPunct="1">
              <a:spcBef>
                <a:spcPct val="0"/>
              </a:spcBef>
              <a:buClrTx/>
              <a:buSzTx/>
              <a:buFontTx/>
              <a:buNone/>
            </a:pPr>
            <a:r>
              <a:rPr lang="tr-TR" altLang="tr-TR" sz="2000">
                <a:latin typeface="Arial" panose="020B0604020202020204" pitchFamily="34" charset="0"/>
              </a:rPr>
              <a:t>Yonca’da sulama suyuna katılan değişik tuz konsantrasyonlarının toplam kuru ağırlık, nodül ağırlığı ve aktivitesine etkilerinin araştırıldığı bir çalışmada; besi ortamına eklenen tuz miktarı arttıkça ortamdaki </a:t>
            </a:r>
            <a:r>
              <a:rPr lang="tr-TR" altLang="tr-TR" sz="2000" i="1">
                <a:latin typeface="Arial" panose="020B0604020202020204" pitchFamily="34" charset="0"/>
              </a:rPr>
              <a:t>Rhizobia</a:t>
            </a:r>
            <a:r>
              <a:rPr lang="tr-TR" altLang="tr-TR" sz="2000">
                <a:latin typeface="Arial" panose="020B0604020202020204" pitchFamily="34" charset="0"/>
              </a:rPr>
              <a:t> yoğunluğun düştüğü, bakteri etkinliğinin ve buna bağlı olarak kuru madde oluşumu, nodül ağırlığı ve aktivitesinin azaldığı görülmüştür.</a:t>
            </a:r>
          </a:p>
        </p:txBody>
      </p:sp>
    </p:spTree>
    <p:extLst>
      <p:ext uri="{BB962C8B-B14F-4D97-AF65-F5344CB8AC3E}">
        <p14:creationId xmlns:p14="http://schemas.microsoft.com/office/powerpoint/2010/main" val="230194336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4"/>
          <p:cNvSpPr>
            <a:spLocks noChangeArrowheads="1"/>
          </p:cNvSpPr>
          <p:nvPr/>
        </p:nvSpPr>
        <p:spPr bwMode="auto">
          <a:xfrm>
            <a:off x="1524000" y="260351"/>
            <a:ext cx="9144000" cy="6492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rgbClr val="B32C16"/>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B32C16"/>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algn="just" eaLnBrk="1" hangingPunct="1">
              <a:spcBef>
                <a:spcPct val="0"/>
              </a:spcBef>
              <a:buClrTx/>
              <a:buSzTx/>
              <a:buFontTx/>
              <a:buNone/>
            </a:pPr>
            <a:r>
              <a:rPr lang="tr-TR" altLang="tr-TR" sz="2000" b="1">
                <a:latin typeface="Arial" panose="020B0604020202020204" pitchFamily="34" charset="0"/>
              </a:rPr>
              <a:t>4.1.3. Sıcaklık</a:t>
            </a:r>
          </a:p>
          <a:p>
            <a:pPr algn="just" eaLnBrk="1" hangingPunct="1">
              <a:spcBef>
                <a:spcPct val="0"/>
              </a:spcBef>
              <a:buClrTx/>
              <a:buSzTx/>
              <a:buFontTx/>
              <a:buNone/>
            </a:pPr>
            <a:endParaRPr lang="tr-TR" altLang="tr-TR" sz="2000" b="1">
              <a:latin typeface="Arial" panose="020B0604020202020204" pitchFamily="34" charset="0"/>
            </a:endParaRPr>
          </a:p>
          <a:p>
            <a:pPr algn="just" eaLnBrk="1" hangingPunct="1">
              <a:spcBef>
                <a:spcPct val="0"/>
              </a:spcBef>
              <a:buClrTx/>
              <a:buSzTx/>
              <a:buFontTx/>
              <a:buNone/>
            </a:pPr>
            <a:r>
              <a:rPr lang="tr-TR" altLang="tr-TR" sz="2000" i="1">
                <a:latin typeface="Arial" panose="020B0604020202020204" pitchFamily="34" charset="0"/>
              </a:rPr>
              <a:t>Rhizobium</a:t>
            </a:r>
            <a:r>
              <a:rPr lang="tr-TR" altLang="tr-TR" sz="2000">
                <a:latin typeface="Arial" panose="020B0604020202020204" pitchFamily="34" charset="0"/>
              </a:rPr>
              <a:t>lar düşük sıcaklık derecelerine, yüksek sıcaklıklardan daha çok tolerans göstermekte; optimum büyüme sıcaklığı (28-30) °C olup, yüksek  sıcaklığın etkisi </a:t>
            </a:r>
            <a:r>
              <a:rPr lang="tr-TR" altLang="tr-TR" sz="2000" i="1">
                <a:latin typeface="Arial" panose="020B0604020202020204" pitchFamily="34" charset="0"/>
              </a:rPr>
              <a:t>Rhizobium</a:t>
            </a:r>
            <a:r>
              <a:rPr lang="tr-TR" altLang="tr-TR" sz="2000">
                <a:latin typeface="Arial" panose="020B0604020202020204" pitchFamily="34" charset="0"/>
              </a:rPr>
              <a:t> türüne göre değişmektedir. </a:t>
            </a:r>
          </a:p>
          <a:p>
            <a:pPr algn="just" eaLnBrk="1" hangingPunct="1">
              <a:spcBef>
                <a:spcPct val="0"/>
              </a:spcBef>
              <a:buClrTx/>
              <a:buSzTx/>
              <a:buFontTx/>
              <a:buNone/>
            </a:pPr>
            <a:endParaRPr lang="tr-TR" altLang="tr-TR" sz="2000">
              <a:latin typeface="Arial" panose="020B0604020202020204" pitchFamily="34" charset="0"/>
            </a:endParaRPr>
          </a:p>
          <a:p>
            <a:pPr algn="just" eaLnBrk="1" hangingPunct="1">
              <a:spcBef>
                <a:spcPct val="0"/>
              </a:spcBef>
              <a:buClrTx/>
              <a:buSzTx/>
              <a:buFontTx/>
              <a:buNone/>
            </a:pPr>
            <a:r>
              <a:rPr lang="tr-TR" altLang="tr-TR" sz="2000">
                <a:latin typeface="Arial" panose="020B0604020202020204" pitchFamily="34" charset="0"/>
              </a:rPr>
              <a:t>Genellikle optimumun üzerindeki sıcaklık derecelerinin azot bağlaması üzerine etkisi, optimumun altındaki derecelerden daha çoktur. Toprağın sıcaklık  derecesi  örneğin optimum sıcaklığın 5 °C  altına düştüğünde, tespit edilen  azot miktarı % 5 oranında azaldığı halde, sıcaklığın optimumun üzerinde   4 </a:t>
            </a:r>
            <a:r>
              <a:rPr lang="tr-TR" altLang="tr-TR" sz="2000" baseline="30000">
                <a:latin typeface="Arial" panose="020B0604020202020204" pitchFamily="34" charset="0"/>
              </a:rPr>
              <a:t>0</a:t>
            </a:r>
            <a:r>
              <a:rPr lang="tr-TR" altLang="tr-TR" sz="2000">
                <a:latin typeface="Arial" panose="020B0604020202020204" pitchFamily="34" charset="0"/>
              </a:rPr>
              <a:t>C  artmasıyla tespit edilen azot miktarının % 50 oranında azaldığı saptanmıştır.</a:t>
            </a:r>
          </a:p>
          <a:p>
            <a:pPr algn="just" eaLnBrk="1" hangingPunct="1">
              <a:spcBef>
                <a:spcPct val="0"/>
              </a:spcBef>
              <a:buClrTx/>
              <a:buSzTx/>
              <a:buFontTx/>
              <a:buNone/>
            </a:pPr>
            <a:endParaRPr lang="tr-TR" altLang="tr-TR" sz="2000">
              <a:latin typeface="Arial" panose="020B0604020202020204" pitchFamily="34" charset="0"/>
            </a:endParaRPr>
          </a:p>
          <a:p>
            <a:pPr algn="just" eaLnBrk="1" hangingPunct="1">
              <a:spcBef>
                <a:spcPct val="0"/>
              </a:spcBef>
              <a:buClrTx/>
              <a:buSzTx/>
              <a:buFontTx/>
              <a:buNone/>
            </a:pPr>
            <a:endParaRPr lang="tr-TR" altLang="tr-TR" sz="2000">
              <a:latin typeface="Arial" panose="020B0604020202020204" pitchFamily="34" charset="0"/>
            </a:endParaRPr>
          </a:p>
          <a:p>
            <a:pPr eaLnBrk="1" hangingPunct="1">
              <a:spcBef>
                <a:spcPct val="0"/>
              </a:spcBef>
              <a:buClrTx/>
              <a:buSzTx/>
              <a:buFontTx/>
              <a:buNone/>
            </a:pPr>
            <a:r>
              <a:rPr lang="tr-TR" altLang="tr-TR" sz="2000" b="1">
                <a:latin typeface="Arial" panose="020B0604020202020204" pitchFamily="34" charset="0"/>
              </a:rPr>
              <a:t>4.1.4. Toprak tipi</a:t>
            </a:r>
          </a:p>
          <a:p>
            <a:pPr eaLnBrk="1" hangingPunct="1">
              <a:spcBef>
                <a:spcPct val="0"/>
              </a:spcBef>
              <a:buClrTx/>
              <a:buSzTx/>
              <a:buFontTx/>
              <a:buNone/>
            </a:pPr>
            <a:endParaRPr lang="tr-TR" altLang="tr-TR" sz="2000" b="1">
              <a:latin typeface="Arial" panose="020B0604020202020204" pitchFamily="34" charset="0"/>
            </a:endParaRPr>
          </a:p>
          <a:p>
            <a:pPr algn="just" eaLnBrk="1" hangingPunct="1">
              <a:spcBef>
                <a:spcPct val="0"/>
              </a:spcBef>
              <a:buClrTx/>
              <a:buSzTx/>
              <a:buFontTx/>
              <a:buNone/>
            </a:pPr>
            <a:r>
              <a:rPr lang="tr-TR" altLang="tr-TR" sz="2000" i="1">
                <a:latin typeface="Arial" panose="020B0604020202020204" pitchFamily="34" charset="0"/>
              </a:rPr>
              <a:t>Rhizobium</a:t>
            </a:r>
            <a:r>
              <a:rPr lang="tr-TR" altLang="tr-TR" sz="2000">
                <a:latin typeface="Arial" panose="020B0604020202020204" pitchFamily="34" charset="0"/>
              </a:rPr>
              <a:t>ların özel suşları, özel toprak tipinde bulunmaktadır. Bir </a:t>
            </a:r>
            <a:r>
              <a:rPr lang="tr-TR" altLang="tr-TR" sz="2000" i="1">
                <a:latin typeface="Arial" panose="020B0604020202020204" pitchFamily="34" charset="0"/>
              </a:rPr>
              <a:t>Rhizobium</a:t>
            </a:r>
            <a:r>
              <a:rPr lang="tr-TR" altLang="tr-TR" sz="2000">
                <a:latin typeface="Arial" panose="020B0604020202020204" pitchFamily="34" charset="0"/>
              </a:rPr>
              <a:t> suşu bir toprak tipinde etkili iken, diğer bir toprak tipinde etkili olamayabilmektedir. Bu durum daha çok toprağın iyon bileşimi, organik madde içeriği ve toprak pH 'sı ile ilgili olmaktadır.</a:t>
            </a:r>
          </a:p>
          <a:p>
            <a:pPr algn="just" eaLnBrk="1" hangingPunct="1">
              <a:spcBef>
                <a:spcPct val="0"/>
              </a:spcBef>
              <a:buClrTx/>
              <a:buSzTx/>
              <a:buFontTx/>
              <a:buNone/>
            </a:pPr>
            <a:endParaRPr lang="tr-TR" altLang="tr-TR" sz="2000">
              <a:latin typeface="Arial" panose="020B0604020202020204" pitchFamily="34" charset="0"/>
            </a:endParaRPr>
          </a:p>
        </p:txBody>
      </p:sp>
    </p:spTree>
    <p:extLst>
      <p:ext uri="{BB962C8B-B14F-4D97-AF65-F5344CB8AC3E}">
        <p14:creationId xmlns:p14="http://schemas.microsoft.com/office/powerpoint/2010/main" val="3737154418"/>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4"/>
          <p:cNvSpPr>
            <a:spLocks noChangeArrowheads="1"/>
          </p:cNvSpPr>
          <p:nvPr/>
        </p:nvSpPr>
        <p:spPr bwMode="auto">
          <a:xfrm>
            <a:off x="1847851" y="-214313"/>
            <a:ext cx="8424863" cy="71088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lr>
                <a:srgbClr val="B32C16"/>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B32C16"/>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algn="just" eaLnBrk="1" hangingPunct="1">
              <a:spcBef>
                <a:spcPct val="0"/>
              </a:spcBef>
              <a:buClrTx/>
              <a:buSzTx/>
              <a:buFontTx/>
              <a:buNone/>
            </a:pPr>
            <a:endParaRPr lang="tr-TR" altLang="tr-TR" sz="2000" b="1">
              <a:latin typeface="Arial" panose="020B0604020202020204" pitchFamily="34" charset="0"/>
            </a:endParaRPr>
          </a:p>
          <a:p>
            <a:pPr algn="just" eaLnBrk="1" hangingPunct="1">
              <a:spcBef>
                <a:spcPct val="0"/>
              </a:spcBef>
              <a:buClrTx/>
              <a:buSzTx/>
              <a:buFontTx/>
              <a:buNone/>
            </a:pPr>
            <a:r>
              <a:rPr lang="tr-TR" altLang="tr-TR" sz="2000" b="1">
                <a:latin typeface="Arial" panose="020B0604020202020204" pitchFamily="34" charset="0"/>
              </a:rPr>
              <a:t>4.1.5. Topraktaki doğal Rhizobium populasyonu</a:t>
            </a:r>
          </a:p>
          <a:p>
            <a:pPr algn="just" eaLnBrk="1" hangingPunct="1">
              <a:spcBef>
                <a:spcPct val="0"/>
              </a:spcBef>
              <a:buClrTx/>
              <a:buSzTx/>
              <a:buFontTx/>
              <a:buNone/>
            </a:pPr>
            <a:endParaRPr lang="tr-TR" altLang="tr-TR" sz="2000" b="1">
              <a:latin typeface="Arial" panose="020B0604020202020204" pitchFamily="34" charset="0"/>
            </a:endParaRPr>
          </a:p>
          <a:p>
            <a:pPr algn="just" eaLnBrk="1" hangingPunct="1">
              <a:spcBef>
                <a:spcPct val="0"/>
              </a:spcBef>
              <a:buClrTx/>
              <a:buSzTx/>
              <a:buFontTx/>
              <a:buNone/>
            </a:pPr>
            <a:r>
              <a:rPr lang="tr-TR" altLang="tr-TR" sz="2000">
                <a:latin typeface="Arial" panose="020B0604020202020204" pitchFamily="34" charset="0"/>
              </a:rPr>
              <a:t>Azot tespit gücü yüksek suşlarla, doğal populasyon arasındaki rekabet denemelerinde doğal suşların rekabet güçlerinin daha çok olduğu görülmüştür. Elde edilen veriler, inokulantlardaki sayının çok yüksek (108 adet / kg) olması halinde bile doğal </a:t>
            </a:r>
            <a:r>
              <a:rPr lang="tr-TR" altLang="tr-TR" sz="2000" i="1">
                <a:latin typeface="Arial" panose="020B0604020202020204" pitchFamily="34" charset="0"/>
              </a:rPr>
              <a:t>Rhizobium</a:t>
            </a:r>
            <a:r>
              <a:rPr lang="tr-TR" altLang="tr-TR" sz="2000">
                <a:latin typeface="Arial" panose="020B0604020202020204" pitchFamily="34" charset="0"/>
              </a:rPr>
              <a:t> sayısının 2 x 10</a:t>
            </a:r>
            <a:r>
              <a:rPr lang="tr-TR" altLang="tr-TR" sz="2000" baseline="30000">
                <a:latin typeface="Arial" panose="020B0604020202020204" pitchFamily="34" charset="0"/>
              </a:rPr>
              <a:t>2</a:t>
            </a:r>
            <a:r>
              <a:rPr lang="tr-TR" altLang="tr-TR" sz="2000">
                <a:latin typeface="Arial" panose="020B0604020202020204" pitchFamily="34" charset="0"/>
              </a:rPr>
              <a:t> olduğunu ve nodül oluşumunu doğal </a:t>
            </a:r>
            <a:r>
              <a:rPr lang="tr-TR" altLang="tr-TR" sz="2000" i="1">
                <a:latin typeface="Arial" panose="020B0604020202020204" pitchFamily="34" charset="0"/>
              </a:rPr>
              <a:t>Rhizobium</a:t>
            </a:r>
            <a:r>
              <a:rPr lang="tr-TR" altLang="tr-TR" sz="2000">
                <a:latin typeface="Arial" panose="020B0604020202020204" pitchFamily="34" charset="0"/>
              </a:rPr>
              <a:t>lar yönünde bozabildiğini göstermektedir </a:t>
            </a:r>
          </a:p>
          <a:p>
            <a:pPr algn="just" eaLnBrk="1" hangingPunct="1">
              <a:spcBef>
                <a:spcPct val="0"/>
              </a:spcBef>
              <a:buClrTx/>
              <a:buSzTx/>
              <a:buFontTx/>
              <a:buNone/>
            </a:pPr>
            <a:endParaRPr lang="tr-TR" altLang="tr-TR" sz="2000">
              <a:latin typeface="Arial" panose="020B0604020202020204" pitchFamily="34" charset="0"/>
            </a:endParaRPr>
          </a:p>
          <a:p>
            <a:pPr algn="just" eaLnBrk="1" hangingPunct="1">
              <a:spcBef>
                <a:spcPct val="0"/>
              </a:spcBef>
              <a:buClrTx/>
              <a:buSzTx/>
              <a:buFontTx/>
              <a:buNone/>
            </a:pPr>
            <a:endParaRPr lang="tr-TR" altLang="tr-TR" sz="2000">
              <a:latin typeface="Arial" panose="020B0604020202020204" pitchFamily="34" charset="0"/>
            </a:endParaRPr>
          </a:p>
          <a:p>
            <a:pPr algn="just" eaLnBrk="1" hangingPunct="1">
              <a:spcBef>
                <a:spcPct val="0"/>
              </a:spcBef>
              <a:buClrTx/>
              <a:buSzTx/>
              <a:buFontTx/>
              <a:buNone/>
            </a:pPr>
            <a:endParaRPr lang="tr-TR" altLang="tr-TR" sz="2000">
              <a:latin typeface="Arial" panose="020B0604020202020204" pitchFamily="34" charset="0"/>
            </a:endParaRPr>
          </a:p>
          <a:p>
            <a:pPr algn="just" eaLnBrk="1" hangingPunct="1">
              <a:spcBef>
                <a:spcPct val="0"/>
              </a:spcBef>
              <a:buClrTx/>
              <a:buSzTx/>
              <a:buFontTx/>
              <a:buNone/>
            </a:pPr>
            <a:r>
              <a:rPr lang="tr-TR" altLang="tr-TR" sz="2000" b="1">
                <a:latin typeface="Arial" panose="020B0604020202020204" pitchFamily="34" charset="0"/>
              </a:rPr>
              <a:t>4.1.6. Işıklanma ve bitkideki karbonhidrat kapsamı</a:t>
            </a:r>
          </a:p>
          <a:p>
            <a:pPr algn="just" eaLnBrk="1" hangingPunct="1">
              <a:spcBef>
                <a:spcPct val="0"/>
              </a:spcBef>
              <a:buClrTx/>
              <a:buSzTx/>
              <a:buFontTx/>
              <a:buNone/>
            </a:pPr>
            <a:endParaRPr lang="tr-TR" altLang="tr-TR" sz="2000" b="1">
              <a:latin typeface="Arial" panose="020B0604020202020204" pitchFamily="34" charset="0"/>
            </a:endParaRPr>
          </a:p>
          <a:p>
            <a:pPr algn="just" eaLnBrk="1" hangingPunct="1">
              <a:spcBef>
                <a:spcPct val="0"/>
              </a:spcBef>
              <a:buClrTx/>
              <a:buSzTx/>
              <a:buFontTx/>
              <a:buNone/>
            </a:pPr>
            <a:r>
              <a:rPr lang="tr-TR" altLang="tr-TR" sz="2000">
                <a:latin typeface="Arial" panose="020B0604020202020204" pitchFamily="34" charset="0"/>
              </a:rPr>
              <a:t>Baklagillerin karbonhidrat kapsamlarının yüksek, toprağın azot kapsamının düşük olduğu zaman simbiyotik yaşayan bakteriler çok miktarda N bağlamaktadır. Ortam sıcaklığının optimum ve günlük ışıklanma süresinin uzun olduğu bölgelerde yetiştirilen baklagil bitkileri  fotosentezle karbonhidrat üretimi için daha uzun bir zamana sahip olduklarında çok miktarda N bağlamakta ve bu azotun bir bölümü nodozitelerden toprağa geçmektedir.</a:t>
            </a:r>
          </a:p>
          <a:p>
            <a:pPr algn="just" eaLnBrk="1" hangingPunct="1">
              <a:spcBef>
                <a:spcPct val="0"/>
              </a:spcBef>
              <a:buClrTx/>
              <a:buSzTx/>
              <a:buFontTx/>
              <a:buNone/>
            </a:pPr>
            <a:endParaRPr lang="tr-TR" altLang="tr-TR" sz="2000" b="1">
              <a:latin typeface="Arial" panose="020B0604020202020204" pitchFamily="34" charset="0"/>
            </a:endParaRPr>
          </a:p>
          <a:p>
            <a:pPr algn="just" eaLnBrk="1" hangingPunct="1">
              <a:spcBef>
                <a:spcPct val="0"/>
              </a:spcBef>
              <a:buClrTx/>
              <a:buSzTx/>
              <a:buFontTx/>
              <a:buNone/>
            </a:pPr>
            <a:endParaRPr lang="tr-TR" altLang="tr-TR" sz="1600" b="1">
              <a:latin typeface="Arial" panose="020B0604020202020204" pitchFamily="34" charset="0"/>
            </a:endParaRPr>
          </a:p>
        </p:txBody>
      </p:sp>
    </p:spTree>
    <p:extLst>
      <p:ext uri="{BB962C8B-B14F-4D97-AF65-F5344CB8AC3E}">
        <p14:creationId xmlns:p14="http://schemas.microsoft.com/office/powerpoint/2010/main" val="341472340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object 2"/>
          <p:cNvSpPr>
            <a:spLocks noChangeArrowheads="1"/>
          </p:cNvSpPr>
          <p:nvPr/>
        </p:nvSpPr>
        <p:spPr bwMode="auto">
          <a:xfrm>
            <a:off x="1524000" y="0"/>
            <a:ext cx="9144000" cy="6858000"/>
          </a:xfrm>
          <a:prstGeom prst="rect">
            <a:avLst/>
          </a:prstGeom>
          <a:blipFill dpi="0" rotWithShape="1">
            <a:blip r:embed="rId2"/>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tr-TR" altLang="tr-TR"/>
          </a:p>
        </p:txBody>
      </p:sp>
      <p:sp>
        <p:nvSpPr>
          <p:cNvPr id="61443" name="object 3"/>
          <p:cNvSpPr>
            <a:spLocks/>
          </p:cNvSpPr>
          <p:nvPr/>
        </p:nvSpPr>
        <p:spPr bwMode="auto">
          <a:xfrm>
            <a:off x="7791451" y="6032500"/>
            <a:ext cx="1546225" cy="825500"/>
          </a:xfrm>
          <a:custGeom>
            <a:avLst/>
            <a:gdLst>
              <a:gd name="T0" fmla="*/ 670453 w 1546225"/>
              <a:gd name="T1" fmla="*/ 521144 h 826134"/>
              <a:gd name="T2" fmla="*/ 317627 w 1546225"/>
              <a:gd name="T3" fmla="*/ 521144 h 826134"/>
              <a:gd name="T4" fmla="*/ 935018 w 1546225"/>
              <a:gd name="T5" fmla="*/ 826004 h 826134"/>
              <a:gd name="T6" fmla="*/ 1545953 w 1546225"/>
              <a:gd name="T7" fmla="*/ 826004 h 826134"/>
              <a:gd name="T8" fmla="*/ 1315085 w 1546225"/>
              <a:gd name="T9" fmla="*/ 749253 h 826134"/>
              <a:gd name="T10" fmla="*/ 1010158 w 1546225"/>
              <a:gd name="T11" fmla="*/ 590842 h 826134"/>
              <a:gd name="T12" fmla="*/ 786130 w 1546225"/>
              <a:gd name="T13" fmla="*/ 586092 h 826134"/>
              <a:gd name="T14" fmla="*/ 670453 w 1546225"/>
              <a:gd name="T15" fmla="*/ 521144 h 826134"/>
              <a:gd name="T16" fmla="*/ 0 w 1546225"/>
              <a:gd name="T17" fmla="*/ 0 h 826134"/>
              <a:gd name="T18" fmla="*/ 34925 w 1546225"/>
              <a:gd name="T19" fmla="*/ 41186 h 826134"/>
              <a:gd name="T20" fmla="*/ 0 w 1546225"/>
              <a:gd name="T21" fmla="*/ 102958 h 826134"/>
              <a:gd name="T22" fmla="*/ 47625 w 1546225"/>
              <a:gd name="T23" fmla="*/ 188506 h 826134"/>
              <a:gd name="T24" fmla="*/ 119125 w 1546225"/>
              <a:gd name="T25" fmla="*/ 384924 h 826134"/>
              <a:gd name="T26" fmla="*/ 71500 w 1546225"/>
              <a:gd name="T27" fmla="*/ 668464 h 826134"/>
              <a:gd name="T28" fmla="*/ 317627 w 1546225"/>
              <a:gd name="T29" fmla="*/ 521144 h 826134"/>
              <a:gd name="T30" fmla="*/ 670453 w 1546225"/>
              <a:gd name="T31" fmla="*/ 521144 h 826134"/>
              <a:gd name="T32" fmla="*/ 444754 w 1546225"/>
              <a:gd name="T33" fmla="*/ 394423 h 826134"/>
              <a:gd name="T34" fmla="*/ 201675 w 1546225"/>
              <a:gd name="T35" fmla="*/ 104546 h 826134"/>
              <a:gd name="T36" fmla="*/ 0 w 1546225"/>
              <a:gd name="T37" fmla="*/ 0 h 8261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546225" h="826134">
                <a:moveTo>
                  <a:pt x="670453" y="521144"/>
                </a:moveTo>
                <a:lnTo>
                  <a:pt x="317627" y="521144"/>
                </a:lnTo>
                <a:lnTo>
                  <a:pt x="935018" y="826004"/>
                </a:lnTo>
                <a:lnTo>
                  <a:pt x="1545953" y="826004"/>
                </a:lnTo>
                <a:lnTo>
                  <a:pt x="1315085" y="749253"/>
                </a:lnTo>
                <a:lnTo>
                  <a:pt x="1010158" y="590842"/>
                </a:lnTo>
                <a:lnTo>
                  <a:pt x="786130" y="586092"/>
                </a:lnTo>
                <a:lnTo>
                  <a:pt x="670453" y="521144"/>
                </a:lnTo>
                <a:close/>
              </a:path>
              <a:path w="1546225" h="826134">
                <a:moveTo>
                  <a:pt x="0" y="0"/>
                </a:moveTo>
                <a:lnTo>
                  <a:pt x="34925" y="41186"/>
                </a:lnTo>
                <a:lnTo>
                  <a:pt x="0" y="102958"/>
                </a:lnTo>
                <a:lnTo>
                  <a:pt x="47625" y="188506"/>
                </a:lnTo>
                <a:lnTo>
                  <a:pt x="119125" y="384924"/>
                </a:lnTo>
                <a:lnTo>
                  <a:pt x="71500" y="668464"/>
                </a:lnTo>
                <a:lnTo>
                  <a:pt x="317627" y="521144"/>
                </a:lnTo>
                <a:lnTo>
                  <a:pt x="670453" y="521144"/>
                </a:lnTo>
                <a:lnTo>
                  <a:pt x="444754" y="394423"/>
                </a:lnTo>
                <a:lnTo>
                  <a:pt x="201675" y="104546"/>
                </a:lnTo>
                <a:lnTo>
                  <a:pt x="0" y="0"/>
                </a:lnTo>
                <a:close/>
              </a:path>
            </a:pathLst>
          </a:custGeom>
          <a:solidFill>
            <a:srgbClr val="463416"/>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tr-TR"/>
          </a:p>
        </p:txBody>
      </p:sp>
      <p:sp>
        <p:nvSpPr>
          <p:cNvPr id="61444" name="object 4"/>
          <p:cNvSpPr>
            <a:spLocks/>
          </p:cNvSpPr>
          <p:nvPr/>
        </p:nvSpPr>
        <p:spPr bwMode="auto">
          <a:xfrm>
            <a:off x="5772151" y="6019800"/>
            <a:ext cx="296863" cy="628650"/>
          </a:xfrm>
          <a:custGeom>
            <a:avLst/>
            <a:gdLst>
              <a:gd name="T0" fmla="*/ 57276 w 295910"/>
              <a:gd name="T1" fmla="*/ 0 h 628015"/>
              <a:gd name="T2" fmla="*/ 85851 w 295910"/>
              <a:gd name="T3" fmla="*/ 32016 h 628015"/>
              <a:gd name="T4" fmla="*/ 38100 w 295910"/>
              <a:gd name="T5" fmla="*/ 53365 h 628015"/>
              <a:gd name="T6" fmla="*/ 28575 w 295910"/>
              <a:gd name="T7" fmla="*/ 117398 h 628015"/>
              <a:gd name="T8" fmla="*/ 66801 w 295910"/>
              <a:gd name="T9" fmla="*/ 202768 h 628015"/>
              <a:gd name="T10" fmla="*/ 76326 w 295910"/>
              <a:gd name="T11" fmla="*/ 288150 h 628015"/>
              <a:gd name="T12" fmla="*/ 0 w 295910"/>
              <a:gd name="T13" fmla="*/ 627888 h 628015"/>
              <a:gd name="T14" fmla="*/ 85851 w 295910"/>
              <a:gd name="T15" fmla="*/ 414439 h 628015"/>
              <a:gd name="T16" fmla="*/ 133476 w 295910"/>
              <a:gd name="T17" fmla="*/ 384200 h 628015"/>
              <a:gd name="T18" fmla="*/ 200278 w 295910"/>
              <a:gd name="T19" fmla="*/ 224116 h 628015"/>
              <a:gd name="T20" fmla="*/ 228853 w 295910"/>
              <a:gd name="T21" fmla="*/ 213448 h 628015"/>
              <a:gd name="T22" fmla="*/ 228853 w 295910"/>
              <a:gd name="T23" fmla="*/ 160083 h 628015"/>
              <a:gd name="T24" fmla="*/ 295655 w 295910"/>
              <a:gd name="T25" fmla="*/ 117398 h 628015"/>
              <a:gd name="T26" fmla="*/ 257555 w 295910"/>
              <a:gd name="T27" fmla="*/ 106718 h 628015"/>
              <a:gd name="T28" fmla="*/ 57276 w 295910"/>
              <a:gd name="T29" fmla="*/ 0 h 6280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95910" h="628015">
                <a:moveTo>
                  <a:pt x="57276" y="0"/>
                </a:moveTo>
                <a:lnTo>
                  <a:pt x="85851" y="32016"/>
                </a:lnTo>
                <a:lnTo>
                  <a:pt x="38100" y="53365"/>
                </a:lnTo>
                <a:lnTo>
                  <a:pt x="28575" y="117398"/>
                </a:lnTo>
                <a:lnTo>
                  <a:pt x="66801" y="202768"/>
                </a:lnTo>
                <a:lnTo>
                  <a:pt x="76326" y="288150"/>
                </a:lnTo>
                <a:lnTo>
                  <a:pt x="0" y="627888"/>
                </a:lnTo>
                <a:lnTo>
                  <a:pt x="85851" y="414439"/>
                </a:lnTo>
                <a:lnTo>
                  <a:pt x="133476" y="384200"/>
                </a:lnTo>
                <a:lnTo>
                  <a:pt x="200278" y="224116"/>
                </a:lnTo>
                <a:lnTo>
                  <a:pt x="228853" y="213448"/>
                </a:lnTo>
                <a:lnTo>
                  <a:pt x="228853" y="160083"/>
                </a:lnTo>
                <a:lnTo>
                  <a:pt x="295655" y="117398"/>
                </a:lnTo>
                <a:lnTo>
                  <a:pt x="257555" y="106718"/>
                </a:lnTo>
                <a:lnTo>
                  <a:pt x="57276" y="0"/>
                </a:lnTo>
                <a:close/>
              </a:path>
            </a:pathLst>
          </a:custGeom>
          <a:solidFill>
            <a:srgbClr val="463416"/>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tr-TR"/>
          </a:p>
        </p:txBody>
      </p:sp>
      <p:sp>
        <p:nvSpPr>
          <p:cNvPr id="61445" name="object 5"/>
          <p:cNvSpPr>
            <a:spLocks/>
          </p:cNvSpPr>
          <p:nvPr/>
        </p:nvSpPr>
        <p:spPr bwMode="auto">
          <a:xfrm>
            <a:off x="6334126" y="6181726"/>
            <a:ext cx="600075" cy="430213"/>
          </a:xfrm>
          <a:custGeom>
            <a:avLst/>
            <a:gdLst>
              <a:gd name="T0" fmla="*/ 28575 w 600710"/>
              <a:gd name="T1" fmla="*/ 0 h 429895"/>
              <a:gd name="T2" fmla="*/ 19050 w 600710"/>
              <a:gd name="T3" fmla="*/ 20612 h 429895"/>
              <a:gd name="T4" fmla="*/ 0 w 600710"/>
              <a:gd name="T5" fmla="*/ 63436 h 429895"/>
              <a:gd name="T6" fmla="*/ 95250 w 600710"/>
              <a:gd name="T7" fmla="*/ 191884 h 429895"/>
              <a:gd name="T8" fmla="*/ 492378 w 600710"/>
              <a:gd name="T9" fmla="*/ 429767 h 429895"/>
              <a:gd name="T10" fmla="*/ 460628 w 600710"/>
              <a:gd name="T11" fmla="*/ 220433 h 429895"/>
              <a:gd name="T12" fmla="*/ 560500 w 600710"/>
              <a:gd name="T13" fmla="*/ 149072 h 429895"/>
              <a:gd name="T14" fmla="*/ 398652 w 600710"/>
              <a:gd name="T15" fmla="*/ 149072 h 429895"/>
              <a:gd name="T16" fmla="*/ 143001 w 600710"/>
              <a:gd name="T17" fmla="*/ 85636 h 429895"/>
              <a:gd name="T18" fmla="*/ 28575 w 600710"/>
              <a:gd name="T19" fmla="*/ 0 h 429895"/>
              <a:gd name="T20" fmla="*/ 600455 w 600710"/>
              <a:gd name="T21" fmla="*/ 120522 h 429895"/>
              <a:gd name="T22" fmla="*/ 398652 w 600710"/>
              <a:gd name="T23" fmla="*/ 149072 h 429895"/>
              <a:gd name="T24" fmla="*/ 560500 w 600710"/>
              <a:gd name="T25" fmla="*/ 149072 h 429895"/>
              <a:gd name="T26" fmla="*/ 600455 w 600710"/>
              <a:gd name="T27" fmla="*/ 120522 h 4298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600710" h="429895">
                <a:moveTo>
                  <a:pt x="28575" y="0"/>
                </a:moveTo>
                <a:lnTo>
                  <a:pt x="19050" y="20612"/>
                </a:lnTo>
                <a:lnTo>
                  <a:pt x="0" y="63436"/>
                </a:lnTo>
                <a:lnTo>
                  <a:pt x="95250" y="191884"/>
                </a:lnTo>
                <a:lnTo>
                  <a:pt x="492378" y="429767"/>
                </a:lnTo>
                <a:lnTo>
                  <a:pt x="460628" y="220433"/>
                </a:lnTo>
                <a:lnTo>
                  <a:pt x="560500" y="149072"/>
                </a:lnTo>
                <a:lnTo>
                  <a:pt x="398652" y="149072"/>
                </a:lnTo>
                <a:lnTo>
                  <a:pt x="143001" y="85636"/>
                </a:lnTo>
                <a:lnTo>
                  <a:pt x="28575" y="0"/>
                </a:lnTo>
                <a:close/>
              </a:path>
              <a:path w="600710" h="429895">
                <a:moveTo>
                  <a:pt x="600455" y="120522"/>
                </a:moveTo>
                <a:lnTo>
                  <a:pt x="398652" y="149072"/>
                </a:lnTo>
                <a:lnTo>
                  <a:pt x="560500" y="149072"/>
                </a:lnTo>
                <a:lnTo>
                  <a:pt x="600455" y="120522"/>
                </a:lnTo>
                <a:close/>
              </a:path>
            </a:pathLst>
          </a:custGeom>
          <a:solidFill>
            <a:srgbClr val="463416"/>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tr-TR"/>
          </a:p>
        </p:txBody>
      </p:sp>
      <p:sp>
        <p:nvSpPr>
          <p:cNvPr id="61446" name="object 6"/>
          <p:cNvSpPr>
            <a:spLocks noChangeArrowheads="1"/>
          </p:cNvSpPr>
          <p:nvPr/>
        </p:nvSpPr>
        <p:spPr bwMode="auto">
          <a:xfrm>
            <a:off x="7285039" y="6138864"/>
            <a:ext cx="242887" cy="115887"/>
          </a:xfrm>
          <a:prstGeom prst="rect">
            <a:avLst/>
          </a:prstGeom>
          <a:blipFill dpi="0" rotWithShape="1">
            <a:blip r:embed="rId3"/>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tr-TR" altLang="tr-TR"/>
          </a:p>
        </p:txBody>
      </p:sp>
      <p:sp>
        <p:nvSpPr>
          <p:cNvPr id="61447" name="object 7"/>
          <p:cNvSpPr>
            <a:spLocks noChangeArrowheads="1"/>
          </p:cNvSpPr>
          <p:nvPr/>
        </p:nvSpPr>
        <p:spPr bwMode="auto">
          <a:xfrm>
            <a:off x="5470526" y="6126164"/>
            <a:ext cx="68263" cy="128587"/>
          </a:xfrm>
          <a:prstGeom prst="rect">
            <a:avLst/>
          </a:prstGeom>
          <a:blipFill dpi="0" rotWithShape="1">
            <a:blip r:embed="rId4"/>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tr-TR" altLang="tr-TR"/>
          </a:p>
        </p:txBody>
      </p:sp>
      <p:sp>
        <p:nvSpPr>
          <p:cNvPr id="61448" name="object 8"/>
          <p:cNvSpPr>
            <a:spLocks noChangeArrowheads="1"/>
          </p:cNvSpPr>
          <p:nvPr/>
        </p:nvSpPr>
        <p:spPr bwMode="auto">
          <a:xfrm>
            <a:off x="1524000" y="6019800"/>
            <a:ext cx="6218238" cy="838200"/>
          </a:xfrm>
          <a:prstGeom prst="rect">
            <a:avLst/>
          </a:prstGeom>
          <a:blipFill dpi="0" rotWithShape="1">
            <a:blip r:embed="rId5"/>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tr-TR" altLang="tr-TR"/>
          </a:p>
        </p:txBody>
      </p:sp>
      <p:sp>
        <p:nvSpPr>
          <p:cNvPr id="61449" name="object 9"/>
          <p:cNvSpPr>
            <a:spLocks/>
          </p:cNvSpPr>
          <p:nvPr/>
        </p:nvSpPr>
        <p:spPr bwMode="auto">
          <a:xfrm>
            <a:off x="3422650" y="6022976"/>
            <a:ext cx="579438" cy="460375"/>
          </a:xfrm>
          <a:custGeom>
            <a:avLst/>
            <a:gdLst>
              <a:gd name="T0" fmla="*/ 497466 w 579119"/>
              <a:gd name="T1" fmla="*/ 269417 h 460375"/>
              <a:gd name="T2" fmla="*/ 303021 w 579119"/>
              <a:gd name="T3" fmla="*/ 269417 h 460375"/>
              <a:gd name="T4" fmla="*/ 541019 w 579119"/>
              <a:gd name="T5" fmla="*/ 460247 h 460375"/>
              <a:gd name="T6" fmla="*/ 483869 w 579119"/>
              <a:gd name="T7" fmla="*/ 279031 h 460375"/>
              <a:gd name="T8" fmla="*/ 497466 w 579119"/>
              <a:gd name="T9" fmla="*/ 269417 h 460375"/>
              <a:gd name="T10" fmla="*/ 66675 w 579119"/>
              <a:gd name="T11" fmla="*/ 0 h 460375"/>
              <a:gd name="T12" fmla="*/ 47625 w 579119"/>
              <a:gd name="T13" fmla="*/ 0 h 460375"/>
              <a:gd name="T14" fmla="*/ 38100 w 579119"/>
              <a:gd name="T15" fmla="*/ 38480 h 460375"/>
              <a:gd name="T16" fmla="*/ 0 w 579119"/>
              <a:gd name="T17" fmla="*/ 96215 h 460375"/>
              <a:gd name="T18" fmla="*/ 104775 w 579119"/>
              <a:gd name="T19" fmla="*/ 173189 h 460375"/>
              <a:gd name="T20" fmla="*/ 226948 w 579119"/>
              <a:gd name="T21" fmla="*/ 288658 h 460375"/>
              <a:gd name="T22" fmla="*/ 303021 w 579119"/>
              <a:gd name="T23" fmla="*/ 269417 h 460375"/>
              <a:gd name="T24" fmla="*/ 497466 w 579119"/>
              <a:gd name="T25" fmla="*/ 269417 h 460375"/>
              <a:gd name="T26" fmla="*/ 579119 w 579119"/>
              <a:gd name="T27" fmla="*/ 211683 h 460375"/>
              <a:gd name="T28" fmla="*/ 569594 w 579119"/>
              <a:gd name="T29" fmla="*/ 202056 h 460375"/>
              <a:gd name="T30" fmla="*/ 531494 w 579119"/>
              <a:gd name="T31" fmla="*/ 182816 h 460375"/>
              <a:gd name="T32" fmla="*/ 474344 w 579119"/>
              <a:gd name="T33" fmla="*/ 144322 h 460375"/>
              <a:gd name="T34" fmla="*/ 274446 w 579119"/>
              <a:gd name="T35" fmla="*/ 57734 h 460375"/>
              <a:gd name="T36" fmla="*/ 226948 w 579119"/>
              <a:gd name="T37" fmla="*/ 38480 h 460375"/>
              <a:gd name="T38" fmla="*/ 207898 w 579119"/>
              <a:gd name="T39" fmla="*/ 28867 h 460375"/>
              <a:gd name="T40" fmla="*/ 150748 w 579119"/>
              <a:gd name="T41" fmla="*/ 28867 h 460375"/>
              <a:gd name="T42" fmla="*/ 114300 w 579119"/>
              <a:gd name="T43" fmla="*/ 19240 h 460375"/>
              <a:gd name="T44" fmla="*/ 104775 w 579119"/>
              <a:gd name="T45" fmla="*/ 19240 h 460375"/>
              <a:gd name="T46" fmla="*/ 66675 w 579119"/>
              <a:gd name="T47" fmla="*/ 0 h 4603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579119" h="460375">
                <a:moveTo>
                  <a:pt x="497466" y="269417"/>
                </a:moveTo>
                <a:lnTo>
                  <a:pt x="303021" y="269417"/>
                </a:lnTo>
                <a:lnTo>
                  <a:pt x="541019" y="460247"/>
                </a:lnTo>
                <a:lnTo>
                  <a:pt x="483869" y="279031"/>
                </a:lnTo>
                <a:lnTo>
                  <a:pt x="497466" y="269417"/>
                </a:lnTo>
                <a:close/>
              </a:path>
              <a:path w="579119" h="460375">
                <a:moveTo>
                  <a:pt x="66675" y="0"/>
                </a:moveTo>
                <a:lnTo>
                  <a:pt x="47625" y="0"/>
                </a:lnTo>
                <a:lnTo>
                  <a:pt x="38100" y="38480"/>
                </a:lnTo>
                <a:lnTo>
                  <a:pt x="0" y="96215"/>
                </a:lnTo>
                <a:lnTo>
                  <a:pt x="104775" y="173189"/>
                </a:lnTo>
                <a:lnTo>
                  <a:pt x="226948" y="288658"/>
                </a:lnTo>
                <a:lnTo>
                  <a:pt x="303021" y="269417"/>
                </a:lnTo>
                <a:lnTo>
                  <a:pt x="497466" y="269417"/>
                </a:lnTo>
                <a:lnTo>
                  <a:pt x="579119" y="211683"/>
                </a:lnTo>
                <a:lnTo>
                  <a:pt x="569594" y="202056"/>
                </a:lnTo>
                <a:lnTo>
                  <a:pt x="531494" y="182816"/>
                </a:lnTo>
                <a:lnTo>
                  <a:pt x="474344" y="144322"/>
                </a:lnTo>
                <a:lnTo>
                  <a:pt x="274446" y="57734"/>
                </a:lnTo>
                <a:lnTo>
                  <a:pt x="226948" y="38480"/>
                </a:lnTo>
                <a:lnTo>
                  <a:pt x="207898" y="28867"/>
                </a:lnTo>
                <a:lnTo>
                  <a:pt x="150748" y="28867"/>
                </a:lnTo>
                <a:lnTo>
                  <a:pt x="114300" y="19240"/>
                </a:lnTo>
                <a:lnTo>
                  <a:pt x="104775" y="19240"/>
                </a:lnTo>
                <a:lnTo>
                  <a:pt x="66675" y="0"/>
                </a:lnTo>
                <a:close/>
              </a:path>
            </a:pathLst>
          </a:custGeom>
          <a:solidFill>
            <a:srgbClr val="463416"/>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tr-TR"/>
          </a:p>
        </p:txBody>
      </p:sp>
      <p:sp>
        <p:nvSpPr>
          <p:cNvPr id="61450" name="object 10"/>
          <p:cNvSpPr>
            <a:spLocks/>
          </p:cNvSpPr>
          <p:nvPr/>
        </p:nvSpPr>
        <p:spPr bwMode="auto">
          <a:xfrm>
            <a:off x="4608513" y="6076950"/>
            <a:ext cx="3148012" cy="781050"/>
          </a:xfrm>
          <a:custGeom>
            <a:avLst/>
            <a:gdLst>
              <a:gd name="T0" fmla="*/ 643001 w 3147695"/>
              <a:gd name="T1" fmla="*/ 165163 h 780415"/>
              <a:gd name="T2" fmla="*/ 95250 w 3147695"/>
              <a:gd name="T3" fmla="*/ 165163 h 780415"/>
              <a:gd name="T4" fmla="*/ 142875 w 3147695"/>
              <a:gd name="T5" fmla="*/ 212813 h 780415"/>
              <a:gd name="T6" fmla="*/ 238125 w 3147695"/>
              <a:gd name="T7" fmla="*/ 242989 h 780415"/>
              <a:gd name="T8" fmla="*/ 331850 w 3147695"/>
              <a:gd name="T9" fmla="*/ 433565 h 780415"/>
              <a:gd name="T10" fmla="*/ 636651 w 3147695"/>
              <a:gd name="T11" fmla="*/ 570141 h 780415"/>
              <a:gd name="T12" fmla="*/ 1233677 w 3147695"/>
              <a:gd name="T13" fmla="*/ 570141 h 780415"/>
              <a:gd name="T14" fmla="*/ 3118472 w 3147695"/>
              <a:gd name="T15" fmla="*/ 780286 h 780415"/>
              <a:gd name="T16" fmla="*/ 3147146 w 3147695"/>
              <a:gd name="T17" fmla="*/ 780286 h 780415"/>
              <a:gd name="T18" fmla="*/ 1073277 w 3147695"/>
              <a:gd name="T19" fmla="*/ 385914 h 780415"/>
              <a:gd name="T20" fmla="*/ 816101 w 3147695"/>
              <a:gd name="T21" fmla="*/ 252514 h 780415"/>
              <a:gd name="T22" fmla="*/ 674751 w 3147695"/>
              <a:gd name="T23" fmla="*/ 174688 h 780415"/>
              <a:gd name="T24" fmla="*/ 643001 w 3147695"/>
              <a:gd name="T25" fmla="*/ 165163 h 780415"/>
              <a:gd name="T26" fmla="*/ 152400 w 3147695"/>
              <a:gd name="T27" fmla="*/ 0 h 780415"/>
              <a:gd name="T28" fmla="*/ 57150 w 3147695"/>
              <a:gd name="T29" fmla="*/ 0 h 780415"/>
              <a:gd name="T30" fmla="*/ 19050 w 3147695"/>
              <a:gd name="T31" fmla="*/ 39700 h 780415"/>
              <a:gd name="T32" fmla="*/ 0 w 3147695"/>
              <a:gd name="T33" fmla="*/ 203276 h 780415"/>
              <a:gd name="T34" fmla="*/ 95250 w 3147695"/>
              <a:gd name="T35" fmla="*/ 165163 h 780415"/>
              <a:gd name="T36" fmla="*/ 643001 w 3147695"/>
              <a:gd name="T37" fmla="*/ 165163 h 780415"/>
              <a:gd name="T38" fmla="*/ 579501 w 3147695"/>
              <a:gd name="T39" fmla="*/ 146113 h 780415"/>
              <a:gd name="T40" fmla="*/ 446150 w 3147695"/>
              <a:gd name="T41" fmla="*/ 96875 h 780415"/>
              <a:gd name="T42" fmla="*/ 295275 w 3147695"/>
              <a:gd name="T43" fmla="*/ 28587 h 780415"/>
              <a:gd name="T44" fmla="*/ 219075 w 3147695"/>
              <a:gd name="T45" fmla="*/ 9525 h 780415"/>
              <a:gd name="T46" fmla="*/ 152400 w 3147695"/>
              <a:gd name="T47" fmla="*/ 0 h 7804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3147695" h="780415">
                <a:moveTo>
                  <a:pt x="643001" y="165163"/>
                </a:moveTo>
                <a:lnTo>
                  <a:pt x="95250" y="165163"/>
                </a:lnTo>
                <a:lnTo>
                  <a:pt x="142875" y="212813"/>
                </a:lnTo>
                <a:lnTo>
                  <a:pt x="238125" y="242989"/>
                </a:lnTo>
                <a:lnTo>
                  <a:pt x="331850" y="433565"/>
                </a:lnTo>
                <a:lnTo>
                  <a:pt x="636651" y="570141"/>
                </a:lnTo>
                <a:lnTo>
                  <a:pt x="1233677" y="570141"/>
                </a:lnTo>
                <a:lnTo>
                  <a:pt x="3118472" y="780286"/>
                </a:lnTo>
                <a:lnTo>
                  <a:pt x="3147146" y="780286"/>
                </a:lnTo>
                <a:lnTo>
                  <a:pt x="1073277" y="385914"/>
                </a:lnTo>
                <a:lnTo>
                  <a:pt x="816101" y="252514"/>
                </a:lnTo>
                <a:lnTo>
                  <a:pt x="674751" y="174688"/>
                </a:lnTo>
                <a:lnTo>
                  <a:pt x="643001" y="165163"/>
                </a:lnTo>
                <a:close/>
              </a:path>
              <a:path w="3147695" h="780415">
                <a:moveTo>
                  <a:pt x="152400" y="0"/>
                </a:moveTo>
                <a:lnTo>
                  <a:pt x="57150" y="0"/>
                </a:lnTo>
                <a:lnTo>
                  <a:pt x="19050" y="39700"/>
                </a:lnTo>
                <a:lnTo>
                  <a:pt x="0" y="203276"/>
                </a:lnTo>
                <a:lnTo>
                  <a:pt x="95250" y="165163"/>
                </a:lnTo>
                <a:lnTo>
                  <a:pt x="643001" y="165163"/>
                </a:lnTo>
                <a:lnTo>
                  <a:pt x="579501" y="146113"/>
                </a:lnTo>
                <a:lnTo>
                  <a:pt x="446150" y="96875"/>
                </a:lnTo>
                <a:lnTo>
                  <a:pt x="295275" y="28587"/>
                </a:lnTo>
                <a:lnTo>
                  <a:pt x="219075" y="9525"/>
                </a:lnTo>
                <a:lnTo>
                  <a:pt x="152400" y="0"/>
                </a:lnTo>
                <a:close/>
              </a:path>
            </a:pathLst>
          </a:custGeom>
          <a:solidFill>
            <a:srgbClr val="463416"/>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tr-TR"/>
          </a:p>
        </p:txBody>
      </p:sp>
      <p:sp>
        <p:nvSpPr>
          <p:cNvPr id="61451" name="object 11"/>
          <p:cNvSpPr>
            <a:spLocks noChangeArrowheads="1"/>
          </p:cNvSpPr>
          <p:nvPr/>
        </p:nvSpPr>
        <p:spPr bwMode="auto">
          <a:xfrm>
            <a:off x="4429126" y="6069014"/>
            <a:ext cx="112713" cy="96837"/>
          </a:xfrm>
          <a:prstGeom prst="rect">
            <a:avLst/>
          </a:prstGeom>
          <a:blipFill dpi="0" rotWithShape="1">
            <a:blip r:embed="rId6"/>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tr-TR" altLang="tr-TR"/>
          </a:p>
        </p:txBody>
      </p:sp>
      <p:sp>
        <p:nvSpPr>
          <p:cNvPr id="61452" name="object 12"/>
          <p:cNvSpPr>
            <a:spLocks/>
          </p:cNvSpPr>
          <p:nvPr/>
        </p:nvSpPr>
        <p:spPr bwMode="auto">
          <a:xfrm>
            <a:off x="2879726" y="6099176"/>
            <a:ext cx="257175" cy="258763"/>
          </a:xfrm>
          <a:custGeom>
            <a:avLst/>
            <a:gdLst>
              <a:gd name="T0" fmla="*/ 47752 w 256540"/>
              <a:gd name="T1" fmla="*/ 0 h 259079"/>
              <a:gd name="T2" fmla="*/ 0 w 256540"/>
              <a:gd name="T3" fmla="*/ 0 h 259079"/>
              <a:gd name="T4" fmla="*/ 47752 w 256540"/>
              <a:gd name="T5" fmla="*/ 86359 h 259079"/>
              <a:gd name="T6" fmla="*/ 152653 w 256540"/>
              <a:gd name="T7" fmla="*/ 163118 h 259079"/>
              <a:gd name="T8" fmla="*/ 256031 w 256540"/>
              <a:gd name="T9" fmla="*/ 259079 h 259079"/>
              <a:gd name="T10" fmla="*/ 256031 w 256540"/>
              <a:gd name="T11" fmla="*/ 249478 h 259079"/>
              <a:gd name="T12" fmla="*/ 246506 w 256540"/>
              <a:gd name="T13" fmla="*/ 220700 h 259079"/>
              <a:gd name="T14" fmla="*/ 227456 w 256540"/>
              <a:gd name="T15" fmla="*/ 182321 h 259079"/>
              <a:gd name="T16" fmla="*/ 190881 w 256540"/>
              <a:gd name="T17" fmla="*/ 153530 h 259079"/>
              <a:gd name="T18" fmla="*/ 171703 w 256540"/>
              <a:gd name="T19" fmla="*/ 134340 h 259079"/>
              <a:gd name="T20" fmla="*/ 152653 w 256540"/>
              <a:gd name="T21" fmla="*/ 95961 h 259079"/>
              <a:gd name="T22" fmla="*/ 152653 w 256540"/>
              <a:gd name="T23" fmla="*/ 86359 h 259079"/>
              <a:gd name="T24" fmla="*/ 181228 w 256540"/>
              <a:gd name="T25" fmla="*/ 19189 h 259079"/>
              <a:gd name="T26" fmla="*/ 114553 w 256540"/>
              <a:gd name="T27" fmla="*/ 9601 h 259079"/>
              <a:gd name="T28" fmla="*/ 76327 w 256540"/>
              <a:gd name="T29" fmla="*/ 9601 h 259079"/>
              <a:gd name="T30" fmla="*/ 47752 w 256540"/>
              <a:gd name="T31" fmla="*/ 0 h 2590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56540" h="259079">
                <a:moveTo>
                  <a:pt x="47752" y="0"/>
                </a:moveTo>
                <a:lnTo>
                  <a:pt x="0" y="0"/>
                </a:lnTo>
                <a:lnTo>
                  <a:pt x="47752" y="86359"/>
                </a:lnTo>
                <a:lnTo>
                  <a:pt x="152653" y="163118"/>
                </a:lnTo>
                <a:lnTo>
                  <a:pt x="256031" y="259079"/>
                </a:lnTo>
                <a:lnTo>
                  <a:pt x="256031" y="249478"/>
                </a:lnTo>
                <a:lnTo>
                  <a:pt x="246506" y="220700"/>
                </a:lnTo>
                <a:lnTo>
                  <a:pt x="227456" y="182321"/>
                </a:lnTo>
                <a:lnTo>
                  <a:pt x="190881" y="153530"/>
                </a:lnTo>
                <a:lnTo>
                  <a:pt x="171703" y="134340"/>
                </a:lnTo>
                <a:lnTo>
                  <a:pt x="152653" y="95961"/>
                </a:lnTo>
                <a:lnTo>
                  <a:pt x="152653" y="86359"/>
                </a:lnTo>
                <a:lnTo>
                  <a:pt x="181228" y="19189"/>
                </a:lnTo>
                <a:lnTo>
                  <a:pt x="114553" y="9601"/>
                </a:lnTo>
                <a:lnTo>
                  <a:pt x="76327" y="9601"/>
                </a:lnTo>
                <a:lnTo>
                  <a:pt x="47752" y="0"/>
                </a:lnTo>
                <a:close/>
              </a:path>
            </a:pathLst>
          </a:custGeom>
          <a:solidFill>
            <a:srgbClr val="463416"/>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tr-TR"/>
          </a:p>
        </p:txBody>
      </p:sp>
      <p:sp>
        <p:nvSpPr>
          <p:cNvPr id="61453" name="object 13"/>
          <p:cNvSpPr>
            <a:spLocks noChangeArrowheads="1"/>
          </p:cNvSpPr>
          <p:nvPr/>
        </p:nvSpPr>
        <p:spPr bwMode="auto">
          <a:xfrm>
            <a:off x="2646364" y="6116639"/>
            <a:ext cx="90487" cy="98425"/>
          </a:xfrm>
          <a:prstGeom prst="rect">
            <a:avLst/>
          </a:prstGeom>
          <a:blipFill dpi="0" rotWithShape="1">
            <a:blip r:embed="rId7"/>
            <a:srcRect/>
            <a:stretch>
              <a:fillRect/>
            </a:stretch>
          </a:blip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endParaRPr lang="tr-TR" altLang="tr-TR"/>
          </a:p>
        </p:txBody>
      </p:sp>
      <p:sp>
        <p:nvSpPr>
          <p:cNvPr id="61454" name="object 14"/>
          <p:cNvSpPr>
            <a:spLocks/>
          </p:cNvSpPr>
          <p:nvPr/>
        </p:nvSpPr>
        <p:spPr bwMode="auto">
          <a:xfrm>
            <a:off x="2152650" y="6049963"/>
            <a:ext cx="387350" cy="330200"/>
          </a:xfrm>
          <a:custGeom>
            <a:avLst/>
            <a:gdLst>
              <a:gd name="T0" fmla="*/ 18961 w 387350"/>
              <a:gd name="T1" fmla="*/ 0 h 329564"/>
              <a:gd name="T2" fmla="*/ 0 w 387350"/>
              <a:gd name="T3" fmla="*/ 0 h 329564"/>
              <a:gd name="T4" fmla="*/ 0 w 387350"/>
              <a:gd name="T5" fmla="*/ 19367 h 329564"/>
              <a:gd name="T6" fmla="*/ 93218 w 387350"/>
              <a:gd name="T7" fmla="*/ 58089 h 329564"/>
              <a:gd name="T8" fmla="*/ 140614 w 387350"/>
              <a:gd name="T9" fmla="*/ 106502 h 329564"/>
              <a:gd name="T10" fmla="*/ 74256 w 387350"/>
              <a:gd name="T11" fmla="*/ 135547 h 329564"/>
              <a:gd name="T12" fmla="*/ 121653 w 387350"/>
              <a:gd name="T13" fmla="*/ 213004 h 329564"/>
              <a:gd name="T14" fmla="*/ 282816 w 387350"/>
              <a:gd name="T15" fmla="*/ 329184 h 329564"/>
              <a:gd name="T16" fmla="*/ 263855 w 387350"/>
              <a:gd name="T17" fmla="*/ 251726 h 329564"/>
              <a:gd name="T18" fmla="*/ 225933 w 387350"/>
              <a:gd name="T19" fmla="*/ 213004 h 329564"/>
              <a:gd name="T20" fmla="*/ 330212 w 387350"/>
              <a:gd name="T21" fmla="*/ 135547 h 329564"/>
              <a:gd name="T22" fmla="*/ 387096 w 387350"/>
              <a:gd name="T23" fmla="*/ 67767 h 329564"/>
              <a:gd name="T24" fmla="*/ 368134 w 387350"/>
              <a:gd name="T25" fmla="*/ 58089 h 329564"/>
              <a:gd name="T26" fmla="*/ 320738 w 387350"/>
              <a:gd name="T27" fmla="*/ 38722 h 329564"/>
              <a:gd name="T28" fmla="*/ 235419 w 387350"/>
              <a:gd name="T29" fmla="*/ 29044 h 329564"/>
              <a:gd name="T30" fmla="*/ 225933 w 387350"/>
              <a:gd name="T31" fmla="*/ 29044 h 329564"/>
              <a:gd name="T32" fmla="*/ 197497 w 387350"/>
              <a:gd name="T33" fmla="*/ 19367 h 329564"/>
              <a:gd name="T34" fmla="*/ 159575 w 387350"/>
              <a:gd name="T35" fmla="*/ 19367 h 329564"/>
              <a:gd name="T36" fmla="*/ 140614 w 387350"/>
              <a:gd name="T37" fmla="*/ 9677 h 329564"/>
              <a:gd name="T38" fmla="*/ 74256 w 387350"/>
              <a:gd name="T39" fmla="*/ 9677 h 329564"/>
              <a:gd name="T40" fmla="*/ 18961 w 387350"/>
              <a:gd name="T41" fmla="*/ 0 h 3295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387350" h="329564">
                <a:moveTo>
                  <a:pt x="18961" y="0"/>
                </a:moveTo>
                <a:lnTo>
                  <a:pt x="0" y="0"/>
                </a:lnTo>
                <a:lnTo>
                  <a:pt x="0" y="19367"/>
                </a:lnTo>
                <a:lnTo>
                  <a:pt x="93218" y="58089"/>
                </a:lnTo>
                <a:lnTo>
                  <a:pt x="140614" y="106502"/>
                </a:lnTo>
                <a:lnTo>
                  <a:pt x="74256" y="135547"/>
                </a:lnTo>
                <a:lnTo>
                  <a:pt x="121653" y="213004"/>
                </a:lnTo>
                <a:lnTo>
                  <a:pt x="282816" y="329184"/>
                </a:lnTo>
                <a:lnTo>
                  <a:pt x="263855" y="251726"/>
                </a:lnTo>
                <a:lnTo>
                  <a:pt x="225933" y="213004"/>
                </a:lnTo>
                <a:lnTo>
                  <a:pt x="330212" y="135547"/>
                </a:lnTo>
                <a:lnTo>
                  <a:pt x="387096" y="67767"/>
                </a:lnTo>
                <a:lnTo>
                  <a:pt x="368134" y="58089"/>
                </a:lnTo>
                <a:lnTo>
                  <a:pt x="320738" y="38722"/>
                </a:lnTo>
                <a:lnTo>
                  <a:pt x="235419" y="29044"/>
                </a:lnTo>
                <a:lnTo>
                  <a:pt x="225933" y="29044"/>
                </a:lnTo>
                <a:lnTo>
                  <a:pt x="197497" y="19367"/>
                </a:lnTo>
                <a:lnTo>
                  <a:pt x="159575" y="19367"/>
                </a:lnTo>
                <a:lnTo>
                  <a:pt x="140614" y="9677"/>
                </a:lnTo>
                <a:lnTo>
                  <a:pt x="74256" y="9677"/>
                </a:lnTo>
                <a:lnTo>
                  <a:pt x="18961" y="0"/>
                </a:lnTo>
                <a:close/>
              </a:path>
            </a:pathLst>
          </a:custGeom>
          <a:solidFill>
            <a:srgbClr val="463416"/>
          </a:solidFill>
          <a:ln>
            <a:noFill/>
          </a:ln>
          <a:extLst>
            <a:ext uri="{91240B29-F687-4F45-9708-019B960494DF}">
              <a14:hiddenLine xmlns:a14="http://schemas.microsoft.com/office/drawing/2010/main" w="9525">
                <a:solidFill>
                  <a:srgbClr val="000000"/>
                </a:solidFill>
                <a:round/>
                <a:headEnd/>
                <a:tailEnd/>
              </a14:hiddenLine>
            </a:ext>
          </a:extLst>
        </p:spPr>
        <p:txBody>
          <a:bodyPr lIns="0" tIns="0" rIns="0" bIns="0"/>
          <a:lstStyle/>
          <a:p>
            <a:endParaRPr lang="tr-TR"/>
          </a:p>
        </p:txBody>
      </p:sp>
      <p:sp>
        <p:nvSpPr>
          <p:cNvPr id="15" name="object 15"/>
          <p:cNvSpPr txBox="1"/>
          <p:nvPr/>
        </p:nvSpPr>
        <p:spPr>
          <a:xfrm>
            <a:off x="3773489" y="823913"/>
            <a:ext cx="4192587" cy="259686"/>
          </a:xfrm>
          <a:prstGeom prst="rect">
            <a:avLst/>
          </a:prstGeom>
        </p:spPr>
        <p:txBody>
          <a:bodyPr lIns="0" tIns="13335" rIns="0" bIns="0">
            <a:spAutoFit/>
          </a:bodyPr>
          <a:lstStyle/>
          <a:p>
            <a:pPr marL="12700">
              <a:spcBef>
                <a:spcPts val="105"/>
              </a:spcBef>
              <a:defRPr/>
            </a:pPr>
            <a:r>
              <a:rPr sz="1600" b="1" dirty="0">
                <a:solidFill>
                  <a:srgbClr val="FFFFFF"/>
                </a:solidFill>
                <a:latin typeface="Arial"/>
                <a:cs typeface="Arial"/>
              </a:rPr>
              <a:t>Çizelge </a:t>
            </a:r>
            <a:r>
              <a:rPr sz="1600" b="1" spc="-5" dirty="0">
                <a:solidFill>
                  <a:srgbClr val="FFFFFF"/>
                </a:solidFill>
                <a:latin typeface="Arial"/>
                <a:cs typeface="Arial"/>
              </a:rPr>
              <a:t>12.19. </a:t>
            </a:r>
            <a:r>
              <a:rPr sz="1600" spc="-5" dirty="0">
                <a:solidFill>
                  <a:srgbClr val="FFFFFF"/>
                </a:solidFill>
                <a:latin typeface="Arial"/>
                <a:cs typeface="Arial"/>
              </a:rPr>
              <a:t>Değişik bitkilerin nitrat</a:t>
            </a:r>
            <a:r>
              <a:rPr sz="1600" spc="-55" dirty="0">
                <a:solidFill>
                  <a:srgbClr val="FFFFFF"/>
                </a:solidFill>
                <a:latin typeface="Arial"/>
                <a:cs typeface="Arial"/>
              </a:rPr>
              <a:t> </a:t>
            </a:r>
            <a:r>
              <a:rPr sz="1600" spc="-5" dirty="0">
                <a:solidFill>
                  <a:srgbClr val="FFFFFF"/>
                </a:solidFill>
                <a:latin typeface="Arial"/>
                <a:cs typeface="Arial"/>
              </a:rPr>
              <a:t>içerikleri</a:t>
            </a:r>
            <a:endParaRPr sz="1600" dirty="0">
              <a:latin typeface="Arial"/>
              <a:cs typeface="Arial"/>
            </a:endParaRPr>
          </a:p>
        </p:txBody>
      </p:sp>
      <p:graphicFrame>
        <p:nvGraphicFramePr>
          <p:cNvPr id="16" name="object 16"/>
          <p:cNvGraphicFramePr>
            <a:graphicFrameLocks noGrp="1"/>
          </p:cNvGraphicFramePr>
          <p:nvPr/>
        </p:nvGraphicFramePr>
        <p:xfrm>
          <a:off x="4057650" y="1238251"/>
          <a:ext cx="3670300" cy="4297363"/>
        </p:xfrm>
        <a:graphic>
          <a:graphicData uri="http://schemas.openxmlformats.org/drawingml/2006/table">
            <a:tbl>
              <a:tblPr firstRow="1" bandRow="1">
                <a:tableStyleId>{2D5ABB26-0587-4C30-8999-92F81FD0307C}</a:tableStyleId>
              </a:tblPr>
              <a:tblGrid>
                <a:gridCol w="1152126">
                  <a:extLst>
                    <a:ext uri="{9D8B030D-6E8A-4147-A177-3AD203B41FA5}">
                      <a16:colId xmlns:a16="http://schemas.microsoft.com/office/drawing/2014/main" val="20000"/>
                    </a:ext>
                  </a:extLst>
                </a:gridCol>
                <a:gridCol w="2518174">
                  <a:extLst>
                    <a:ext uri="{9D8B030D-6E8A-4147-A177-3AD203B41FA5}">
                      <a16:colId xmlns:a16="http://schemas.microsoft.com/office/drawing/2014/main" val="20001"/>
                    </a:ext>
                  </a:extLst>
                </a:gridCol>
              </a:tblGrid>
              <a:tr h="640033">
                <a:tc>
                  <a:txBody>
                    <a:bodyPr/>
                    <a:lstStyle/>
                    <a:p>
                      <a:pPr marL="91440">
                        <a:lnSpc>
                          <a:spcPct val="100000"/>
                        </a:lnSpc>
                        <a:spcBef>
                          <a:spcPts val="315"/>
                        </a:spcBef>
                      </a:pPr>
                      <a:r>
                        <a:rPr sz="1800" b="1" dirty="0">
                          <a:solidFill>
                            <a:srgbClr val="FFFF00"/>
                          </a:solidFill>
                          <a:latin typeface="Arial"/>
                          <a:cs typeface="Arial"/>
                        </a:rPr>
                        <a:t>Bitki</a:t>
                      </a:r>
                      <a:endParaRPr sz="1800">
                        <a:latin typeface="Arial"/>
                        <a:cs typeface="Arial"/>
                      </a:endParaRPr>
                    </a:p>
                    <a:p>
                      <a:pPr marL="91440">
                        <a:lnSpc>
                          <a:spcPct val="100000"/>
                        </a:lnSpc>
                      </a:pPr>
                      <a:r>
                        <a:rPr sz="1800" b="1" dirty="0">
                          <a:solidFill>
                            <a:srgbClr val="FFFF00"/>
                          </a:solidFill>
                          <a:latin typeface="Arial"/>
                          <a:cs typeface="Arial"/>
                        </a:rPr>
                        <a:t>Çeşidi</a:t>
                      </a:r>
                      <a:endParaRPr sz="1800">
                        <a:latin typeface="Arial"/>
                        <a:cs typeface="Arial"/>
                      </a:endParaRPr>
                    </a:p>
                  </a:txBody>
                  <a:tcPr marL="0" marR="0" marT="40002" marB="0">
                    <a:lnL w="12700">
                      <a:solidFill>
                        <a:srgbClr val="FFFF00"/>
                      </a:solidFill>
                      <a:prstDash val="solid"/>
                    </a:lnL>
                    <a:lnR w="12700">
                      <a:solidFill>
                        <a:srgbClr val="FFFF00"/>
                      </a:solidFill>
                      <a:prstDash val="solid"/>
                    </a:lnR>
                    <a:lnT w="12700">
                      <a:solidFill>
                        <a:srgbClr val="FFFF00"/>
                      </a:solidFill>
                      <a:prstDash val="solid"/>
                    </a:lnT>
                    <a:lnB w="12700">
                      <a:solidFill>
                        <a:srgbClr val="FFFF00"/>
                      </a:solidFill>
                      <a:prstDash val="solid"/>
                    </a:lnB>
                  </a:tcPr>
                </a:tc>
                <a:tc>
                  <a:txBody>
                    <a:bodyPr/>
                    <a:lstStyle/>
                    <a:p>
                      <a:pPr marL="448945">
                        <a:lnSpc>
                          <a:spcPct val="100000"/>
                        </a:lnSpc>
                        <a:spcBef>
                          <a:spcPts val="315"/>
                        </a:spcBef>
                      </a:pPr>
                      <a:r>
                        <a:rPr sz="1800" b="1" spc="-5" dirty="0">
                          <a:solidFill>
                            <a:srgbClr val="FFFF00"/>
                          </a:solidFill>
                          <a:latin typeface="Arial"/>
                          <a:cs typeface="Arial"/>
                        </a:rPr>
                        <a:t>Nitrat</a:t>
                      </a:r>
                      <a:r>
                        <a:rPr sz="1800" b="1" spc="-15" dirty="0">
                          <a:solidFill>
                            <a:srgbClr val="FFFF00"/>
                          </a:solidFill>
                          <a:latin typeface="Arial"/>
                          <a:cs typeface="Arial"/>
                        </a:rPr>
                        <a:t> </a:t>
                      </a:r>
                      <a:r>
                        <a:rPr sz="1800" b="1" dirty="0">
                          <a:solidFill>
                            <a:srgbClr val="FFFF00"/>
                          </a:solidFill>
                          <a:latin typeface="Arial"/>
                          <a:cs typeface="Arial"/>
                        </a:rPr>
                        <a:t>Kapsamı</a:t>
                      </a:r>
                      <a:endParaRPr sz="1800">
                        <a:latin typeface="Arial"/>
                        <a:cs typeface="Arial"/>
                      </a:endParaRPr>
                    </a:p>
                    <a:p>
                      <a:pPr marL="327025">
                        <a:lnSpc>
                          <a:spcPct val="100000"/>
                        </a:lnSpc>
                      </a:pPr>
                      <a:r>
                        <a:rPr sz="1800" dirty="0">
                          <a:solidFill>
                            <a:srgbClr val="FFFF00"/>
                          </a:solidFill>
                          <a:latin typeface="Arial"/>
                          <a:cs typeface="Arial"/>
                        </a:rPr>
                        <a:t>(mg </a:t>
                      </a:r>
                      <a:r>
                        <a:rPr sz="1800" spc="5" dirty="0">
                          <a:solidFill>
                            <a:srgbClr val="FFFF00"/>
                          </a:solidFill>
                          <a:latin typeface="Arial"/>
                          <a:cs typeface="Arial"/>
                        </a:rPr>
                        <a:t>kg</a:t>
                      </a:r>
                      <a:r>
                        <a:rPr sz="1800" spc="7" baseline="25462" dirty="0">
                          <a:solidFill>
                            <a:srgbClr val="FFFF00"/>
                          </a:solidFill>
                          <a:latin typeface="Arial"/>
                          <a:cs typeface="Arial"/>
                        </a:rPr>
                        <a:t>-1</a:t>
                      </a:r>
                      <a:r>
                        <a:rPr sz="1800" spc="5" dirty="0">
                          <a:solidFill>
                            <a:srgbClr val="FFFF00"/>
                          </a:solidFill>
                          <a:latin typeface="Arial"/>
                          <a:cs typeface="Arial"/>
                        </a:rPr>
                        <a:t>, </a:t>
                      </a:r>
                      <a:r>
                        <a:rPr sz="1800" dirty="0">
                          <a:solidFill>
                            <a:srgbClr val="FFFF00"/>
                          </a:solidFill>
                          <a:latin typeface="Arial"/>
                          <a:cs typeface="Arial"/>
                        </a:rPr>
                        <a:t>kuru</a:t>
                      </a:r>
                      <a:r>
                        <a:rPr sz="1800" spc="-105" dirty="0">
                          <a:solidFill>
                            <a:srgbClr val="FFFF00"/>
                          </a:solidFill>
                          <a:latin typeface="Arial"/>
                          <a:cs typeface="Arial"/>
                        </a:rPr>
                        <a:t> </a:t>
                      </a:r>
                      <a:r>
                        <a:rPr sz="1800" dirty="0">
                          <a:solidFill>
                            <a:srgbClr val="FFFF00"/>
                          </a:solidFill>
                          <a:latin typeface="Arial"/>
                          <a:cs typeface="Arial"/>
                        </a:rPr>
                        <a:t>ağ.)</a:t>
                      </a:r>
                      <a:endParaRPr sz="1800">
                        <a:latin typeface="Arial"/>
                        <a:cs typeface="Arial"/>
                      </a:endParaRPr>
                    </a:p>
                  </a:txBody>
                  <a:tcPr marL="0" marR="0" marT="40002" marB="0">
                    <a:lnL w="12700">
                      <a:solidFill>
                        <a:srgbClr val="FFFF00"/>
                      </a:solidFill>
                      <a:prstDash val="solid"/>
                    </a:lnL>
                    <a:lnR w="12700">
                      <a:solidFill>
                        <a:srgbClr val="FFFF00"/>
                      </a:solidFill>
                      <a:prstDash val="solid"/>
                    </a:lnR>
                    <a:lnT w="12700">
                      <a:solidFill>
                        <a:srgbClr val="FFFF00"/>
                      </a:solidFill>
                      <a:prstDash val="solid"/>
                    </a:lnT>
                    <a:lnB w="12700">
                      <a:solidFill>
                        <a:srgbClr val="FFFF00"/>
                      </a:solidFill>
                      <a:prstDash val="solid"/>
                    </a:lnB>
                  </a:tcPr>
                </a:tc>
                <a:extLst>
                  <a:ext uri="{0D108BD9-81ED-4DB2-BD59-A6C34878D82A}">
                    <a16:rowId xmlns:a16="http://schemas.microsoft.com/office/drawing/2014/main" val="10000"/>
                  </a:ext>
                </a:extLst>
              </a:tr>
              <a:tr h="372620">
                <a:tc>
                  <a:txBody>
                    <a:bodyPr/>
                    <a:lstStyle/>
                    <a:p>
                      <a:pPr marL="91440">
                        <a:lnSpc>
                          <a:spcPct val="100000"/>
                        </a:lnSpc>
                        <a:spcBef>
                          <a:spcPts val="315"/>
                        </a:spcBef>
                      </a:pPr>
                      <a:r>
                        <a:rPr sz="1800" dirty="0">
                          <a:solidFill>
                            <a:srgbClr val="FFFFFF"/>
                          </a:solidFill>
                          <a:latin typeface="Arial"/>
                          <a:cs typeface="Arial"/>
                        </a:rPr>
                        <a:t>Domates</a:t>
                      </a:r>
                      <a:endParaRPr sz="1800">
                        <a:latin typeface="Arial"/>
                        <a:cs typeface="Arial"/>
                      </a:endParaRPr>
                    </a:p>
                  </a:txBody>
                  <a:tcPr marL="0" marR="0" marT="40002" marB="0">
                    <a:lnL w="12700">
                      <a:solidFill>
                        <a:srgbClr val="FFFF00"/>
                      </a:solidFill>
                      <a:prstDash val="solid"/>
                    </a:lnL>
                    <a:lnR w="12700">
                      <a:solidFill>
                        <a:srgbClr val="FFFF00"/>
                      </a:solidFill>
                      <a:prstDash val="solid"/>
                    </a:lnR>
                    <a:lnT w="12700">
                      <a:solidFill>
                        <a:srgbClr val="FFFF00"/>
                      </a:solidFill>
                      <a:prstDash val="solid"/>
                    </a:lnT>
                  </a:tcPr>
                </a:tc>
                <a:tc>
                  <a:txBody>
                    <a:bodyPr/>
                    <a:lstStyle/>
                    <a:p>
                      <a:pPr algn="ctr">
                        <a:lnSpc>
                          <a:spcPct val="100000"/>
                        </a:lnSpc>
                        <a:spcBef>
                          <a:spcPts val="315"/>
                        </a:spcBef>
                      </a:pPr>
                      <a:r>
                        <a:rPr sz="1800" dirty="0">
                          <a:solidFill>
                            <a:srgbClr val="FFFFFF"/>
                          </a:solidFill>
                          <a:latin typeface="Arial"/>
                          <a:cs typeface="Arial"/>
                        </a:rPr>
                        <a:t>20-100</a:t>
                      </a:r>
                      <a:endParaRPr sz="1800">
                        <a:latin typeface="Arial"/>
                        <a:cs typeface="Arial"/>
                      </a:endParaRPr>
                    </a:p>
                  </a:txBody>
                  <a:tcPr marL="0" marR="0" marT="40002" marB="0">
                    <a:lnL w="12700">
                      <a:solidFill>
                        <a:srgbClr val="FFFF00"/>
                      </a:solidFill>
                      <a:prstDash val="solid"/>
                    </a:lnL>
                    <a:lnR w="12700">
                      <a:solidFill>
                        <a:srgbClr val="FFFF00"/>
                      </a:solidFill>
                      <a:prstDash val="solid"/>
                    </a:lnR>
                    <a:lnT w="12700">
                      <a:solidFill>
                        <a:srgbClr val="FFFF00"/>
                      </a:solidFill>
                      <a:prstDash val="solid"/>
                    </a:lnT>
                  </a:tcPr>
                </a:tc>
                <a:extLst>
                  <a:ext uri="{0D108BD9-81ED-4DB2-BD59-A6C34878D82A}">
                    <a16:rowId xmlns:a16="http://schemas.microsoft.com/office/drawing/2014/main" val="10001"/>
                  </a:ext>
                </a:extLst>
              </a:tr>
              <a:tr h="365690">
                <a:tc>
                  <a:txBody>
                    <a:bodyPr/>
                    <a:lstStyle/>
                    <a:p>
                      <a:pPr marL="91440">
                        <a:lnSpc>
                          <a:spcPct val="100000"/>
                        </a:lnSpc>
                        <a:spcBef>
                          <a:spcPts val="265"/>
                        </a:spcBef>
                      </a:pPr>
                      <a:r>
                        <a:rPr sz="1800" spc="-5" dirty="0">
                          <a:solidFill>
                            <a:srgbClr val="FFFFFF"/>
                          </a:solidFill>
                          <a:latin typeface="Arial"/>
                          <a:cs typeface="Arial"/>
                        </a:rPr>
                        <a:t>Hıyar</a:t>
                      </a:r>
                      <a:endParaRPr sz="1800">
                        <a:latin typeface="Arial"/>
                        <a:cs typeface="Arial"/>
                      </a:endParaRPr>
                    </a:p>
                  </a:txBody>
                  <a:tcPr marL="0" marR="0" marT="33653" marB="0">
                    <a:lnL w="12700">
                      <a:solidFill>
                        <a:srgbClr val="FFFF00"/>
                      </a:solidFill>
                      <a:prstDash val="solid"/>
                    </a:lnL>
                    <a:lnR w="12700">
                      <a:solidFill>
                        <a:srgbClr val="FFFF00"/>
                      </a:solidFill>
                      <a:prstDash val="solid"/>
                    </a:lnR>
                  </a:tcPr>
                </a:tc>
                <a:tc>
                  <a:txBody>
                    <a:bodyPr/>
                    <a:lstStyle/>
                    <a:p>
                      <a:pPr algn="ctr">
                        <a:lnSpc>
                          <a:spcPct val="100000"/>
                        </a:lnSpc>
                        <a:spcBef>
                          <a:spcPts val="265"/>
                        </a:spcBef>
                      </a:pPr>
                      <a:r>
                        <a:rPr sz="1800" dirty="0">
                          <a:solidFill>
                            <a:srgbClr val="FFFFFF"/>
                          </a:solidFill>
                          <a:latin typeface="Arial"/>
                          <a:cs typeface="Arial"/>
                        </a:rPr>
                        <a:t>20-300</a:t>
                      </a:r>
                      <a:endParaRPr sz="1800">
                        <a:latin typeface="Arial"/>
                        <a:cs typeface="Arial"/>
                      </a:endParaRPr>
                    </a:p>
                  </a:txBody>
                  <a:tcPr marL="0" marR="0" marT="33653" marB="0">
                    <a:lnL w="12700">
                      <a:solidFill>
                        <a:srgbClr val="FFFF00"/>
                      </a:solidFill>
                      <a:prstDash val="solid"/>
                    </a:lnL>
                    <a:lnR w="12700">
                      <a:solidFill>
                        <a:srgbClr val="FFFF00"/>
                      </a:solidFill>
                      <a:prstDash val="solid"/>
                    </a:lnR>
                  </a:tcPr>
                </a:tc>
                <a:extLst>
                  <a:ext uri="{0D108BD9-81ED-4DB2-BD59-A6C34878D82A}">
                    <a16:rowId xmlns:a16="http://schemas.microsoft.com/office/drawing/2014/main" val="10002"/>
                  </a:ext>
                </a:extLst>
              </a:tr>
              <a:tr h="366031">
                <a:tc>
                  <a:txBody>
                    <a:bodyPr/>
                    <a:lstStyle/>
                    <a:p>
                      <a:pPr marL="91440">
                        <a:lnSpc>
                          <a:spcPct val="100000"/>
                        </a:lnSpc>
                        <a:spcBef>
                          <a:spcPts val="265"/>
                        </a:spcBef>
                      </a:pPr>
                      <a:r>
                        <a:rPr sz="1800" dirty="0">
                          <a:solidFill>
                            <a:srgbClr val="FFFFFF"/>
                          </a:solidFill>
                          <a:latin typeface="Arial"/>
                          <a:cs typeface="Arial"/>
                        </a:rPr>
                        <a:t>Fasulye</a:t>
                      </a:r>
                      <a:endParaRPr sz="1800">
                        <a:latin typeface="Arial"/>
                        <a:cs typeface="Arial"/>
                      </a:endParaRPr>
                    </a:p>
                  </a:txBody>
                  <a:tcPr marL="0" marR="0" marT="33653" marB="0">
                    <a:lnL w="12700">
                      <a:solidFill>
                        <a:srgbClr val="FFFF00"/>
                      </a:solidFill>
                      <a:prstDash val="solid"/>
                    </a:lnL>
                    <a:lnR w="12700">
                      <a:solidFill>
                        <a:srgbClr val="FFFF00"/>
                      </a:solidFill>
                      <a:prstDash val="solid"/>
                    </a:lnR>
                  </a:tcPr>
                </a:tc>
                <a:tc>
                  <a:txBody>
                    <a:bodyPr/>
                    <a:lstStyle/>
                    <a:p>
                      <a:pPr algn="ctr">
                        <a:lnSpc>
                          <a:spcPct val="100000"/>
                        </a:lnSpc>
                        <a:spcBef>
                          <a:spcPts val="265"/>
                        </a:spcBef>
                      </a:pPr>
                      <a:r>
                        <a:rPr sz="1800" dirty="0">
                          <a:solidFill>
                            <a:srgbClr val="FFFFFF"/>
                          </a:solidFill>
                          <a:latin typeface="Arial"/>
                          <a:cs typeface="Arial"/>
                        </a:rPr>
                        <a:t>80-222</a:t>
                      </a:r>
                      <a:endParaRPr sz="1800">
                        <a:latin typeface="Arial"/>
                        <a:cs typeface="Arial"/>
                      </a:endParaRPr>
                    </a:p>
                  </a:txBody>
                  <a:tcPr marL="0" marR="0" marT="33653" marB="0">
                    <a:lnL w="12700">
                      <a:solidFill>
                        <a:srgbClr val="FFFF00"/>
                      </a:solidFill>
                      <a:prstDash val="solid"/>
                    </a:lnL>
                    <a:lnR w="12700">
                      <a:solidFill>
                        <a:srgbClr val="FFFF00"/>
                      </a:solidFill>
                      <a:prstDash val="solid"/>
                    </a:lnR>
                  </a:tcPr>
                </a:tc>
                <a:extLst>
                  <a:ext uri="{0D108BD9-81ED-4DB2-BD59-A6C34878D82A}">
                    <a16:rowId xmlns:a16="http://schemas.microsoft.com/office/drawing/2014/main" val="10003"/>
                  </a:ext>
                </a:extLst>
              </a:tr>
              <a:tr h="365690">
                <a:tc>
                  <a:txBody>
                    <a:bodyPr/>
                    <a:lstStyle/>
                    <a:p>
                      <a:pPr marL="91440">
                        <a:lnSpc>
                          <a:spcPct val="100000"/>
                        </a:lnSpc>
                        <a:spcBef>
                          <a:spcPts val="265"/>
                        </a:spcBef>
                      </a:pPr>
                      <a:r>
                        <a:rPr sz="1800" spc="-5" dirty="0">
                          <a:solidFill>
                            <a:srgbClr val="FFFFFF"/>
                          </a:solidFill>
                          <a:latin typeface="Arial"/>
                          <a:cs typeface="Arial"/>
                        </a:rPr>
                        <a:t>Üzüm</a:t>
                      </a:r>
                      <a:endParaRPr sz="1800">
                        <a:latin typeface="Arial"/>
                        <a:cs typeface="Arial"/>
                      </a:endParaRPr>
                    </a:p>
                  </a:txBody>
                  <a:tcPr marL="0" marR="0" marT="33653" marB="0">
                    <a:lnL w="12700">
                      <a:solidFill>
                        <a:srgbClr val="FFFF00"/>
                      </a:solidFill>
                      <a:prstDash val="solid"/>
                    </a:lnL>
                    <a:lnR w="12700">
                      <a:solidFill>
                        <a:srgbClr val="FFFF00"/>
                      </a:solidFill>
                      <a:prstDash val="solid"/>
                    </a:lnR>
                  </a:tcPr>
                </a:tc>
                <a:tc>
                  <a:txBody>
                    <a:bodyPr/>
                    <a:lstStyle/>
                    <a:p>
                      <a:pPr algn="ctr">
                        <a:lnSpc>
                          <a:spcPct val="100000"/>
                        </a:lnSpc>
                        <a:spcBef>
                          <a:spcPts val="265"/>
                        </a:spcBef>
                      </a:pPr>
                      <a:r>
                        <a:rPr sz="1800" dirty="0">
                          <a:solidFill>
                            <a:srgbClr val="FFFFFF"/>
                          </a:solidFill>
                          <a:latin typeface="Arial"/>
                          <a:cs typeface="Arial"/>
                        </a:rPr>
                        <a:t>3-62</a:t>
                      </a:r>
                      <a:endParaRPr sz="1800">
                        <a:latin typeface="Arial"/>
                        <a:cs typeface="Arial"/>
                      </a:endParaRPr>
                    </a:p>
                  </a:txBody>
                  <a:tcPr marL="0" marR="0" marT="33653" marB="0">
                    <a:lnL w="12700">
                      <a:solidFill>
                        <a:srgbClr val="FFFF00"/>
                      </a:solidFill>
                      <a:prstDash val="solid"/>
                    </a:lnL>
                    <a:lnR w="12700">
                      <a:solidFill>
                        <a:srgbClr val="FFFF00"/>
                      </a:solidFill>
                      <a:prstDash val="solid"/>
                    </a:lnR>
                  </a:tcPr>
                </a:tc>
                <a:extLst>
                  <a:ext uri="{0D108BD9-81ED-4DB2-BD59-A6C34878D82A}">
                    <a16:rowId xmlns:a16="http://schemas.microsoft.com/office/drawing/2014/main" val="10004"/>
                  </a:ext>
                </a:extLst>
              </a:tr>
              <a:tr h="366094">
                <a:tc>
                  <a:txBody>
                    <a:bodyPr/>
                    <a:lstStyle/>
                    <a:p>
                      <a:pPr marL="91440">
                        <a:lnSpc>
                          <a:spcPct val="100000"/>
                        </a:lnSpc>
                        <a:spcBef>
                          <a:spcPts val="265"/>
                        </a:spcBef>
                      </a:pPr>
                      <a:r>
                        <a:rPr sz="1800" dirty="0">
                          <a:solidFill>
                            <a:srgbClr val="FFFFFF"/>
                          </a:solidFill>
                          <a:latin typeface="Arial"/>
                          <a:cs typeface="Arial"/>
                        </a:rPr>
                        <a:t>Patates</a:t>
                      </a:r>
                      <a:endParaRPr sz="1800">
                        <a:latin typeface="Arial"/>
                        <a:cs typeface="Arial"/>
                      </a:endParaRPr>
                    </a:p>
                  </a:txBody>
                  <a:tcPr marL="0" marR="0" marT="33653" marB="0">
                    <a:lnL w="12700">
                      <a:solidFill>
                        <a:srgbClr val="FFFF00"/>
                      </a:solidFill>
                      <a:prstDash val="solid"/>
                    </a:lnL>
                    <a:lnR w="12700">
                      <a:solidFill>
                        <a:srgbClr val="FFFF00"/>
                      </a:solidFill>
                      <a:prstDash val="solid"/>
                    </a:lnR>
                  </a:tcPr>
                </a:tc>
                <a:tc>
                  <a:txBody>
                    <a:bodyPr/>
                    <a:lstStyle/>
                    <a:p>
                      <a:pPr algn="ctr">
                        <a:lnSpc>
                          <a:spcPct val="100000"/>
                        </a:lnSpc>
                        <a:spcBef>
                          <a:spcPts val="265"/>
                        </a:spcBef>
                      </a:pPr>
                      <a:r>
                        <a:rPr sz="1800" dirty="0">
                          <a:solidFill>
                            <a:srgbClr val="FFFFFF"/>
                          </a:solidFill>
                          <a:latin typeface="Arial"/>
                          <a:cs typeface="Arial"/>
                        </a:rPr>
                        <a:t>10-150</a:t>
                      </a:r>
                      <a:endParaRPr sz="1800">
                        <a:latin typeface="Arial"/>
                        <a:cs typeface="Arial"/>
                      </a:endParaRPr>
                    </a:p>
                  </a:txBody>
                  <a:tcPr marL="0" marR="0" marT="33653" marB="0">
                    <a:lnL w="12700">
                      <a:solidFill>
                        <a:srgbClr val="FFFF00"/>
                      </a:solidFill>
                      <a:prstDash val="solid"/>
                    </a:lnL>
                    <a:lnR w="12700">
                      <a:solidFill>
                        <a:srgbClr val="FFFF00"/>
                      </a:solidFill>
                      <a:prstDash val="solid"/>
                    </a:lnR>
                  </a:tcPr>
                </a:tc>
                <a:extLst>
                  <a:ext uri="{0D108BD9-81ED-4DB2-BD59-A6C34878D82A}">
                    <a16:rowId xmlns:a16="http://schemas.microsoft.com/office/drawing/2014/main" val="10005"/>
                  </a:ext>
                </a:extLst>
              </a:tr>
              <a:tr h="365754">
                <a:tc>
                  <a:txBody>
                    <a:bodyPr/>
                    <a:lstStyle/>
                    <a:p>
                      <a:pPr marL="91440">
                        <a:lnSpc>
                          <a:spcPct val="100000"/>
                        </a:lnSpc>
                        <a:spcBef>
                          <a:spcPts val="265"/>
                        </a:spcBef>
                      </a:pPr>
                      <a:r>
                        <a:rPr sz="1800" spc="-5" dirty="0">
                          <a:solidFill>
                            <a:srgbClr val="FFFFFF"/>
                          </a:solidFill>
                          <a:latin typeface="Arial"/>
                          <a:cs typeface="Arial"/>
                        </a:rPr>
                        <a:t>Havuç</a:t>
                      </a:r>
                      <a:endParaRPr sz="1800">
                        <a:latin typeface="Arial"/>
                        <a:cs typeface="Arial"/>
                      </a:endParaRPr>
                    </a:p>
                  </a:txBody>
                  <a:tcPr marL="0" marR="0" marT="33653" marB="0">
                    <a:lnL w="12700">
                      <a:solidFill>
                        <a:srgbClr val="FFFF00"/>
                      </a:solidFill>
                      <a:prstDash val="solid"/>
                    </a:lnL>
                    <a:lnR w="12700">
                      <a:solidFill>
                        <a:srgbClr val="FFFF00"/>
                      </a:solidFill>
                      <a:prstDash val="solid"/>
                    </a:lnR>
                  </a:tcPr>
                </a:tc>
                <a:tc>
                  <a:txBody>
                    <a:bodyPr/>
                    <a:lstStyle/>
                    <a:p>
                      <a:pPr algn="ctr">
                        <a:lnSpc>
                          <a:spcPct val="100000"/>
                        </a:lnSpc>
                        <a:spcBef>
                          <a:spcPts val="265"/>
                        </a:spcBef>
                      </a:pPr>
                      <a:r>
                        <a:rPr sz="1800" dirty="0">
                          <a:solidFill>
                            <a:srgbClr val="FFFFFF"/>
                          </a:solidFill>
                          <a:latin typeface="Arial"/>
                          <a:cs typeface="Arial"/>
                        </a:rPr>
                        <a:t>30-800</a:t>
                      </a:r>
                      <a:endParaRPr sz="1800">
                        <a:latin typeface="Arial"/>
                        <a:cs typeface="Arial"/>
                      </a:endParaRPr>
                    </a:p>
                  </a:txBody>
                  <a:tcPr marL="0" marR="0" marT="33653" marB="0">
                    <a:lnL w="12700">
                      <a:solidFill>
                        <a:srgbClr val="FFFF00"/>
                      </a:solidFill>
                      <a:prstDash val="solid"/>
                    </a:lnL>
                    <a:lnR w="12700">
                      <a:solidFill>
                        <a:srgbClr val="FFFF00"/>
                      </a:solidFill>
                      <a:prstDash val="solid"/>
                    </a:lnR>
                  </a:tcPr>
                </a:tc>
                <a:extLst>
                  <a:ext uri="{0D108BD9-81ED-4DB2-BD59-A6C34878D82A}">
                    <a16:rowId xmlns:a16="http://schemas.microsoft.com/office/drawing/2014/main" val="10006"/>
                  </a:ext>
                </a:extLst>
              </a:tr>
              <a:tr h="366031">
                <a:tc>
                  <a:txBody>
                    <a:bodyPr/>
                    <a:lstStyle/>
                    <a:p>
                      <a:pPr marL="91440">
                        <a:lnSpc>
                          <a:spcPct val="100000"/>
                        </a:lnSpc>
                        <a:spcBef>
                          <a:spcPts val="265"/>
                        </a:spcBef>
                      </a:pPr>
                      <a:r>
                        <a:rPr sz="1800" spc="-25" dirty="0">
                          <a:solidFill>
                            <a:srgbClr val="FFFFFF"/>
                          </a:solidFill>
                          <a:latin typeface="Arial"/>
                          <a:cs typeface="Arial"/>
                        </a:rPr>
                        <a:t>Turp</a:t>
                      </a:r>
                      <a:endParaRPr sz="1800">
                        <a:latin typeface="Arial"/>
                        <a:cs typeface="Arial"/>
                      </a:endParaRPr>
                    </a:p>
                  </a:txBody>
                  <a:tcPr marL="0" marR="0" marT="33653" marB="0">
                    <a:lnL w="12700">
                      <a:solidFill>
                        <a:srgbClr val="FFFF00"/>
                      </a:solidFill>
                      <a:prstDash val="solid"/>
                    </a:lnL>
                    <a:lnR w="12700">
                      <a:solidFill>
                        <a:srgbClr val="FFFF00"/>
                      </a:solidFill>
                      <a:prstDash val="solid"/>
                    </a:lnR>
                  </a:tcPr>
                </a:tc>
                <a:tc>
                  <a:txBody>
                    <a:bodyPr/>
                    <a:lstStyle/>
                    <a:p>
                      <a:pPr algn="ctr">
                        <a:lnSpc>
                          <a:spcPct val="100000"/>
                        </a:lnSpc>
                        <a:spcBef>
                          <a:spcPts val="265"/>
                        </a:spcBef>
                      </a:pPr>
                      <a:r>
                        <a:rPr sz="1800" dirty="0">
                          <a:solidFill>
                            <a:srgbClr val="FFFFFF"/>
                          </a:solidFill>
                          <a:latin typeface="Arial"/>
                          <a:cs typeface="Arial"/>
                        </a:rPr>
                        <a:t>261-300</a:t>
                      </a:r>
                      <a:endParaRPr sz="1800">
                        <a:latin typeface="Arial"/>
                        <a:cs typeface="Arial"/>
                      </a:endParaRPr>
                    </a:p>
                  </a:txBody>
                  <a:tcPr marL="0" marR="0" marT="33653" marB="0">
                    <a:lnL w="12700">
                      <a:solidFill>
                        <a:srgbClr val="FFFF00"/>
                      </a:solidFill>
                      <a:prstDash val="solid"/>
                    </a:lnL>
                    <a:lnR w="12700">
                      <a:solidFill>
                        <a:srgbClr val="FFFF00"/>
                      </a:solidFill>
                      <a:prstDash val="solid"/>
                    </a:lnR>
                  </a:tcPr>
                </a:tc>
                <a:extLst>
                  <a:ext uri="{0D108BD9-81ED-4DB2-BD59-A6C34878D82A}">
                    <a16:rowId xmlns:a16="http://schemas.microsoft.com/office/drawing/2014/main" val="10007"/>
                  </a:ext>
                </a:extLst>
              </a:tr>
              <a:tr h="366019">
                <a:tc>
                  <a:txBody>
                    <a:bodyPr/>
                    <a:lstStyle/>
                    <a:p>
                      <a:pPr marL="91440">
                        <a:lnSpc>
                          <a:spcPct val="100000"/>
                        </a:lnSpc>
                        <a:spcBef>
                          <a:spcPts val="265"/>
                        </a:spcBef>
                      </a:pPr>
                      <a:r>
                        <a:rPr sz="1800" dirty="0">
                          <a:solidFill>
                            <a:srgbClr val="FFFFFF"/>
                          </a:solidFill>
                          <a:latin typeface="Arial"/>
                          <a:cs typeface="Arial"/>
                        </a:rPr>
                        <a:t>Lahana</a:t>
                      </a:r>
                      <a:endParaRPr sz="1800">
                        <a:latin typeface="Arial"/>
                        <a:cs typeface="Arial"/>
                      </a:endParaRPr>
                    </a:p>
                  </a:txBody>
                  <a:tcPr marL="0" marR="0" marT="33653" marB="0">
                    <a:lnL w="12700">
                      <a:solidFill>
                        <a:srgbClr val="FFFF00"/>
                      </a:solidFill>
                      <a:prstDash val="solid"/>
                    </a:lnL>
                    <a:lnR w="12700">
                      <a:solidFill>
                        <a:srgbClr val="FFFF00"/>
                      </a:solidFill>
                      <a:prstDash val="solid"/>
                    </a:lnR>
                  </a:tcPr>
                </a:tc>
                <a:tc>
                  <a:txBody>
                    <a:bodyPr/>
                    <a:lstStyle/>
                    <a:p>
                      <a:pPr algn="ctr">
                        <a:lnSpc>
                          <a:spcPct val="100000"/>
                        </a:lnSpc>
                        <a:spcBef>
                          <a:spcPts val="265"/>
                        </a:spcBef>
                      </a:pPr>
                      <a:r>
                        <a:rPr sz="1800" dirty="0">
                          <a:solidFill>
                            <a:srgbClr val="FFFFFF"/>
                          </a:solidFill>
                          <a:latin typeface="Arial"/>
                          <a:cs typeface="Arial"/>
                        </a:rPr>
                        <a:t>250-2300</a:t>
                      </a:r>
                      <a:endParaRPr sz="1800">
                        <a:latin typeface="Arial"/>
                        <a:cs typeface="Arial"/>
                      </a:endParaRPr>
                    </a:p>
                  </a:txBody>
                  <a:tcPr marL="0" marR="0" marT="33653" marB="0">
                    <a:lnL w="12700">
                      <a:solidFill>
                        <a:srgbClr val="FFFF00"/>
                      </a:solidFill>
                      <a:prstDash val="solid"/>
                    </a:lnL>
                    <a:lnR w="12700">
                      <a:solidFill>
                        <a:srgbClr val="FFFF00"/>
                      </a:solidFill>
                      <a:prstDash val="solid"/>
                    </a:lnR>
                  </a:tcPr>
                </a:tc>
                <a:extLst>
                  <a:ext uri="{0D108BD9-81ED-4DB2-BD59-A6C34878D82A}">
                    <a16:rowId xmlns:a16="http://schemas.microsoft.com/office/drawing/2014/main" val="10008"/>
                  </a:ext>
                </a:extLst>
              </a:tr>
              <a:tr h="365924">
                <a:tc>
                  <a:txBody>
                    <a:bodyPr/>
                    <a:lstStyle/>
                    <a:p>
                      <a:pPr marL="91440">
                        <a:lnSpc>
                          <a:spcPct val="100000"/>
                        </a:lnSpc>
                        <a:spcBef>
                          <a:spcPts val="265"/>
                        </a:spcBef>
                      </a:pPr>
                      <a:r>
                        <a:rPr sz="1800" spc="-10" dirty="0">
                          <a:solidFill>
                            <a:srgbClr val="FFFFFF"/>
                          </a:solidFill>
                          <a:latin typeface="Arial"/>
                          <a:cs typeface="Arial"/>
                        </a:rPr>
                        <a:t>Marul</a:t>
                      </a:r>
                      <a:endParaRPr sz="1800">
                        <a:latin typeface="Arial"/>
                        <a:cs typeface="Arial"/>
                      </a:endParaRPr>
                    </a:p>
                  </a:txBody>
                  <a:tcPr marL="0" marR="0" marT="33653" marB="0">
                    <a:lnL w="12700">
                      <a:solidFill>
                        <a:srgbClr val="FFFF00"/>
                      </a:solidFill>
                      <a:prstDash val="solid"/>
                    </a:lnL>
                    <a:lnR w="12700">
                      <a:solidFill>
                        <a:srgbClr val="FFFF00"/>
                      </a:solidFill>
                      <a:prstDash val="solid"/>
                    </a:lnR>
                  </a:tcPr>
                </a:tc>
                <a:tc>
                  <a:txBody>
                    <a:bodyPr/>
                    <a:lstStyle/>
                    <a:p>
                      <a:pPr algn="ctr">
                        <a:lnSpc>
                          <a:spcPct val="100000"/>
                        </a:lnSpc>
                        <a:spcBef>
                          <a:spcPts val="265"/>
                        </a:spcBef>
                      </a:pPr>
                      <a:r>
                        <a:rPr sz="1800" dirty="0">
                          <a:solidFill>
                            <a:srgbClr val="FFFFFF"/>
                          </a:solidFill>
                          <a:latin typeface="Arial"/>
                          <a:cs typeface="Arial"/>
                        </a:rPr>
                        <a:t>382-3520</a:t>
                      </a:r>
                      <a:endParaRPr sz="1800">
                        <a:latin typeface="Arial"/>
                        <a:cs typeface="Arial"/>
                      </a:endParaRPr>
                    </a:p>
                  </a:txBody>
                  <a:tcPr marL="0" marR="0" marT="33653" marB="0">
                    <a:lnL w="12700">
                      <a:solidFill>
                        <a:srgbClr val="FFFF00"/>
                      </a:solidFill>
                      <a:prstDash val="solid"/>
                    </a:lnL>
                    <a:lnR w="12700">
                      <a:solidFill>
                        <a:srgbClr val="FFFF00"/>
                      </a:solidFill>
                      <a:prstDash val="solid"/>
                    </a:lnR>
                  </a:tcPr>
                </a:tc>
                <a:extLst>
                  <a:ext uri="{0D108BD9-81ED-4DB2-BD59-A6C34878D82A}">
                    <a16:rowId xmlns:a16="http://schemas.microsoft.com/office/drawing/2014/main" val="10009"/>
                  </a:ext>
                </a:extLst>
              </a:tr>
              <a:tr h="357481">
                <a:tc>
                  <a:txBody>
                    <a:bodyPr/>
                    <a:lstStyle/>
                    <a:p>
                      <a:pPr marL="91440">
                        <a:lnSpc>
                          <a:spcPct val="100000"/>
                        </a:lnSpc>
                        <a:spcBef>
                          <a:spcPts val="265"/>
                        </a:spcBef>
                      </a:pPr>
                      <a:r>
                        <a:rPr sz="1800" dirty="0">
                          <a:solidFill>
                            <a:srgbClr val="FFFFFF"/>
                          </a:solidFill>
                          <a:latin typeface="Arial"/>
                          <a:cs typeface="Arial"/>
                        </a:rPr>
                        <a:t>Ispanak</a:t>
                      </a:r>
                      <a:endParaRPr sz="1800">
                        <a:latin typeface="Arial"/>
                        <a:cs typeface="Arial"/>
                      </a:endParaRPr>
                    </a:p>
                  </a:txBody>
                  <a:tcPr marL="0" marR="0" marT="33653" marB="0">
                    <a:lnL w="12700">
                      <a:solidFill>
                        <a:srgbClr val="FFFF00"/>
                      </a:solidFill>
                      <a:prstDash val="solid"/>
                    </a:lnL>
                    <a:lnR w="12700">
                      <a:solidFill>
                        <a:srgbClr val="FFFF00"/>
                      </a:solidFill>
                      <a:prstDash val="solid"/>
                    </a:lnR>
                    <a:lnB w="12700">
                      <a:solidFill>
                        <a:srgbClr val="FFFF00"/>
                      </a:solidFill>
                      <a:prstDash val="solid"/>
                    </a:lnB>
                  </a:tcPr>
                </a:tc>
                <a:tc>
                  <a:txBody>
                    <a:bodyPr/>
                    <a:lstStyle/>
                    <a:p>
                      <a:pPr algn="ctr">
                        <a:lnSpc>
                          <a:spcPct val="100000"/>
                        </a:lnSpc>
                        <a:spcBef>
                          <a:spcPts val="265"/>
                        </a:spcBef>
                      </a:pPr>
                      <a:r>
                        <a:rPr sz="1800" dirty="0">
                          <a:solidFill>
                            <a:srgbClr val="FFFFFF"/>
                          </a:solidFill>
                          <a:latin typeface="Arial"/>
                          <a:cs typeface="Arial"/>
                        </a:rPr>
                        <a:t>349-3890</a:t>
                      </a:r>
                      <a:endParaRPr sz="1800" dirty="0">
                        <a:latin typeface="Arial"/>
                        <a:cs typeface="Arial"/>
                      </a:endParaRPr>
                    </a:p>
                  </a:txBody>
                  <a:tcPr marL="0" marR="0" marT="33653" marB="0">
                    <a:lnL w="12700">
                      <a:solidFill>
                        <a:srgbClr val="FFFF00"/>
                      </a:solidFill>
                      <a:prstDash val="solid"/>
                    </a:lnL>
                    <a:lnR w="12700">
                      <a:solidFill>
                        <a:srgbClr val="FFFF00"/>
                      </a:solidFill>
                      <a:prstDash val="solid"/>
                    </a:lnR>
                    <a:lnB w="12700">
                      <a:solidFill>
                        <a:srgbClr val="FFFF00"/>
                      </a:solidFill>
                      <a:prstDash val="solid"/>
                    </a:lnB>
                  </a:tcPr>
                </a:tc>
                <a:extLst>
                  <a:ext uri="{0D108BD9-81ED-4DB2-BD59-A6C34878D82A}">
                    <a16:rowId xmlns:a16="http://schemas.microsoft.com/office/drawing/2014/main" val="10010"/>
                  </a:ext>
                </a:extLst>
              </a:tr>
            </a:tbl>
          </a:graphicData>
        </a:graphic>
      </p:graphicFrame>
    </p:spTree>
    <p:extLst>
      <p:ext uri="{BB962C8B-B14F-4D97-AF65-F5344CB8AC3E}">
        <p14:creationId xmlns:p14="http://schemas.microsoft.com/office/powerpoint/2010/main" val="4211709001"/>
      </p:ext>
    </p:extLst>
  </p:cSld>
  <p:clrMapOvr>
    <a:masterClrMapping/>
  </p:clrMapOvr>
  <p:transition>
    <p:newsflash/>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title" idx="4294967295"/>
          </p:nvPr>
        </p:nvSpPr>
        <p:spPr>
          <a:xfrm>
            <a:off x="3036889" y="290514"/>
            <a:ext cx="3527425" cy="1081087"/>
          </a:xfrm>
        </p:spPr>
        <p:txBody>
          <a:bodyPr/>
          <a:lstStyle/>
          <a:p>
            <a:pPr eaLnBrk="1" hangingPunct="1"/>
            <a:r>
              <a:rPr lang="tr-TR" altLang="tr-TR" sz="2800"/>
              <a:t/>
            </a:r>
            <a:br>
              <a:rPr lang="tr-TR" altLang="tr-TR" sz="2800"/>
            </a:br>
            <a:r>
              <a:rPr lang="tr-TR" altLang="tr-TR" sz="2800"/>
              <a:t>  </a:t>
            </a:r>
          </a:p>
        </p:txBody>
      </p:sp>
      <p:sp>
        <p:nvSpPr>
          <p:cNvPr id="62467" name="Rectangle 10"/>
          <p:cNvSpPr>
            <a:spLocks noChangeArrowheads="1"/>
          </p:cNvSpPr>
          <p:nvPr/>
        </p:nvSpPr>
        <p:spPr bwMode="auto">
          <a:xfrm>
            <a:off x="1524000" y="260350"/>
            <a:ext cx="9144000" cy="7183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rgbClr val="B32C16"/>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B32C16"/>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eaLnBrk="1" hangingPunct="1">
              <a:spcBef>
                <a:spcPct val="30000"/>
              </a:spcBef>
              <a:buClrTx/>
              <a:buSzTx/>
              <a:buFontTx/>
              <a:buNone/>
            </a:pPr>
            <a:r>
              <a:rPr lang="tr-TR" altLang="tr-TR" sz="1800">
                <a:latin typeface="Arial" panose="020B0604020202020204" pitchFamily="34" charset="0"/>
              </a:rPr>
              <a:t> </a:t>
            </a:r>
            <a:r>
              <a:rPr lang="tr-TR" altLang="tr-TR" sz="2400" b="1">
                <a:latin typeface="Arial" panose="020B0604020202020204" pitchFamily="34" charset="0"/>
              </a:rPr>
              <a:t>1.</a:t>
            </a:r>
            <a:r>
              <a:rPr lang="tr-TR" altLang="tr-TR" sz="2400">
                <a:latin typeface="Arial" panose="020B0604020202020204" pitchFamily="34" charset="0"/>
              </a:rPr>
              <a:t> </a:t>
            </a:r>
            <a:r>
              <a:rPr lang="tr-TR" altLang="tr-TR" sz="2400" b="1">
                <a:latin typeface="Arial" panose="020B0604020202020204" pitchFamily="34" charset="0"/>
              </a:rPr>
              <a:t>GİRİŞ</a:t>
            </a:r>
          </a:p>
          <a:p>
            <a:pPr algn="just" eaLnBrk="1" hangingPunct="1">
              <a:spcBef>
                <a:spcPct val="30000"/>
              </a:spcBef>
              <a:buClrTx/>
              <a:buSzTx/>
              <a:buFontTx/>
              <a:buNone/>
            </a:pPr>
            <a:r>
              <a:rPr lang="tr-TR" altLang="tr-TR" sz="2400">
                <a:latin typeface="Arial" panose="020B0604020202020204" pitchFamily="34" charset="0"/>
              </a:rPr>
              <a:t>   Bütün dünya topraklarında olduğu gibi ülkemizde de tarım   </a:t>
            </a:r>
          </a:p>
          <a:p>
            <a:pPr algn="just" eaLnBrk="1" hangingPunct="1">
              <a:spcBef>
                <a:spcPct val="30000"/>
              </a:spcBef>
              <a:buClrTx/>
              <a:buSzTx/>
              <a:buFontTx/>
              <a:buNone/>
            </a:pPr>
            <a:r>
              <a:rPr lang="tr-TR" altLang="tr-TR" sz="2400">
                <a:latin typeface="Arial" panose="020B0604020202020204" pitchFamily="34" charset="0"/>
              </a:rPr>
              <a:t>   yapılan toprakların çoğunda azot eksikliği görülmektedir. Bu   </a:t>
            </a:r>
          </a:p>
          <a:p>
            <a:pPr algn="just" eaLnBrk="1" hangingPunct="1">
              <a:spcBef>
                <a:spcPct val="30000"/>
              </a:spcBef>
              <a:buClrTx/>
              <a:buSzTx/>
              <a:buFontTx/>
              <a:buNone/>
            </a:pPr>
            <a:r>
              <a:rPr lang="tr-TR" altLang="tr-TR" sz="2400">
                <a:latin typeface="Arial" panose="020B0604020202020204" pitchFamily="34" charset="0"/>
              </a:rPr>
              <a:t>   eksikliği giderebilmek için alınması gerekli tedbirlerden birisi  </a:t>
            </a:r>
          </a:p>
          <a:p>
            <a:pPr algn="just" eaLnBrk="1" hangingPunct="1">
              <a:spcBef>
                <a:spcPct val="30000"/>
              </a:spcBef>
              <a:buClrTx/>
              <a:buSzTx/>
              <a:buFontTx/>
              <a:buNone/>
            </a:pPr>
            <a:r>
              <a:rPr lang="tr-TR" altLang="tr-TR" sz="2400">
                <a:latin typeface="Arial" panose="020B0604020202020204" pitchFamily="34" charset="0"/>
              </a:rPr>
              <a:t>   toprakların azot içeriğini mikrobiyolojik yolla arttırmaktır. Bu  </a:t>
            </a:r>
          </a:p>
          <a:p>
            <a:pPr algn="just" eaLnBrk="1" hangingPunct="1">
              <a:spcBef>
                <a:spcPct val="30000"/>
              </a:spcBef>
              <a:buClrTx/>
              <a:buSzTx/>
              <a:buFontTx/>
              <a:buNone/>
            </a:pPr>
            <a:r>
              <a:rPr lang="tr-TR" altLang="tr-TR" sz="2400">
                <a:latin typeface="Arial" panose="020B0604020202020204" pitchFamily="34" charset="0"/>
              </a:rPr>
              <a:t>   durum iki grup mikroorganizma ile gerçekleşmektedir. Birinci </a:t>
            </a:r>
          </a:p>
          <a:p>
            <a:pPr algn="just" eaLnBrk="1" hangingPunct="1">
              <a:spcBef>
                <a:spcPct val="30000"/>
              </a:spcBef>
              <a:buClrTx/>
              <a:buSzTx/>
              <a:buFontTx/>
              <a:buNone/>
            </a:pPr>
            <a:r>
              <a:rPr lang="tr-TR" altLang="tr-TR" sz="2400">
                <a:latin typeface="Arial" panose="020B0604020202020204" pitchFamily="34" charset="0"/>
              </a:rPr>
              <a:t>   gruba toprakta serbest halde yaşayarak havanın serbest </a:t>
            </a:r>
          </a:p>
          <a:p>
            <a:pPr algn="just" eaLnBrk="1" hangingPunct="1">
              <a:spcBef>
                <a:spcPct val="30000"/>
              </a:spcBef>
              <a:buClrTx/>
              <a:buSzTx/>
              <a:buFontTx/>
              <a:buNone/>
            </a:pPr>
            <a:r>
              <a:rPr lang="tr-TR" altLang="tr-TR" sz="2400">
                <a:latin typeface="Arial" panose="020B0604020202020204" pitchFamily="34" charset="0"/>
              </a:rPr>
              <a:t>   azotunu tespit eden mikroorganizmalar, diğer gruba ise baklagil </a:t>
            </a:r>
          </a:p>
          <a:p>
            <a:pPr algn="just" eaLnBrk="1" hangingPunct="1">
              <a:spcBef>
                <a:spcPct val="30000"/>
              </a:spcBef>
              <a:buClrTx/>
              <a:buSzTx/>
              <a:buFontTx/>
              <a:buNone/>
            </a:pPr>
            <a:r>
              <a:rPr lang="tr-TR" altLang="tr-TR" sz="2400">
                <a:latin typeface="Arial" panose="020B0604020202020204" pitchFamily="34" charset="0"/>
              </a:rPr>
              <a:t>   bitkileri ile ortak yaşayarak azot tespit eden </a:t>
            </a:r>
            <a:r>
              <a:rPr lang="tr-TR" altLang="tr-TR" sz="2400" i="1">
                <a:latin typeface="Arial" panose="020B0604020202020204" pitchFamily="34" charset="0"/>
              </a:rPr>
              <a:t>Rhizobium</a:t>
            </a:r>
            <a:r>
              <a:rPr lang="tr-TR" altLang="tr-TR" sz="2400">
                <a:latin typeface="Arial" panose="020B0604020202020204" pitchFamily="34" charset="0"/>
              </a:rPr>
              <a:t> cinsine </a:t>
            </a:r>
          </a:p>
          <a:p>
            <a:pPr algn="just" eaLnBrk="1" hangingPunct="1">
              <a:spcBef>
                <a:spcPct val="30000"/>
              </a:spcBef>
              <a:buClrTx/>
              <a:buSzTx/>
              <a:buFontTx/>
              <a:buNone/>
            </a:pPr>
            <a:r>
              <a:rPr lang="tr-TR" altLang="tr-TR" sz="2400">
                <a:latin typeface="Arial" panose="020B0604020202020204" pitchFamily="34" charset="0"/>
              </a:rPr>
              <a:t>   ait türler girmektedir. Yerküreye değişik yollarla bir yılda </a:t>
            </a:r>
          </a:p>
          <a:p>
            <a:pPr algn="just" eaLnBrk="1" hangingPunct="1">
              <a:spcBef>
                <a:spcPct val="30000"/>
              </a:spcBef>
              <a:buClrTx/>
              <a:buSzTx/>
              <a:buFontTx/>
              <a:buNone/>
            </a:pPr>
            <a:r>
              <a:rPr lang="tr-TR" altLang="tr-TR" sz="2400">
                <a:latin typeface="Arial" panose="020B0604020202020204" pitchFamily="34" charset="0"/>
              </a:rPr>
              <a:t>   kazandırılan azotun yaklaşık % 70’ i biyolojik azot fiksasyonu ile </a:t>
            </a:r>
          </a:p>
          <a:p>
            <a:pPr algn="just" eaLnBrk="1" hangingPunct="1">
              <a:spcBef>
                <a:spcPct val="30000"/>
              </a:spcBef>
              <a:buClrTx/>
              <a:buSzTx/>
              <a:buFontTx/>
              <a:buNone/>
            </a:pPr>
            <a:r>
              <a:rPr lang="tr-TR" altLang="tr-TR" sz="2400">
                <a:latin typeface="Arial" panose="020B0604020202020204" pitchFamily="34" charset="0"/>
              </a:rPr>
              <a:t>   sağlanmakta olup bu yolla tespit edilen azotun % 50’ si  </a:t>
            </a:r>
          </a:p>
          <a:p>
            <a:pPr algn="just" eaLnBrk="1" hangingPunct="1">
              <a:spcBef>
                <a:spcPct val="30000"/>
              </a:spcBef>
              <a:buClrTx/>
              <a:buSzTx/>
              <a:buFontTx/>
              <a:buNone/>
            </a:pPr>
            <a:r>
              <a:rPr lang="tr-TR" altLang="tr-TR" sz="2400" i="1">
                <a:latin typeface="Arial" panose="020B0604020202020204" pitchFamily="34" charset="0"/>
              </a:rPr>
              <a:t>   Rhizobium</a:t>
            </a:r>
            <a:r>
              <a:rPr lang="tr-TR" altLang="tr-TR" sz="2400">
                <a:latin typeface="Arial" panose="020B0604020202020204" pitchFamily="34" charset="0"/>
              </a:rPr>
              <a:t> - Baklagil simbiyozundan kaynaklanmaktadır.</a:t>
            </a:r>
          </a:p>
          <a:p>
            <a:pPr algn="just" eaLnBrk="1" hangingPunct="1">
              <a:spcBef>
                <a:spcPct val="30000"/>
              </a:spcBef>
              <a:buClrTx/>
              <a:buSzTx/>
              <a:buFontTx/>
              <a:buNone/>
            </a:pPr>
            <a:endParaRPr lang="tr-TR" altLang="tr-TR" sz="2400">
              <a:latin typeface="Arial" panose="020B0604020202020204" pitchFamily="34" charset="0"/>
            </a:endParaRPr>
          </a:p>
          <a:p>
            <a:pPr algn="just" eaLnBrk="1" hangingPunct="1">
              <a:spcBef>
                <a:spcPct val="30000"/>
              </a:spcBef>
              <a:buClrTx/>
              <a:buSzTx/>
              <a:buFontTx/>
              <a:buNone/>
            </a:pPr>
            <a:endParaRPr lang="tr-TR" altLang="tr-TR" sz="2400">
              <a:latin typeface="Arial" panose="020B0604020202020204" pitchFamily="34" charset="0"/>
            </a:endParaRPr>
          </a:p>
        </p:txBody>
      </p:sp>
    </p:spTree>
    <p:extLst>
      <p:ext uri="{BB962C8B-B14F-4D97-AF65-F5344CB8AC3E}">
        <p14:creationId xmlns:p14="http://schemas.microsoft.com/office/powerpoint/2010/main" val="3004087463"/>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3"/>
          <p:cNvSpPr>
            <a:spLocks noGrp="1" noChangeArrowheads="1"/>
          </p:cNvSpPr>
          <p:nvPr>
            <p:ph type="body" idx="1"/>
          </p:nvPr>
        </p:nvSpPr>
        <p:spPr>
          <a:xfrm>
            <a:off x="1524000" y="0"/>
            <a:ext cx="9144000" cy="6858000"/>
          </a:xfrm>
        </p:spPr>
        <p:txBody>
          <a:bodyPr/>
          <a:lstStyle/>
          <a:p>
            <a:pPr eaLnBrk="1" hangingPunct="1">
              <a:lnSpc>
                <a:spcPct val="90000"/>
              </a:lnSpc>
              <a:buFont typeface="Wingdings" panose="05000000000000000000" pitchFamily="2" charset="2"/>
              <a:buNone/>
            </a:pPr>
            <a:r>
              <a:rPr lang="tr-TR" altLang="tr-TR" sz="2400">
                <a:latin typeface="Arial" panose="020B0604020202020204" pitchFamily="34" charset="0"/>
              </a:rPr>
              <a:t>	</a:t>
            </a:r>
          </a:p>
          <a:p>
            <a:pPr eaLnBrk="1" hangingPunct="1">
              <a:lnSpc>
                <a:spcPct val="90000"/>
              </a:lnSpc>
              <a:buFont typeface="Wingdings" panose="05000000000000000000" pitchFamily="2" charset="2"/>
              <a:buNone/>
            </a:pPr>
            <a:r>
              <a:rPr lang="tr-TR" altLang="tr-TR" sz="2400">
                <a:latin typeface="Arial" panose="020B0604020202020204" pitchFamily="34" charset="0"/>
              </a:rPr>
              <a:t>    A. Azot ve azot fiksasyonu</a:t>
            </a:r>
            <a:endParaRPr lang="tr-TR" altLang="tr-TR" sz="2400" b="1">
              <a:latin typeface="Arial" panose="020B0604020202020204" pitchFamily="34" charset="0"/>
            </a:endParaRPr>
          </a:p>
          <a:p>
            <a:pPr eaLnBrk="1" hangingPunct="1">
              <a:lnSpc>
                <a:spcPct val="90000"/>
              </a:lnSpc>
              <a:buFont typeface="Wingdings" panose="05000000000000000000" pitchFamily="2" charset="2"/>
              <a:buNone/>
            </a:pPr>
            <a:r>
              <a:rPr lang="tr-TR" altLang="tr-TR" sz="2400" b="1">
                <a:latin typeface="Arial" panose="020B0604020202020204" pitchFamily="34" charset="0"/>
              </a:rPr>
              <a:t>	</a:t>
            </a:r>
          </a:p>
          <a:p>
            <a:pPr algn="just" eaLnBrk="1" hangingPunct="1">
              <a:buFont typeface="Wingdings" panose="05000000000000000000" pitchFamily="2" charset="2"/>
              <a:buNone/>
            </a:pPr>
            <a:r>
              <a:rPr lang="tr-TR" altLang="tr-TR" sz="2400" b="1">
                <a:latin typeface="Arial" panose="020B0604020202020204" pitchFamily="34" charset="0"/>
              </a:rPr>
              <a:t>	</a:t>
            </a:r>
            <a:r>
              <a:rPr lang="tr-TR" altLang="tr-TR" sz="2400">
                <a:latin typeface="Arial" panose="020B0604020202020204" pitchFamily="34" charset="0"/>
              </a:rPr>
              <a:t>Tüm canlıların yapı taşını oluşturan aminoasit ve proteinler ile nükleik asitler, hormon ve vitaminlerin yapısınıa giren azot canlı yaşamı için temel elementlerdendir. Doğadaki temel azot kaynağı atmosfer olup, N</a:t>
            </a:r>
            <a:r>
              <a:rPr lang="tr-TR" altLang="tr-TR" sz="2400" baseline="-25000">
                <a:latin typeface="Arial" panose="020B0604020202020204" pitchFamily="34" charset="0"/>
              </a:rPr>
              <a:t>2</a:t>
            </a:r>
            <a:r>
              <a:rPr lang="tr-TR" altLang="tr-TR" sz="2400">
                <a:latin typeface="Arial" panose="020B0604020202020204" pitchFamily="34" charset="0"/>
              </a:rPr>
              <a:t> ve N</a:t>
            </a:r>
            <a:r>
              <a:rPr lang="tr-TR" altLang="tr-TR" sz="2400" baseline="-25000">
                <a:latin typeface="Arial" panose="020B0604020202020204" pitchFamily="34" charset="0"/>
              </a:rPr>
              <a:t>2</a:t>
            </a:r>
            <a:r>
              <a:rPr lang="tr-TR" altLang="tr-TR" sz="2400">
                <a:latin typeface="Arial" panose="020B0604020202020204" pitchFamily="34" charset="0"/>
              </a:rPr>
              <a:t>O formunda 2.8 x 1020 mol azot kapsamaktadır. Azot gazının (dinitrojen = N</a:t>
            </a:r>
            <a:r>
              <a:rPr lang="tr-TR" altLang="tr-TR" sz="2400" baseline="-25000">
                <a:latin typeface="Arial" panose="020B0604020202020204" pitchFamily="34" charset="0"/>
              </a:rPr>
              <a:t>2</a:t>
            </a:r>
            <a:r>
              <a:rPr lang="tr-TR" altLang="tr-TR" sz="2400">
                <a:latin typeface="Arial" panose="020B0604020202020204" pitchFamily="34" charset="0"/>
              </a:rPr>
              <a:t> ) atmosfer gazları itibariyle hacmen % 78.8’ini azot gazı oluşturmaktadır. Azot ayrıca kayaçların bileşiminde bulunduğundan litosferde, suda çözünmüş durumda hidrosferde ve canlı bünyesinde bulunduğundan biyosferde de bulunmaktadır. Yer kabuğunda bulunan azotun 1016 molü inorganik, 7.8 x 1015 molü ise organik azot formlarındadır.</a:t>
            </a:r>
          </a:p>
          <a:p>
            <a:pPr algn="just" eaLnBrk="1" hangingPunct="1">
              <a:buFont typeface="Wingdings" panose="05000000000000000000" pitchFamily="2" charset="2"/>
              <a:buNone/>
            </a:pPr>
            <a:r>
              <a:rPr lang="tr-TR" altLang="tr-TR" sz="2400">
                <a:latin typeface="Arial" panose="020B0604020202020204" pitchFamily="34" charset="0"/>
              </a:rPr>
              <a:t>	Doğada azot, bir seri oksidasyon basamaklarında bulunmaktadır. Bunlar –3 değerlik ile NH</a:t>
            </a:r>
            <a:r>
              <a:rPr lang="tr-TR" altLang="tr-TR" sz="2400" baseline="-25000">
                <a:latin typeface="Arial" panose="020B0604020202020204" pitchFamily="34" charset="0"/>
              </a:rPr>
              <a:t>3</a:t>
            </a:r>
            <a:r>
              <a:rPr lang="tr-TR" altLang="tr-TR" sz="2400">
                <a:latin typeface="Arial" panose="020B0604020202020204" pitchFamily="34" charset="0"/>
              </a:rPr>
              <a:t>, 0 değerlik ile N</a:t>
            </a:r>
            <a:r>
              <a:rPr lang="tr-TR" altLang="tr-TR" sz="2400" baseline="-25000">
                <a:latin typeface="Arial" panose="020B0604020202020204" pitchFamily="34" charset="0"/>
              </a:rPr>
              <a:t>2</a:t>
            </a:r>
            <a:r>
              <a:rPr lang="tr-TR" altLang="tr-TR" sz="2400">
                <a:latin typeface="Arial" panose="020B0604020202020204" pitchFamily="34" charset="0"/>
              </a:rPr>
              <a:t>, +1 değerlik ile N</a:t>
            </a:r>
            <a:r>
              <a:rPr lang="tr-TR" altLang="tr-TR" sz="2400" baseline="-25000">
                <a:latin typeface="Arial" panose="020B0604020202020204" pitchFamily="34" charset="0"/>
              </a:rPr>
              <a:t>2</a:t>
            </a:r>
            <a:r>
              <a:rPr lang="tr-TR" altLang="tr-TR" sz="2400">
                <a:latin typeface="Arial" panose="020B0604020202020204" pitchFamily="34" charset="0"/>
              </a:rPr>
              <a:t>O, +3 değerlik ile NO</a:t>
            </a:r>
            <a:r>
              <a:rPr lang="tr-TR" altLang="tr-TR" sz="2400" baseline="-25000">
                <a:latin typeface="Arial" panose="020B0604020202020204" pitchFamily="34" charset="0"/>
              </a:rPr>
              <a:t>2</a:t>
            </a:r>
            <a:r>
              <a:rPr lang="tr-TR" altLang="tr-TR" sz="2400">
                <a:latin typeface="Arial" panose="020B0604020202020204" pitchFamily="34" charset="0"/>
              </a:rPr>
              <a:t> ve +5 değerlik ile NO</a:t>
            </a:r>
            <a:r>
              <a:rPr lang="tr-TR" altLang="tr-TR" sz="2400" baseline="-25000">
                <a:latin typeface="Arial" panose="020B0604020202020204" pitchFamily="34" charset="0"/>
              </a:rPr>
              <a:t>3</a:t>
            </a:r>
            <a:r>
              <a:rPr lang="tr-TR" altLang="tr-TR" sz="2400">
                <a:latin typeface="Arial" panose="020B0604020202020204" pitchFamily="34" charset="0"/>
              </a:rPr>
              <a:t>’dür.</a:t>
            </a:r>
          </a:p>
        </p:txBody>
      </p:sp>
    </p:spTree>
    <p:extLst>
      <p:ext uri="{BB962C8B-B14F-4D97-AF65-F5344CB8AC3E}">
        <p14:creationId xmlns:p14="http://schemas.microsoft.com/office/powerpoint/2010/main" val="2262660675"/>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3"/>
          <p:cNvSpPr>
            <a:spLocks noGrp="1" noChangeArrowheads="1"/>
          </p:cNvSpPr>
          <p:nvPr>
            <p:ph type="body" idx="1"/>
          </p:nvPr>
        </p:nvSpPr>
        <p:spPr>
          <a:xfrm>
            <a:off x="1774825" y="620714"/>
            <a:ext cx="8642350" cy="5761037"/>
          </a:xfrm>
        </p:spPr>
        <p:txBody>
          <a:bodyPr>
            <a:normAutofit fontScale="92500" lnSpcReduction="10000"/>
          </a:bodyPr>
          <a:lstStyle/>
          <a:p>
            <a:pPr algn="just" eaLnBrk="1" hangingPunct="1">
              <a:lnSpc>
                <a:spcPct val="90000"/>
              </a:lnSpc>
              <a:buFont typeface="Wingdings" panose="05000000000000000000" pitchFamily="2" charset="2"/>
              <a:buNone/>
            </a:pPr>
            <a:r>
              <a:rPr lang="tr-TR" altLang="tr-TR" sz="2400">
                <a:latin typeface="Arial" panose="020B0604020202020204" pitchFamily="34" charset="0"/>
              </a:rPr>
              <a:t>Bitkiler ve mikroorganizmaların çoğu atmosferde bulunan N = </a:t>
            </a:r>
          </a:p>
          <a:p>
            <a:pPr algn="just" eaLnBrk="1" hangingPunct="1">
              <a:lnSpc>
                <a:spcPct val="90000"/>
              </a:lnSpc>
              <a:buFont typeface="Wingdings" panose="05000000000000000000" pitchFamily="2" charset="2"/>
              <a:buNone/>
            </a:pPr>
            <a:r>
              <a:rPr lang="tr-TR" altLang="tr-TR" sz="2400">
                <a:latin typeface="Arial" panose="020B0604020202020204" pitchFamily="34" charset="0"/>
              </a:rPr>
              <a:t>serbest azot gazından besin maddesi olarak yararlanamazlar. </a:t>
            </a:r>
          </a:p>
          <a:p>
            <a:pPr algn="just" eaLnBrk="1" hangingPunct="1">
              <a:lnSpc>
                <a:spcPct val="90000"/>
              </a:lnSpc>
              <a:buFont typeface="Wingdings" panose="05000000000000000000" pitchFamily="2" charset="2"/>
              <a:buNone/>
            </a:pPr>
            <a:r>
              <a:rPr lang="tr-TR" altLang="tr-TR" sz="2400">
                <a:latin typeface="Arial" panose="020B0604020202020204" pitchFamily="34" charset="0"/>
              </a:rPr>
              <a:t>Ancak, bazı özelleşmiş miroorganizma grupları serbest azot </a:t>
            </a:r>
          </a:p>
          <a:p>
            <a:pPr algn="just" eaLnBrk="1" hangingPunct="1">
              <a:lnSpc>
                <a:spcPct val="90000"/>
              </a:lnSpc>
              <a:buFont typeface="Wingdings" panose="05000000000000000000" pitchFamily="2" charset="2"/>
              <a:buNone/>
            </a:pPr>
            <a:r>
              <a:rPr lang="tr-TR" altLang="tr-TR" sz="2400">
                <a:latin typeface="Arial" panose="020B0604020202020204" pitchFamily="34" charset="0"/>
              </a:rPr>
              <a:t>gazını redükte ederek, amonyak formuna çevirirler ki, bu olay </a:t>
            </a:r>
          </a:p>
          <a:p>
            <a:pPr algn="just" eaLnBrk="1" hangingPunct="1">
              <a:lnSpc>
                <a:spcPct val="90000"/>
              </a:lnSpc>
              <a:buFont typeface="Wingdings" panose="05000000000000000000" pitchFamily="2" charset="2"/>
              <a:buNone/>
            </a:pPr>
            <a:r>
              <a:rPr lang="tr-TR" altLang="tr-TR" sz="2400">
                <a:latin typeface="Arial" panose="020B0604020202020204" pitchFamily="34" charset="0"/>
              </a:rPr>
              <a:t>ise </a:t>
            </a:r>
            <a:r>
              <a:rPr lang="tr-TR" altLang="tr-TR" sz="2400">
                <a:solidFill>
                  <a:srgbClr val="00FFFF"/>
                </a:solidFill>
                <a:latin typeface="Arial" panose="020B0604020202020204" pitchFamily="34" charset="0"/>
              </a:rPr>
              <a:t>biyolojik azot fiksasyonu </a:t>
            </a:r>
            <a:r>
              <a:rPr lang="tr-TR" altLang="tr-TR" sz="2400">
                <a:latin typeface="Arial" panose="020B0604020202020204" pitchFamily="34" charset="0"/>
              </a:rPr>
              <a:t>olarak tanımlanır. Toprakta </a:t>
            </a:r>
          </a:p>
          <a:p>
            <a:pPr algn="just" eaLnBrk="1" hangingPunct="1">
              <a:lnSpc>
                <a:spcPct val="90000"/>
              </a:lnSpc>
              <a:buFont typeface="Wingdings" panose="05000000000000000000" pitchFamily="2" charset="2"/>
              <a:buNone/>
            </a:pPr>
            <a:r>
              <a:rPr lang="tr-TR" altLang="tr-TR" sz="2400">
                <a:latin typeface="Arial" panose="020B0604020202020204" pitchFamily="34" charset="0"/>
              </a:rPr>
              <a:t>bulunan yarayışlı azot formları yer kabuğunda bulunan azotun </a:t>
            </a:r>
          </a:p>
          <a:p>
            <a:pPr algn="just" eaLnBrk="1" hangingPunct="1">
              <a:lnSpc>
                <a:spcPct val="90000"/>
              </a:lnSpc>
              <a:buFont typeface="Wingdings" panose="05000000000000000000" pitchFamily="2" charset="2"/>
              <a:buNone/>
            </a:pPr>
            <a:r>
              <a:rPr lang="tr-TR" altLang="tr-TR" sz="2400">
                <a:latin typeface="Arial" panose="020B0604020202020204" pitchFamily="34" charset="0"/>
              </a:rPr>
              <a:t>çok küçük bir kısmını oluşturmaktadır.</a:t>
            </a:r>
          </a:p>
          <a:p>
            <a:pPr algn="just" eaLnBrk="1" hangingPunct="1">
              <a:lnSpc>
                <a:spcPct val="90000"/>
              </a:lnSpc>
              <a:buFont typeface="Wingdings" panose="05000000000000000000" pitchFamily="2" charset="2"/>
              <a:buNone/>
            </a:pPr>
            <a:r>
              <a:rPr lang="tr-TR" altLang="tr-TR" sz="2400">
                <a:latin typeface="Arial" panose="020B0604020202020204" pitchFamily="34" charset="0"/>
              </a:rPr>
              <a:t>Azot, fosfor ve potasyum ile birlikte topraktan en çok kaldırılan </a:t>
            </a:r>
          </a:p>
          <a:p>
            <a:pPr algn="just" eaLnBrk="1" hangingPunct="1">
              <a:lnSpc>
                <a:spcPct val="90000"/>
              </a:lnSpc>
              <a:buFont typeface="Wingdings" panose="05000000000000000000" pitchFamily="2" charset="2"/>
              <a:buNone/>
            </a:pPr>
            <a:r>
              <a:rPr lang="tr-TR" altLang="tr-TR" sz="2400">
                <a:latin typeface="Arial" panose="020B0604020202020204" pitchFamily="34" charset="0"/>
              </a:rPr>
              <a:t>ve hem gaz halinde hem de yıkanma ile kaybolan bitki besin </a:t>
            </a:r>
          </a:p>
          <a:p>
            <a:pPr algn="just" eaLnBrk="1" hangingPunct="1">
              <a:lnSpc>
                <a:spcPct val="90000"/>
              </a:lnSpc>
              <a:buFont typeface="Wingdings" panose="05000000000000000000" pitchFamily="2" charset="2"/>
              <a:buNone/>
            </a:pPr>
            <a:r>
              <a:rPr lang="tr-TR" altLang="tr-TR" sz="2400">
                <a:latin typeface="Arial" panose="020B0604020202020204" pitchFamily="34" charset="0"/>
              </a:rPr>
              <a:t>elementlerinden birisidir. Azotun toprak verimliliğinde ve </a:t>
            </a:r>
          </a:p>
          <a:p>
            <a:pPr algn="just" eaLnBrk="1" hangingPunct="1">
              <a:lnSpc>
                <a:spcPct val="90000"/>
              </a:lnSpc>
              <a:buFont typeface="Wingdings" panose="05000000000000000000" pitchFamily="2" charset="2"/>
              <a:buNone/>
            </a:pPr>
            <a:r>
              <a:rPr lang="tr-TR" altLang="tr-TR" sz="2400">
                <a:latin typeface="Arial" panose="020B0604020202020204" pitchFamily="34" charset="0"/>
              </a:rPr>
              <a:t>bitkisel üretimdeki önemli görevi nedeniyle topraktaki azot </a:t>
            </a:r>
          </a:p>
          <a:p>
            <a:pPr algn="just" eaLnBrk="1" hangingPunct="1">
              <a:lnSpc>
                <a:spcPct val="90000"/>
              </a:lnSpc>
              <a:buFont typeface="Wingdings" panose="05000000000000000000" pitchFamily="2" charset="2"/>
              <a:buNone/>
            </a:pPr>
            <a:r>
              <a:rPr lang="tr-TR" altLang="tr-TR" sz="2400">
                <a:latin typeface="Arial" panose="020B0604020202020204" pitchFamily="34" charset="0"/>
              </a:rPr>
              <a:t>eksikliği, hem kaliteyi ve hem de kantiteyi olumsuz etkiler. </a:t>
            </a:r>
          </a:p>
          <a:p>
            <a:pPr algn="just" eaLnBrk="1" hangingPunct="1">
              <a:lnSpc>
                <a:spcPct val="90000"/>
              </a:lnSpc>
              <a:buFont typeface="Wingdings" panose="05000000000000000000" pitchFamily="2" charset="2"/>
              <a:buNone/>
            </a:pPr>
            <a:r>
              <a:rPr lang="tr-TR" altLang="tr-TR" sz="2400">
                <a:latin typeface="Arial" panose="020B0604020202020204" pitchFamily="34" charset="0"/>
              </a:rPr>
              <a:t>Azotun çok büyük bir kısmı, toprağın yüzey katmanlarında, </a:t>
            </a:r>
          </a:p>
          <a:p>
            <a:pPr algn="just" eaLnBrk="1" hangingPunct="1">
              <a:lnSpc>
                <a:spcPct val="90000"/>
              </a:lnSpc>
              <a:buFont typeface="Wingdings" panose="05000000000000000000" pitchFamily="2" charset="2"/>
              <a:buNone/>
            </a:pPr>
            <a:r>
              <a:rPr lang="tr-TR" altLang="tr-TR" sz="2400">
                <a:latin typeface="Arial" panose="020B0604020202020204" pitchFamily="34" charset="0"/>
              </a:rPr>
              <a:t>organik bileşikler halinde bulunmaktadır.</a:t>
            </a:r>
          </a:p>
        </p:txBody>
      </p:sp>
    </p:spTree>
    <p:extLst>
      <p:ext uri="{BB962C8B-B14F-4D97-AF65-F5344CB8AC3E}">
        <p14:creationId xmlns:p14="http://schemas.microsoft.com/office/powerpoint/2010/main" val="1993179891"/>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3"/>
          <p:cNvSpPr>
            <a:spLocks noGrp="1" noChangeArrowheads="1"/>
          </p:cNvSpPr>
          <p:nvPr>
            <p:ph type="body" idx="1"/>
          </p:nvPr>
        </p:nvSpPr>
        <p:spPr>
          <a:xfrm>
            <a:off x="1774826" y="1196976"/>
            <a:ext cx="8435975" cy="4608513"/>
          </a:xfrm>
        </p:spPr>
        <p:txBody>
          <a:bodyPr/>
          <a:lstStyle/>
          <a:p>
            <a:pPr algn="just" eaLnBrk="1" hangingPunct="1">
              <a:buFont typeface="Wingdings" panose="05000000000000000000" pitchFamily="2" charset="2"/>
              <a:buNone/>
            </a:pPr>
            <a:r>
              <a:rPr lang="tr-TR" altLang="tr-TR" sz="2400">
                <a:latin typeface="Arial" panose="020B0604020202020204" pitchFamily="34" charset="0"/>
              </a:rPr>
              <a:t>Atmosferde bol miktarda bulunan moleküler azotun </a:t>
            </a:r>
          </a:p>
          <a:p>
            <a:pPr algn="just" eaLnBrk="1" hangingPunct="1">
              <a:buFont typeface="Wingdings" panose="05000000000000000000" pitchFamily="2" charset="2"/>
              <a:buNone/>
            </a:pPr>
            <a:r>
              <a:rPr lang="tr-TR" altLang="tr-TR" sz="2400">
                <a:latin typeface="Arial" panose="020B0604020202020204" pitchFamily="34" charset="0"/>
              </a:rPr>
              <a:t>amonyum formlarına indirgenerek yarayışlı duruma </a:t>
            </a:r>
          </a:p>
          <a:p>
            <a:pPr algn="just" eaLnBrk="1" hangingPunct="1">
              <a:buFont typeface="Wingdings" panose="05000000000000000000" pitchFamily="2" charset="2"/>
              <a:buNone/>
            </a:pPr>
            <a:r>
              <a:rPr lang="tr-TR" altLang="tr-TR" sz="2400">
                <a:latin typeface="Arial" panose="020B0604020202020204" pitchFamily="34" charset="0"/>
              </a:rPr>
              <a:t>geçmesine </a:t>
            </a:r>
            <a:r>
              <a:rPr lang="tr-TR" altLang="tr-TR" sz="2400">
                <a:solidFill>
                  <a:srgbClr val="00FFFF"/>
                </a:solidFill>
                <a:latin typeface="Arial" panose="020B0604020202020204" pitchFamily="34" charset="0"/>
              </a:rPr>
              <a:t>azot fiksasyonu </a:t>
            </a:r>
            <a:r>
              <a:rPr lang="tr-TR" altLang="tr-TR" sz="2400">
                <a:latin typeface="Arial" panose="020B0604020202020204" pitchFamily="34" charset="0"/>
              </a:rPr>
              <a:t>denilmektedir.</a:t>
            </a:r>
          </a:p>
          <a:p>
            <a:pPr algn="just" eaLnBrk="1" hangingPunct="1">
              <a:buFont typeface="Wingdings" panose="05000000000000000000" pitchFamily="2" charset="2"/>
              <a:buNone/>
            </a:pPr>
            <a:endParaRPr lang="tr-TR" altLang="tr-TR" sz="2400">
              <a:latin typeface="Arial" panose="020B0604020202020204" pitchFamily="34" charset="0"/>
            </a:endParaRPr>
          </a:p>
          <a:p>
            <a:pPr algn="just" eaLnBrk="1" hangingPunct="1">
              <a:buFont typeface="Wingdings" panose="05000000000000000000" pitchFamily="2" charset="2"/>
              <a:buNone/>
            </a:pPr>
            <a:r>
              <a:rPr lang="tr-TR" altLang="tr-TR" sz="2400">
                <a:latin typeface="Arial" panose="020B0604020202020204" pitchFamily="34" charset="0"/>
              </a:rPr>
              <a:t> </a:t>
            </a:r>
            <a:r>
              <a:rPr lang="tr-TR" altLang="tr-TR" sz="2400">
                <a:solidFill>
                  <a:srgbClr val="00FFFF"/>
                </a:solidFill>
                <a:latin typeface="Arial" panose="020B0604020202020204" pitchFamily="34" charset="0"/>
              </a:rPr>
              <a:t>Azot fiksasyonu</a:t>
            </a:r>
            <a:r>
              <a:rPr lang="tr-TR" altLang="tr-TR" sz="2400">
                <a:latin typeface="Arial" panose="020B0604020202020204" pitchFamily="34" charset="0"/>
              </a:rPr>
              <a:t>, hem biyolojik olan ve hem de biyolojik </a:t>
            </a:r>
          </a:p>
          <a:p>
            <a:pPr algn="just" eaLnBrk="1" hangingPunct="1">
              <a:buFont typeface="Wingdings" panose="05000000000000000000" pitchFamily="2" charset="2"/>
              <a:buNone/>
            </a:pPr>
            <a:r>
              <a:rPr lang="tr-TR" altLang="tr-TR" sz="2400">
                <a:latin typeface="Arial" panose="020B0604020202020204" pitchFamily="34" charset="0"/>
              </a:rPr>
              <a:t>olmayan yollar ile oluşabilmektedir. </a:t>
            </a:r>
          </a:p>
          <a:p>
            <a:pPr algn="just" eaLnBrk="1" hangingPunct="1">
              <a:buFont typeface="Wingdings" panose="05000000000000000000" pitchFamily="2" charset="2"/>
              <a:buNone/>
            </a:pPr>
            <a:endParaRPr lang="tr-TR" altLang="tr-TR" sz="2400">
              <a:latin typeface="Arial" panose="020B0604020202020204" pitchFamily="34" charset="0"/>
            </a:endParaRPr>
          </a:p>
          <a:p>
            <a:pPr algn="just" eaLnBrk="1" hangingPunct="1">
              <a:buFont typeface="Wingdings" panose="05000000000000000000" pitchFamily="2" charset="2"/>
              <a:buNone/>
            </a:pPr>
            <a:r>
              <a:rPr lang="tr-TR" altLang="tr-TR" sz="2400">
                <a:latin typeface="Arial" panose="020B0604020202020204" pitchFamily="34" charset="0"/>
              </a:rPr>
              <a:t>Atmosferdeki azotunun biyolojik olarak bir yıl içersindeki </a:t>
            </a:r>
          </a:p>
          <a:p>
            <a:pPr algn="just" eaLnBrk="1" hangingPunct="1">
              <a:buFont typeface="Wingdings" panose="05000000000000000000" pitchFamily="2" charset="2"/>
              <a:buNone/>
            </a:pPr>
            <a:r>
              <a:rPr lang="tr-TR" altLang="tr-TR" sz="2400">
                <a:latin typeface="Arial" panose="020B0604020202020204" pitchFamily="34" charset="0"/>
              </a:rPr>
              <a:t>fiksasyonu 175 milyon ton olup, bu değer </a:t>
            </a:r>
            <a:r>
              <a:rPr lang="tr-TR" altLang="tr-TR" sz="2400">
                <a:solidFill>
                  <a:srgbClr val="00FFFF"/>
                </a:solidFill>
                <a:latin typeface="Arial" panose="020B0604020202020204" pitchFamily="34" charset="0"/>
              </a:rPr>
              <a:t>tüm azot </a:t>
            </a:r>
          </a:p>
          <a:p>
            <a:pPr algn="just" eaLnBrk="1" hangingPunct="1">
              <a:buFont typeface="Wingdings" panose="05000000000000000000" pitchFamily="2" charset="2"/>
              <a:buNone/>
            </a:pPr>
            <a:r>
              <a:rPr lang="tr-TR" altLang="tr-TR" sz="2400">
                <a:solidFill>
                  <a:srgbClr val="00FFFF"/>
                </a:solidFill>
                <a:latin typeface="Arial" panose="020B0604020202020204" pitchFamily="34" charset="0"/>
              </a:rPr>
              <a:t>fiksasyonunun </a:t>
            </a:r>
            <a:r>
              <a:rPr lang="tr-TR" altLang="tr-TR" sz="2400">
                <a:latin typeface="Arial" panose="020B0604020202020204" pitchFamily="34" charset="0"/>
              </a:rPr>
              <a:t>% 75’ini eş değerdir.</a:t>
            </a:r>
          </a:p>
        </p:txBody>
      </p:sp>
    </p:spTree>
    <p:extLst>
      <p:ext uri="{BB962C8B-B14F-4D97-AF65-F5344CB8AC3E}">
        <p14:creationId xmlns:p14="http://schemas.microsoft.com/office/powerpoint/2010/main" val="1196476247"/>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4"/>
          <p:cNvSpPr>
            <a:spLocks noChangeArrowheads="1"/>
          </p:cNvSpPr>
          <p:nvPr/>
        </p:nvSpPr>
        <p:spPr bwMode="auto">
          <a:xfrm>
            <a:off x="1919288" y="1163639"/>
            <a:ext cx="8208962" cy="5005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lr>
                <a:srgbClr val="B32C16"/>
              </a:buClr>
              <a:buSzPct val="95000"/>
              <a:buFont typeface="Wingdings 2" panose="05020102010507070707" pitchFamily="18" charset="2"/>
              <a:buChar char=""/>
              <a:tabLst>
                <a:tab pos="361950" algn="l"/>
                <a:tab pos="2324100" algn="l"/>
                <a:tab pos="5734050" algn="l"/>
              </a:tabLst>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tabLst>
                <a:tab pos="361950" algn="l"/>
                <a:tab pos="2324100" algn="l"/>
                <a:tab pos="5734050" algn="l"/>
              </a:tabLst>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tabLst>
                <a:tab pos="361950" algn="l"/>
                <a:tab pos="2324100" algn="l"/>
                <a:tab pos="5734050" algn="l"/>
              </a:tabLst>
              <a:defRPr sz="2100">
                <a:solidFill>
                  <a:schemeClr val="tx1"/>
                </a:solidFill>
                <a:latin typeface="Constantia" panose="02030602050306030303" pitchFamily="18" charset="0"/>
              </a:defRPr>
            </a:lvl3pPr>
            <a:lvl4pPr marL="1600200" indent="-228600">
              <a:spcBef>
                <a:spcPct val="20000"/>
              </a:spcBef>
              <a:buClr>
                <a:srgbClr val="B32C16"/>
              </a:buClr>
              <a:buSzPct val="65000"/>
              <a:buFont typeface="Wingdings 2" panose="05020102010507070707" pitchFamily="18" charset="2"/>
              <a:buChar char=""/>
              <a:tabLst>
                <a:tab pos="361950" algn="l"/>
                <a:tab pos="2324100" algn="l"/>
                <a:tab pos="5734050" algn="l"/>
              </a:tabLst>
              <a:defRPr sz="2000">
                <a:solidFill>
                  <a:schemeClr val="tx1"/>
                </a:solidFill>
                <a:latin typeface="Constantia" panose="02030602050306030303" pitchFamily="18" charset="0"/>
              </a:defRPr>
            </a:lvl4pPr>
            <a:lvl5pPr marL="2057400" indent="-228600">
              <a:spcBef>
                <a:spcPct val="20000"/>
              </a:spcBef>
              <a:buClr>
                <a:srgbClr val="F5CD2D"/>
              </a:buClr>
              <a:buSzPct val="65000"/>
              <a:buFont typeface="Wingdings 2" panose="05020102010507070707" pitchFamily="18" charset="2"/>
              <a:buChar char=""/>
              <a:tabLst>
                <a:tab pos="361950" algn="l"/>
                <a:tab pos="2324100" algn="l"/>
                <a:tab pos="5734050" algn="l"/>
              </a:tabLst>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5CD2D"/>
              </a:buClr>
              <a:buSzPct val="65000"/>
              <a:buFont typeface="Wingdings 2" panose="05020102010507070707" pitchFamily="18" charset="2"/>
              <a:buChar char=""/>
              <a:tabLst>
                <a:tab pos="361950" algn="l"/>
                <a:tab pos="2324100" algn="l"/>
                <a:tab pos="5734050" algn="l"/>
              </a:tabLst>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5CD2D"/>
              </a:buClr>
              <a:buSzPct val="65000"/>
              <a:buFont typeface="Wingdings 2" panose="05020102010507070707" pitchFamily="18" charset="2"/>
              <a:buChar char=""/>
              <a:tabLst>
                <a:tab pos="361950" algn="l"/>
                <a:tab pos="2324100" algn="l"/>
                <a:tab pos="5734050" algn="l"/>
              </a:tabLst>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5CD2D"/>
              </a:buClr>
              <a:buSzPct val="65000"/>
              <a:buFont typeface="Wingdings 2" panose="05020102010507070707" pitchFamily="18" charset="2"/>
              <a:buChar char=""/>
              <a:tabLst>
                <a:tab pos="361950" algn="l"/>
                <a:tab pos="2324100" algn="l"/>
                <a:tab pos="5734050" algn="l"/>
              </a:tabLst>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5CD2D"/>
              </a:buClr>
              <a:buSzPct val="65000"/>
              <a:buFont typeface="Wingdings 2" panose="05020102010507070707" pitchFamily="18" charset="2"/>
              <a:buChar char=""/>
              <a:tabLst>
                <a:tab pos="361950" algn="l"/>
                <a:tab pos="2324100" algn="l"/>
                <a:tab pos="5734050" algn="l"/>
              </a:tabLst>
              <a:defRPr sz="2000">
                <a:solidFill>
                  <a:schemeClr val="tx1"/>
                </a:solidFill>
                <a:latin typeface="Constantia" panose="02030602050306030303" pitchFamily="18" charset="0"/>
              </a:defRPr>
            </a:lvl9pPr>
          </a:lstStyle>
          <a:p>
            <a:pPr eaLnBrk="1" hangingPunct="1">
              <a:spcBef>
                <a:spcPct val="0"/>
              </a:spcBef>
              <a:buClrTx/>
              <a:buSzTx/>
              <a:buFontTx/>
              <a:buNone/>
            </a:pPr>
            <a:endParaRPr lang="tr-TR" altLang="tr-TR" sz="1800">
              <a:latin typeface="Arial" panose="020B0604020202020204" pitchFamily="34" charset="0"/>
            </a:endParaRPr>
          </a:p>
          <a:p>
            <a:pPr algn="just" eaLnBrk="1" hangingPunct="1">
              <a:spcBef>
                <a:spcPct val="0"/>
              </a:spcBef>
              <a:buClrTx/>
              <a:buSzTx/>
              <a:buFontTx/>
              <a:buNone/>
            </a:pPr>
            <a:endParaRPr lang="tr-TR" altLang="tr-TR" sz="1800" b="1">
              <a:latin typeface="Arial" panose="020B0604020202020204" pitchFamily="34" charset="0"/>
            </a:endParaRPr>
          </a:p>
          <a:p>
            <a:pPr algn="just" eaLnBrk="1" hangingPunct="1">
              <a:spcBef>
                <a:spcPct val="0"/>
              </a:spcBef>
              <a:buClrTx/>
              <a:buSzTx/>
              <a:buFontTx/>
              <a:buNone/>
            </a:pPr>
            <a:endParaRPr lang="tr-TR" altLang="tr-TR" sz="1800" b="1">
              <a:latin typeface="Arial" panose="020B0604020202020204" pitchFamily="34" charset="0"/>
            </a:endParaRPr>
          </a:p>
          <a:p>
            <a:pPr algn="just" eaLnBrk="1" hangingPunct="1">
              <a:spcBef>
                <a:spcPct val="0"/>
              </a:spcBef>
              <a:buClrTx/>
              <a:buSzTx/>
              <a:buFontTx/>
              <a:buNone/>
            </a:pPr>
            <a:endParaRPr lang="tr-TR" altLang="tr-TR" sz="1800" b="1">
              <a:latin typeface="Arial" panose="020B0604020202020204" pitchFamily="34" charset="0"/>
            </a:endParaRPr>
          </a:p>
          <a:p>
            <a:pPr algn="just" eaLnBrk="1" hangingPunct="1">
              <a:spcBef>
                <a:spcPct val="0"/>
              </a:spcBef>
              <a:buClrTx/>
              <a:buSzTx/>
              <a:buFontTx/>
              <a:buNone/>
            </a:pPr>
            <a:endParaRPr lang="tr-TR" altLang="tr-TR" sz="1800" b="1">
              <a:latin typeface="Arial" panose="020B0604020202020204" pitchFamily="34" charset="0"/>
            </a:endParaRPr>
          </a:p>
          <a:p>
            <a:pPr algn="just" eaLnBrk="1" hangingPunct="1">
              <a:spcBef>
                <a:spcPct val="0"/>
              </a:spcBef>
              <a:buClrTx/>
              <a:buSzTx/>
              <a:buFontTx/>
              <a:buNone/>
            </a:pPr>
            <a:endParaRPr lang="tr-TR" altLang="tr-TR" sz="1800" b="1">
              <a:latin typeface="Arial" panose="020B0604020202020204" pitchFamily="34" charset="0"/>
            </a:endParaRPr>
          </a:p>
          <a:p>
            <a:pPr algn="just" eaLnBrk="1" hangingPunct="1">
              <a:spcBef>
                <a:spcPct val="0"/>
              </a:spcBef>
              <a:buClrTx/>
              <a:buSzTx/>
              <a:buFontTx/>
              <a:buNone/>
            </a:pPr>
            <a:endParaRPr lang="tr-TR" altLang="tr-TR" sz="1800" b="1">
              <a:latin typeface="Arial" panose="020B0604020202020204" pitchFamily="34" charset="0"/>
            </a:endParaRPr>
          </a:p>
          <a:p>
            <a:pPr algn="just" eaLnBrk="1" hangingPunct="1">
              <a:spcBef>
                <a:spcPct val="0"/>
              </a:spcBef>
              <a:buClrTx/>
              <a:buSzTx/>
              <a:buFontTx/>
              <a:buNone/>
            </a:pPr>
            <a:endParaRPr lang="tr-TR" altLang="tr-TR" sz="1800" b="1">
              <a:latin typeface="Arial" panose="020B0604020202020204" pitchFamily="34" charset="0"/>
            </a:endParaRPr>
          </a:p>
          <a:p>
            <a:pPr algn="just" eaLnBrk="1" hangingPunct="1">
              <a:spcBef>
                <a:spcPct val="0"/>
              </a:spcBef>
              <a:buClrTx/>
              <a:buSzTx/>
              <a:buFontTx/>
              <a:buNone/>
            </a:pPr>
            <a:endParaRPr lang="tr-TR" altLang="tr-TR" sz="1800" b="1">
              <a:latin typeface="Arial" panose="020B0604020202020204" pitchFamily="34" charset="0"/>
            </a:endParaRPr>
          </a:p>
          <a:p>
            <a:pPr algn="just" eaLnBrk="1" hangingPunct="1">
              <a:spcBef>
                <a:spcPct val="0"/>
              </a:spcBef>
              <a:buClrTx/>
              <a:buSzTx/>
              <a:buFontTx/>
              <a:buNone/>
            </a:pPr>
            <a:endParaRPr lang="tr-TR" altLang="tr-TR" sz="1800" b="1">
              <a:latin typeface="Arial" panose="020B0604020202020204" pitchFamily="34" charset="0"/>
            </a:endParaRPr>
          </a:p>
          <a:p>
            <a:pPr algn="just" eaLnBrk="1" hangingPunct="1">
              <a:spcBef>
                <a:spcPct val="0"/>
              </a:spcBef>
              <a:buClrTx/>
              <a:buSzTx/>
              <a:buFontTx/>
              <a:buNone/>
            </a:pPr>
            <a:endParaRPr lang="tr-TR" altLang="tr-TR" sz="1800" b="1">
              <a:latin typeface="Arial" panose="020B0604020202020204" pitchFamily="34" charset="0"/>
            </a:endParaRPr>
          </a:p>
          <a:p>
            <a:pPr algn="just" eaLnBrk="1" hangingPunct="1">
              <a:spcBef>
                <a:spcPct val="0"/>
              </a:spcBef>
              <a:buClrTx/>
              <a:buSzTx/>
              <a:buFontTx/>
              <a:buNone/>
            </a:pPr>
            <a:endParaRPr lang="tr-TR" altLang="tr-TR" sz="1800" b="1">
              <a:latin typeface="Arial" panose="020B0604020202020204" pitchFamily="34" charset="0"/>
            </a:endParaRPr>
          </a:p>
          <a:p>
            <a:pPr algn="just" eaLnBrk="1" hangingPunct="1">
              <a:spcBef>
                <a:spcPct val="0"/>
              </a:spcBef>
              <a:buClrTx/>
              <a:buSzTx/>
              <a:buFontTx/>
              <a:buNone/>
            </a:pPr>
            <a:endParaRPr lang="tr-TR" altLang="tr-TR" sz="1800" b="1">
              <a:latin typeface="Arial" panose="020B0604020202020204" pitchFamily="34" charset="0"/>
            </a:endParaRPr>
          </a:p>
          <a:p>
            <a:pPr algn="just" eaLnBrk="1" hangingPunct="1">
              <a:spcBef>
                <a:spcPct val="0"/>
              </a:spcBef>
              <a:buClrTx/>
              <a:buSzTx/>
              <a:buFontTx/>
              <a:buNone/>
            </a:pPr>
            <a:endParaRPr lang="tr-TR" altLang="tr-TR" sz="1800" b="1">
              <a:latin typeface="Arial" panose="020B0604020202020204" pitchFamily="34" charset="0"/>
            </a:endParaRPr>
          </a:p>
          <a:p>
            <a:pPr algn="just" eaLnBrk="1" hangingPunct="1">
              <a:spcBef>
                <a:spcPct val="0"/>
              </a:spcBef>
              <a:buClrTx/>
              <a:buSzTx/>
              <a:buFontTx/>
              <a:buNone/>
            </a:pPr>
            <a:endParaRPr lang="tr-TR" altLang="tr-TR" sz="1800" b="1">
              <a:latin typeface="Arial" panose="020B0604020202020204" pitchFamily="34" charset="0"/>
            </a:endParaRPr>
          </a:p>
          <a:p>
            <a:pPr algn="just" eaLnBrk="1" hangingPunct="1">
              <a:spcBef>
                <a:spcPct val="0"/>
              </a:spcBef>
              <a:buClrTx/>
              <a:buSzTx/>
              <a:buFontTx/>
              <a:buNone/>
            </a:pPr>
            <a:endParaRPr lang="tr-TR" altLang="tr-TR" sz="1800" b="1">
              <a:latin typeface="Arial" panose="020B0604020202020204" pitchFamily="34" charset="0"/>
            </a:endParaRPr>
          </a:p>
          <a:p>
            <a:pPr algn="just" eaLnBrk="1" hangingPunct="1">
              <a:spcBef>
                <a:spcPct val="0"/>
              </a:spcBef>
              <a:buClrTx/>
              <a:buSzTx/>
              <a:buFontTx/>
              <a:buNone/>
            </a:pPr>
            <a:endParaRPr lang="tr-TR" altLang="tr-TR" sz="1800" b="1">
              <a:latin typeface="Arial" panose="020B0604020202020204" pitchFamily="34" charset="0"/>
            </a:endParaRPr>
          </a:p>
          <a:p>
            <a:pPr algn="just" eaLnBrk="1" hangingPunct="1">
              <a:spcBef>
                <a:spcPct val="0"/>
              </a:spcBef>
              <a:buClrTx/>
              <a:buSzTx/>
              <a:buFontTx/>
              <a:buNone/>
            </a:pPr>
            <a:r>
              <a:rPr lang="tr-TR" altLang="tr-TR" sz="1600" b="1">
                <a:latin typeface="Arial" panose="020B0604020202020204" pitchFamily="34" charset="0"/>
              </a:rPr>
              <a:t>   </a:t>
            </a:r>
            <a:endParaRPr lang="tr-TR" altLang="tr-TR" sz="1600">
              <a:latin typeface="Arial" panose="020B0604020202020204" pitchFamily="34" charset="0"/>
            </a:endParaRPr>
          </a:p>
        </p:txBody>
      </p:sp>
      <p:sp>
        <p:nvSpPr>
          <p:cNvPr id="67587" name="Rectangle 427"/>
          <p:cNvSpPr>
            <a:spLocks noChangeArrowheads="1"/>
          </p:cNvSpPr>
          <p:nvPr/>
        </p:nvSpPr>
        <p:spPr bwMode="auto">
          <a:xfrm>
            <a:off x="2782888" y="1528764"/>
            <a:ext cx="5846762"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rgbClr val="B32C16"/>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B32C16"/>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algn="just" eaLnBrk="1" hangingPunct="1">
              <a:spcBef>
                <a:spcPct val="0"/>
              </a:spcBef>
              <a:buClrTx/>
              <a:buSzTx/>
              <a:buFontTx/>
              <a:buNone/>
            </a:pPr>
            <a:r>
              <a:rPr lang="tr-TR" altLang="tr-TR" sz="2000" b="1">
                <a:latin typeface="Arial" panose="020B0604020202020204" pitchFamily="34" charset="0"/>
              </a:rPr>
              <a:t>Yerkürenin çeşitli kısımlarındaki azot miktarları</a:t>
            </a:r>
          </a:p>
        </p:txBody>
      </p:sp>
      <p:sp>
        <p:nvSpPr>
          <p:cNvPr id="67588" name="Rectangle 463"/>
          <p:cNvSpPr>
            <a:spLocks noChangeArrowheads="1"/>
          </p:cNvSpPr>
          <p:nvPr/>
        </p:nvSpPr>
        <p:spPr bwMode="auto">
          <a:xfrm>
            <a:off x="6003925" y="3260725"/>
            <a:ext cx="18415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rgbClr val="B32C16"/>
              </a:buClr>
              <a:buSzPct val="95000"/>
              <a:buFont typeface="Wingdings 2" panose="05020102010507070707" pitchFamily="18" charset="2"/>
              <a:buChar char=""/>
              <a:tabLst>
                <a:tab pos="3314700" algn="l"/>
              </a:tabLst>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tabLst>
                <a:tab pos="3314700" algn="l"/>
              </a:tabLst>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tabLst>
                <a:tab pos="3314700" algn="l"/>
              </a:tabLst>
              <a:defRPr sz="2100">
                <a:solidFill>
                  <a:schemeClr val="tx1"/>
                </a:solidFill>
                <a:latin typeface="Constantia" panose="02030602050306030303" pitchFamily="18" charset="0"/>
              </a:defRPr>
            </a:lvl3pPr>
            <a:lvl4pPr marL="1600200" indent="-228600">
              <a:spcBef>
                <a:spcPct val="20000"/>
              </a:spcBef>
              <a:buClr>
                <a:srgbClr val="B32C16"/>
              </a:buClr>
              <a:buSzPct val="65000"/>
              <a:buFont typeface="Wingdings 2" panose="05020102010507070707" pitchFamily="18" charset="2"/>
              <a:buChar char=""/>
              <a:tabLst>
                <a:tab pos="3314700" algn="l"/>
              </a:tabLst>
              <a:defRPr sz="2000">
                <a:solidFill>
                  <a:schemeClr val="tx1"/>
                </a:solidFill>
                <a:latin typeface="Constantia" panose="02030602050306030303" pitchFamily="18" charset="0"/>
              </a:defRPr>
            </a:lvl4pPr>
            <a:lvl5pPr marL="2057400" indent="-228600">
              <a:spcBef>
                <a:spcPct val="20000"/>
              </a:spcBef>
              <a:buClr>
                <a:srgbClr val="F5CD2D"/>
              </a:buClr>
              <a:buSzPct val="65000"/>
              <a:buFont typeface="Wingdings 2" panose="05020102010507070707" pitchFamily="18" charset="2"/>
              <a:buChar char=""/>
              <a:tabLst>
                <a:tab pos="3314700" algn="l"/>
              </a:tabLst>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5CD2D"/>
              </a:buClr>
              <a:buSzPct val="65000"/>
              <a:buFont typeface="Wingdings 2" panose="05020102010507070707" pitchFamily="18" charset="2"/>
              <a:buChar char=""/>
              <a:tabLst>
                <a:tab pos="3314700" algn="l"/>
              </a:tabLst>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5CD2D"/>
              </a:buClr>
              <a:buSzPct val="65000"/>
              <a:buFont typeface="Wingdings 2" panose="05020102010507070707" pitchFamily="18" charset="2"/>
              <a:buChar char=""/>
              <a:tabLst>
                <a:tab pos="3314700" algn="l"/>
              </a:tabLst>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5CD2D"/>
              </a:buClr>
              <a:buSzPct val="65000"/>
              <a:buFont typeface="Wingdings 2" panose="05020102010507070707" pitchFamily="18" charset="2"/>
              <a:buChar char=""/>
              <a:tabLst>
                <a:tab pos="3314700" algn="l"/>
              </a:tabLst>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5CD2D"/>
              </a:buClr>
              <a:buSzPct val="65000"/>
              <a:buFont typeface="Wingdings 2" panose="05020102010507070707" pitchFamily="18" charset="2"/>
              <a:buChar char=""/>
              <a:tabLst>
                <a:tab pos="3314700" algn="l"/>
              </a:tabLst>
              <a:defRPr sz="2000">
                <a:solidFill>
                  <a:schemeClr val="tx1"/>
                </a:solidFill>
                <a:latin typeface="Constantia" panose="02030602050306030303" pitchFamily="18" charset="0"/>
              </a:defRPr>
            </a:lvl9pPr>
          </a:lstStyle>
          <a:p>
            <a:pPr algn="ctr">
              <a:spcBef>
                <a:spcPct val="0"/>
              </a:spcBef>
              <a:buClrTx/>
              <a:buSzTx/>
              <a:buFontTx/>
              <a:buNone/>
            </a:pPr>
            <a:endParaRPr lang="tr-TR" altLang="tr-TR" sz="1600">
              <a:latin typeface="Arial" panose="020B0604020202020204" pitchFamily="34" charset="0"/>
            </a:endParaRPr>
          </a:p>
        </p:txBody>
      </p:sp>
      <p:graphicFrame>
        <p:nvGraphicFramePr>
          <p:cNvPr id="62128" name="Group 688"/>
          <p:cNvGraphicFramePr>
            <a:graphicFrameLocks noGrp="1"/>
          </p:cNvGraphicFramePr>
          <p:nvPr/>
        </p:nvGraphicFramePr>
        <p:xfrm>
          <a:off x="1919289" y="1990726"/>
          <a:ext cx="8497887" cy="4640263"/>
        </p:xfrm>
        <a:graphic>
          <a:graphicData uri="http://schemas.openxmlformats.org/drawingml/2006/table">
            <a:tbl>
              <a:tblPr/>
              <a:tblGrid>
                <a:gridCol w="2590800">
                  <a:extLst>
                    <a:ext uri="{9D8B030D-6E8A-4147-A177-3AD203B41FA5}">
                      <a16:colId xmlns:a16="http://schemas.microsoft.com/office/drawing/2014/main" val="3329358005"/>
                    </a:ext>
                  </a:extLst>
                </a:gridCol>
                <a:gridCol w="3317875">
                  <a:extLst>
                    <a:ext uri="{9D8B030D-6E8A-4147-A177-3AD203B41FA5}">
                      <a16:colId xmlns:a16="http://schemas.microsoft.com/office/drawing/2014/main" val="3462861734"/>
                    </a:ext>
                  </a:extLst>
                </a:gridCol>
                <a:gridCol w="2589213">
                  <a:extLst>
                    <a:ext uri="{9D8B030D-6E8A-4147-A177-3AD203B41FA5}">
                      <a16:colId xmlns:a16="http://schemas.microsoft.com/office/drawing/2014/main" val="1803739883"/>
                    </a:ext>
                  </a:extLst>
                </a:gridCol>
              </a:tblGrid>
              <a:tr h="737248">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just" defTabSz="914400" rtl="0" eaLnBrk="1" fontAlgn="base" latinLnBrk="0" hangingPunct="1">
                        <a:lnSpc>
                          <a:spcPct val="100000"/>
                        </a:lnSpc>
                        <a:spcBef>
                          <a:spcPct val="0"/>
                        </a:spcBef>
                        <a:spcAft>
                          <a:spcPct val="0"/>
                        </a:spcAft>
                        <a:buClr>
                          <a:schemeClr val="hlink"/>
                        </a:buClr>
                        <a:buSzPct val="60000"/>
                        <a:buFont typeface="Wingdings" panose="05000000000000000000" pitchFamily="2" charset="2"/>
                        <a:buNone/>
                        <a:tabLst/>
                      </a:pPr>
                      <a:r>
                        <a:rPr kumimoji="0" lang="tr-TR" altLang="tr-TR" sz="2000" b="1" i="0" u="sng"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ea typeface="SimSun" panose="02010600030101010101" pitchFamily="2" charset="-122"/>
                          <a:cs typeface="Arial" panose="020B0604020202020204" pitchFamily="34" charset="0"/>
                        </a:rPr>
                        <a:t>Yer</a:t>
                      </a:r>
                    </a:p>
                  </a:txBody>
                  <a:tcPr marT="45729" marB="45729" horzOverflow="overflow">
                    <a:lnL cap="flat">
                      <a:noFill/>
                    </a:lnL>
                    <a:lnR>
                      <a:noFill/>
                    </a:lnR>
                    <a:lnT cap="flat">
                      <a:noFill/>
                    </a:lnT>
                    <a:lnB>
                      <a:noFill/>
                    </a:lnB>
                    <a:lnTlToBr>
                      <a:noFill/>
                    </a:lnTlToBr>
                    <a:lnBlToTr>
                      <a:noFill/>
                    </a:lnBlToTr>
                    <a:no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
                          <a:schemeClr val="hlink"/>
                        </a:buClr>
                        <a:buSzPct val="60000"/>
                        <a:buFont typeface="Wingdings" panose="05000000000000000000" pitchFamily="2" charset="2"/>
                        <a:buNone/>
                        <a:tabLst/>
                      </a:pPr>
                      <a:r>
                        <a:rPr kumimoji="0" lang="tr-TR" altLang="tr-TR" sz="2000" b="1" i="0" u="sng"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ea typeface="SimSun" panose="02010600030101010101" pitchFamily="2" charset="-122"/>
                          <a:cs typeface="Arial" panose="020B0604020202020204" pitchFamily="34" charset="0"/>
                        </a:rPr>
                        <a:t>Azot formu</a:t>
                      </a:r>
                    </a:p>
                  </a:txBody>
                  <a:tcPr marT="45729" marB="45729" horzOverflow="overflow">
                    <a:lnL>
                      <a:noFill/>
                    </a:lnL>
                    <a:lnR>
                      <a:noFill/>
                    </a:lnR>
                    <a:lnT cap="flat">
                      <a:noFill/>
                    </a:lnT>
                    <a:lnB>
                      <a:noFill/>
                    </a:lnB>
                    <a:lnTlToBr>
                      <a:noFill/>
                    </a:lnTlToBr>
                    <a:lnBlToTr>
                      <a:noFill/>
                    </a:lnBlToTr>
                    <a:no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ctr" defTabSz="914400" rtl="0" eaLnBrk="1" fontAlgn="base" latinLnBrk="0" hangingPunct="1">
                        <a:lnSpc>
                          <a:spcPct val="100000"/>
                        </a:lnSpc>
                        <a:spcBef>
                          <a:spcPct val="0"/>
                        </a:spcBef>
                        <a:spcAft>
                          <a:spcPct val="0"/>
                        </a:spcAft>
                        <a:buClr>
                          <a:schemeClr val="hlink"/>
                        </a:buClr>
                        <a:buSzPct val="60000"/>
                        <a:buFont typeface="Wingdings" panose="05000000000000000000" pitchFamily="2" charset="2"/>
                        <a:buNone/>
                        <a:tabLst/>
                      </a:pPr>
                      <a:r>
                        <a:rPr kumimoji="0" lang="tr-TR" altLang="tr-TR" sz="2000" b="1" i="0" u="sng"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ea typeface="SimSun" panose="02010600030101010101" pitchFamily="2" charset="-122"/>
                          <a:cs typeface="Arial" panose="020B0604020202020204" pitchFamily="34" charset="0"/>
                        </a:rPr>
                        <a:t>Miktar (ton)</a:t>
                      </a:r>
                    </a:p>
                    <a:p>
                      <a:pPr marL="0" marR="0" lvl="0" indent="0" algn="ctr" defTabSz="914400" rtl="0" eaLnBrk="1" fontAlgn="base" latinLnBrk="0" hangingPunct="1">
                        <a:lnSpc>
                          <a:spcPct val="100000"/>
                        </a:lnSpc>
                        <a:spcBef>
                          <a:spcPct val="0"/>
                        </a:spcBef>
                        <a:spcAft>
                          <a:spcPct val="0"/>
                        </a:spcAft>
                        <a:buClr>
                          <a:schemeClr val="hlink"/>
                        </a:buClr>
                        <a:buSzPct val="60000"/>
                        <a:buFont typeface="Wingdings" panose="05000000000000000000" pitchFamily="2" charset="2"/>
                        <a:buNone/>
                        <a:tabLst/>
                      </a:pPr>
                      <a:endParaRPr kumimoji="0" lang="tr-TR" altLang="tr-TR" sz="2000" b="1" i="0"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ea typeface="SimSun" panose="02010600030101010101" pitchFamily="2" charset="-122"/>
                        <a:cs typeface="Arial" panose="020B0604020202020204" pitchFamily="34" charset="0"/>
                      </a:endParaRPr>
                    </a:p>
                  </a:txBody>
                  <a:tcPr marT="45729" marB="45729" horzOverflow="overflow">
                    <a:lnL>
                      <a:noFill/>
                    </a:lnL>
                    <a:lnR cap="flat">
                      <a:noFill/>
                    </a:lnR>
                    <a:lnT cap="flat">
                      <a:noFill/>
                    </a:lnT>
                    <a:lnB>
                      <a:noFill/>
                    </a:lnB>
                    <a:lnTlToBr>
                      <a:noFill/>
                    </a:lnTlToBr>
                    <a:lnBlToTr>
                      <a:noFill/>
                    </a:lnBlToTr>
                    <a:noFill/>
                  </a:tcPr>
                </a:tc>
                <a:extLst>
                  <a:ext uri="{0D108BD9-81ED-4DB2-BD59-A6C34878D82A}">
                    <a16:rowId xmlns:a16="http://schemas.microsoft.com/office/drawing/2014/main" val="2008682456"/>
                  </a:ext>
                </a:extLst>
              </a:tr>
              <a:tr h="325251">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just" defTabSz="914400" rtl="0" eaLnBrk="1" fontAlgn="base" latinLnBrk="0" hangingPunct="1">
                        <a:lnSpc>
                          <a:spcPct val="70000"/>
                        </a:lnSpc>
                        <a:spcBef>
                          <a:spcPct val="0"/>
                        </a:spcBef>
                        <a:spcAft>
                          <a:spcPct val="0"/>
                        </a:spcAft>
                        <a:buClr>
                          <a:schemeClr val="hlink"/>
                        </a:buClr>
                        <a:buSzPct val="60000"/>
                        <a:buFont typeface="Wingdings" panose="05000000000000000000" pitchFamily="2" charset="2"/>
                        <a:buNone/>
                        <a:tabLst/>
                      </a:pPr>
                      <a:r>
                        <a:rPr kumimoji="0" lang="tr-TR" altLang="tr-TR" sz="2000" b="0" i="0"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ea typeface="SimSun" panose="02010600030101010101" pitchFamily="2" charset="-122"/>
                          <a:cs typeface="Arial" panose="020B0604020202020204" pitchFamily="34" charset="0"/>
                        </a:rPr>
                        <a:t>Atmosfer</a:t>
                      </a:r>
                    </a:p>
                  </a:txBody>
                  <a:tcPr marT="45729" marB="45729" horzOverflow="overflow">
                    <a:lnL cap="flat">
                      <a:noFill/>
                    </a:lnL>
                    <a:lnR>
                      <a:noFill/>
                    </a:lnR>
                    <a:lnT>
                      <a:noFill/>
                    </a:lnT>
                    <a:lnB>
                      <a:noFill/>
                    </a:lnB>
                    <a:lnTlToBr>
                      <a:noFill/>
                    </a:lnTlToBr>
                    <a:lnBlToTr>
                      <a:noFill/>
                    </a:lnBlToTr>
                    <a:no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ctr" defTabSz="914400" rtl="0" eaLnBrk="1" fontAlgn="base" latinLnBrk="0" hangingPunct="1">
                        <a:lnSpc>
                          <a:spcPct val="70000"/>
                        </a:lnSpc>
                        <a:spcBef>
                          <a:spcPct val="0"/>
                        </a:spcBef>
                        <a:spcAft>
                          <a:spcPct val="0"/>
                        </a:spcAft>
                        <a:buClr>
                          <a:schemeClr val="hlink"/>
                        </a:buClr>
                        <a:buSzPct val="60000"/>
                        <a:buFont typeface="Wingdings" panose="05000000000000000000" pitchFamily="2" charset="2"/>
                        <a:buNone/>
                        <a:tabLst/>
                      </a:pPr>
                      <a:r>
                        <a:rPr kumimoji="0" lang="tr-TR" altLang="tr-TR" sz="2000" b="0" i="0"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ea typeface="SimSun" panose="02010600030101010101" pitchFamily="2" charset="-122"/>
                          <a:cs typeface="Arial" panose="020B0604020202020204" pitchFamily="34" charset="0"/>
                        </a:rPr>
                        <a:t>N</a:t>
                      </a:r>
                      <a:r>
                        <a:rPr kumimoji="0" lang="tr-TR" altLang="tr-TR" sz="2000" b="0" i="0" u="none" strike="noStrike" cap="none" normalizeH="0" baseline="-30000" dirty="0" smtClean="0">
                          <a:ln>
                            <a:noFill/>
                          </a:ln>
                          <a:solidFill>
                            <a:schemeClr val="tx1"/>
                          </a:solidFill>
                          <a:effectLst>
                            <a:outerShdw blurRad="38100" dist="38100" dir="2700000" algn="tl">
                              <a:srgbClr val="000000"/>
                            </a:outerShdw>
                          </a:effectLst>
                          <a:latin typeface="Arial" panose="020B0604020202020204" pitchFamily="34" charset="0"/>
                          <a:ea typeface="SimSun" panose="02010600030101010101" pitchFamily="2" charset="-122"/>
                          <a:cs typeface="Arial" panose="020B0604020202020204" pitchFamily="34" charset="0"/>
                        </a:rPr>
                        <a:t>2</a:t>
                      </a:r>
                      <a:r>
                        <a:rPr kumimoji="0" lang="tr-TR" altLang="tr-TR" sz="2000" b="0" i="0"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ea typeface="SimSun" panose="02010600030101010101" pitchFamily="2" charset="-122"/>
                          <a:cs typeface="Arial" panose="020B0604020202020204" pitchFamily="34" charset="0"/>
                        </a:rPr>
                        <a:t> moleküler azot</a:t>
                      </a:r>
                    </a:p>
                  </a:txBody>
                  <a:tcPr marT="45729" marB="45729" horzOverflow="overflow">
                    <a:lnL>
                      <a:noFill/>
                    </a:lnL>
                    <a:lnR>
                      <a:noFill/>
                    </a:lnR>
                    <a:lnT>
                      <a:noFill/>
                    </a:lnT>
                    <a:lnB>
                      <a:noFill/>
                    </a:lnB>
                    <a:lnTlToBr>
                      <a:noFill/>
                    </a:lnTlToBr>
                    <a:lnBlToTr>
                      <a:noFill/>
                    </a:lnBlToTr>
                    <a:no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ctr" defTabSz="914400" rtl="0" eaLnBrk="1" fontAlgn="base" latinLnBrk="0" hangingPunct="1">
                        <a:lnSpc>
                          <a:spcPct val="70000"/>
                        </a:lnSpc>
                        <a:spcBef>
                          <a:spcPct val="0"/>
                        </a:spcBef>
                        <a:spcAft>
                          <a:spcPct val="0"/>
                        </a:spcAft>
                        <a:buClr>
                          <a:schemeClr val="hlink"/>
                        </a:buClr>
                        <a:buSzPct val="60000"/>
                        <a:buFont typeface="Wingdings" panose="05000000000000000000" pitchFamily="2" charset="2"/>
                        <a:buNone/>
                        <a:tabLst/>
                      </a:pPr>
                      <a:r>
                        <a:rPr kumimoji="0" lang="tr-TR" altLang="tr-TR"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ea typeface="SimSun" panose="02010600030101010101" pitchFamily="2" charset="-122"/>
                          <a:cs typeface="Arial" panose="020B0604020202020204" pitchFamily="34" charset="0"/>
                        </a:rPr>
                        <a:t>3.92 x 10</a:t>
                      </a:r>
                      <a:r>
                        <a:rPr kumimoji="0" lang="tr-TR" altLang="tr-TR" sz="2000" b="0" i="0" u="none" strike="noStrike" cap="none" normalizeH="0" baseline="30000" smtClean="0">
                          <a:ln>
                            <a:noFill/>
                          </a:ln>
                          <a:solidFill>
                            <a:schemeClr val="tx1"/>
                          </a:solidFill>
                          <a:effectLst>
                            <a:outerShdw blurRad="38100" dist="38100" dir="2700000" algn="tl">
                              <a:srgbClr val="000000"/>
                            </a:outerShdw>
                          </a:effectLst>
                          <a:latin typeface="Arial" panose="020B0604020202020204" pitchFamily="34" charset="0"/>
                          <a:ea typeface="SimSun" panose="02010600030101010101" pitchFamily="2" charset="-122"/>
                          <a:cs typeface="Arial" panose="020B0604020202020204" pitchFamily="34" charset="0"/>
                        </a:rPr>
                        <a:t>15</a:t>
                      </a:r>
                      <a:endParaRPr kumimoji="0" lang="tr-TR" altLang="tr-TR"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ea typeface="SimSun" panose="02010600030101010101" pitchFamily="2" charset="-122"/>
                        <a:cs typeface="Arial" panose="020B0604020202020204" pitchFamily="34" charset="0"/>
                      </a:endParaRPr>
                    </a:p>
                  </a:txBody>
                  <a:tcPr marT="45729" marB="45729"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3074991260"/>
                  </a:ext>
                </a:extLst>
              </a:tr>
              <a:tr h="325251">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just" defTabSz="914400" rtl="0" eaLnBrk="1" fontAlgn="base" latinLnBrk="0" hangingPunct="1">
                        <a:lnSpc>
                          <a:spcPct val="70000"/>
                        </a:lnSpc>
                        <a:spcBef>
                          <a:spcPct val="0"/>
                        </a:spcBef>
                        <a:spcAft>
                          <a:spcPct val="0"/>
                        </a:spcAft>
                        <a:buClr>
                          <a:schemeClr val="hlink"/>
                        </a:buClr>
                        <a:buSzPct val="60000"/>
                        <a:buFont typeface="Wingdings" panose="05000000000000000000" pitchFamily="2" charset="2"/>
                        <a:buNone/>
                        <a:tabLst/>
                      </a:pPr>
                      <a:r>
                        <a:rPr kumimoji="0" lang="tr-TR" altLang="tr-TR" sz="2000" b="0" i="0"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ea typeface="SimSun" panose="02010600030101010101" pitchFamily="2" charset="-122"/>
                          <a:cs typeface="Arial" panose="020B0604020202020204" pitchFamily="34" charset="0"/>
                        </a:rPr>
                        <a:t>Atmosfer</a:t>
                      </a:r>
                    </a:p>
                  </a:txBody>
                  <a:tcPr marT="45729" marB="45729" horzOverflow="overflow">
                    <a:lnL cap="flat">
                      <a:noFill/>
                    </a:lnL>
                    <a:lnR>
                      <a:noFill/>
                    </a:lnR>
                    <a:lnT>
                      <a:noFill/>
                    </a:lnT>
                    <a:lnB>
                      <a:noFill/>
                    </a:lnB>
                    <a:lnTlToBr>
                      <a:noFill/>
                    </a:lnTlToBr>
                    <a:lnBlToTr>
                      <a:noFill/>
                    </a:lnBlToTr>
                    <a:no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ctr" defTabSz="914400" rtl="0" eaLnBrk="1" fontAlgn="base" latinLnBrk="0" hangingPunct="1">
                        <a:lnSpc>
                          <a:spcPct val="70000"/>
                        </a:lnSpc>
                        <a:spcBef>
                          <a:spcPct val="0"/>
                        </a:spcBef>
                        <a:spcAft>
                          <a:spcPct val="0"/>
                        </a:spcAft>
                        <a:buClr>
                          <a:schemeClr val="hlink"/>
                        </a:buClr>
                        <a:buSzPct val="60000"/>
                        <a:buFont typeface="Wingdings" panose="05000000000000000000" pitchFamily="2" charset="2"/>
                        <a:buNone/>
                        <a:tabLst/>
                      </a:pPr>
                      <a:r>
                        <a:rPr kumimoji="0" lang="tr-TR" altLang="tr-TR" sz="2000" b="0" i="0"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ea typeface="SimSun" panose="02010600030101010101" pitchFamily="2" charset="-122"/>
                          <a:cs typeface="Arial" panose="020B0604020202020204" pitchFamily="34" charset="0"/>
                        </a:rPr>
                        <a:t>N</a:t>
                      </a:r>
                      <a:r>
                        <a:rPr kumimoji="0" lang="tr-TR" altLang="tr-TR" sz="2000" b="0" i="0" u="none" strike="noStrike" cap="none" normalizeH="0" baseline="-30000" dirty="0" smtClean="0">
                          <a:ln>
                            <a:noFill/>
                          </a:ln>
                          <a:solidFill>
                            <a:schemeClr val="tx1"/>
                          </a:solidFill>
                          <a:effectLst>
                            <a:outerShdw blurRad="38100" dist="38100" dir="2700000" algn="tl">
                              <a:srgbClr val="000000"/>
                            </a:outerShdw>
                          </a:effectLst>
                          <a:latin typeface="Arial" panose="020B0604020202020204" pitchFamily="34" charset="0"/>
                          <a:ea typeface="SimSun" panose="02010600030101010101" pitchFamily="2" charset="-122"/>
                          <a:cs typeface="Arial" panose="020B0604020202020204" pitchFamily="34" charset="0"/>
                        </a:rPr>
                        <a:t>2</a:t>
                      </a:r>
                      <a:r>
                        <a:rPr kumimoji="0" lang="tr-TR" altLang="tr-TR" sz="2000" b="0" i="0"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ea typeface="SimSun" panose="02010600030101010101" pitchFamily="2" charset="-122"/>
                          <a:cs typeface="Arial" panose="020B0604020202020204" pitchFamily="34" charset="0"/>
                        </a:rPr>
                        <a:t>O</a:t>
                      </a:r>
                    </a:p>
                  </a:txBody>
                  <a:tcPr marT="45729" marB="45729" horzOverflow="overflow">
                    <a:lnL>
                      <a:noFill/>
                    </a:lnL>
                    <a:lnR>
                      <a:noFill/>
                    </a:lnR>
                    <a:lnT>
                      <a:noFill/>
                    </a:lnT>
                    <a:lnB>
                      <a:noFill/>
                    </a:lnB>
                    <a:lnTlToBr>
                      <a:noFill/>
                    </a:lnTlToBr>
                    <a:lnBlToTr>
                      <a:noFill/>
                    </a:lnBlToTr>
                    <a:no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ctr" defTabSz="914400" rtl="0" eaLnBrk="1" fontAlgn="base" latinLnBrk="0" hangingPunct="1">
                        <a:lnSpc>
                          <a:spcPct val="70000"/>
                        </a:lnSpc>
                        <a:spcBef>
                          <a:spcPct val="0"/>
                        </a:spcBef>
                        <a:spcAft>
                          <a:spcPct val="0"/>
                        </a:spcAft>
                        <a:buClr>
                          <a:schemeClr val="hlink"/>
                        </a:buClr>
                        <a:buSzPct val="60000"/>
                        <a:buFont typeface="Wingdings" panose="05000000000000000000" pitchFamily="2" charset="2"/>
                        <a:buNone/>
                        <a:tabLst/>
                      </a:pPr>
                      <a:r>
                        <a:rPr kumimoji="0" lang="tr-TR" altLang="tr-TR" sz="2000" b="0" i="0"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ea typeface="SimSun" panose="02010600030101010101" pitchFamily="2" charset="-122"/>
                          <a:cs typeface="Arial" panose="020B0604020202020204" pitchFamily="34" charset="0"/>
                        </a:rPr>
                        <a:t>1.92 x 10</a:t>
                      </a:r>
                      <a:r>
                        <a:rPr kumimoji="0" lang="tr-TR" altLang="tr-TR" sz="2000" b="0" i="0" u="none" strike="noStrike" cap="none" normalizeH="0" baseline="30000" dirty="0" smtClean="0">
                          <a:ln>
                            <a:noFill/>
                          </a:ln>
                          <a:solidFill>
                            <a:schemeClr val="tx1"/>
                          </a:solidFill>
                          <a:effectLst>
                            <a:outerShdw blurRad="38100" dist="38100" dir="2700000" algn="tl">
                              <a:srgbClr val="000000"/>
                            </a:outerShdw>
                          </a:effectLst>
                          <a:latin typeface="Arial" panose="020B0604020202020204" pitchFamily="34" charset="0"/>
                          <a:ea typeface="SimSun" panose="02010600030101010101" pitchFamily="2" charset="-122"/>
                          <a:cs typeface="Arial" panose="020B0604020202020204" pitchFamily="34" charset="0"/>
                        </a:rPr>
                        <a:t>9</a:t>
                      </a:r>
                      <a:endParaRPr kumimoji="0" lang="tr-TR" altLang="tr-TR" sz="2000" b="0" i="0"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ea typeface="SimSun" panose="02010600030101010101" pitchFamily="2" charset="-122"/>
                        <a:cs typeface="Arial" panose="020B0604020202020204" pitchFamily="34" charset="0"/>
                      </a:endParaRPr>
                    </a:p>
                  </a:txBody>
                  <a:tcPr marT="45729" marB="45729"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086519029"/>
                  </a:ext>
                </a:extLst>
              </a:tr>
              <a:tr h="325251">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just" defTabSz="914400" rtl="0" eaLnBrk="1" fontAlgn="base" latinLnBrk="0" hangingPunct="1">
                        <a:lnSpc>
                          <a:spcPct val="70000"/>
                        </a:lnSpc>
                        <a:spcBef>
                          <a:spcPct val="0"/>
                        </a:spcBef>
                        <a:spcAft>
                          <a:spcPct val="0"/>
                        </a:spcAft>
                        <a:buClr>
                          <a:schemeClr val="hlink"/>
                        </a:buClr>
                        <a:buSzPct val="60000"/>
                        <a:buFont typeface="Wingdings" panose="05000000000000000000" pitchFamily="2" charset="2"/>
                        <a:buNone/>
                        <a:tabLst/>
                      </a:pPr>
                      <a:r>
                        <a:rPr kumimoji="0" lang="tr-TR" altLang="tr-TR" sz="2000" b="0" i="0"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ea typeface="SimSun" panose="02010600030101010101" pitchFamily="2" charset="-122"/>
                          <a:cs typeface="Arial" panose="020B0604020202020204" pitchFamily="34" charset="0"/>
                        </a:rPr>
                        <a:t>Litosfer</a:t>
                      </a:r>
                    </a:p>
                  </a:txBody>
                  <a:tcPr marT="45729" marB="45729" horzOverflow="overflow">
                    <a:lnL cap="flat">
                      <a:noFill/>
                    </a:lnL>
                    <a:lnR>
                      <a:noFill/>
                    </a:lnR>
                    <a:lnT>
                      <a:noFill/>
                    </a:lnT>
                    <a:lnB>
                      <a:noFill/>
                    </a:lnB>
                    <a:lnTlToBr>
                      <a:noFill/>
                    </a:lnTlToBr>
                    <a:lnBlToTr>
                      <a:noFill/>
                    </a:lnBlToTr>
                    <a:no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ctr" defTabSz="914400" rtl="0" eaLnBrk="1" fontAlgn="base" latinLnBrk="0" hangingPunct="1">
                        <a:lnSpc>
                          <a:spcPct val="70000"/>
                        </a:lnSpc>
                        <a:spcBef>
                          <a:spcPct val="0"/>
                        </a:spcBef>
                        <a:spcAft>
                          <a:spcPct val="0"/>
                        </a:spcAft>
                        <a:buClr>
                          <a:schemeClr val="hlink"/>
                        </a:buClr>
                        <a:buSzPct val="60000"/>
                        <a:buFont typeface="Wingdings" panose="05000000000000000000" pitchFamily="2" charset="2"/>
                        <a:buNone/>
                        <a:tabLst/>
                      </a:pPr>
                      <a:r>
                        <a:rPr kumimoji="0" lang="tr-TR" altLang="tr-TR" sz="2000" b="0" i="0"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ea typeface="SimSun" panose="02010600030101010101" pitchFamily="2" charset="-122"/>
                          <a:cs typeface="Arial" panose="020B0604020202020204" pitchFamily="34" charset="0"/>
                        </a:rPr>
                        <a:t>Organik   N</a:t>
                      </a:r>
                    </a:p>
                  </a:txBody>
                  <a:tcPr marT="45729" marB="45729" horzOverflow="overflow">
                    <a:lnL>
                      <a:noFill/>
                    </a:lnL>
                    <a:lnR>
                      <a:noFill/>
                    </a:lnR>
                    <a:lnT>
                      <a:noFill/>
                    </a:lnT>
                    <a:lnB>
                      <a:noFill/>
                    </a:lnB>
                    <a:lnTlToBr>
                      <a:noFill/>
                    </a:lnTlToBr>
                    <a:lnBlToTr>
                      <a:noFill/>
                    </a:lnBlToTr>
                    <a:no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ctr" defTabSz="914400" rtl="0" eaLnBrk="1" fontAlgn="base" latinLnBrk="0" hangingPunct="1">
                        <a:lnSpc>
                          <a:spcPct val="70000"/>
                        </a:lnSpc>
                        <a:spcBef>
                          <a:spcPct val="0"/>
                        </a:spcBef>
                        <a:spcAft>
                          <a:spcPct val="0"/>
                        </a:spcAft>
                        <a:buClr>
                          <a:schemeClr val="hlink"/>
                        </a:buClr>
                        <a:buSzPct val="60000"/>
                        <a:buFont typeface="Wingdings" panose="05000000000000000000" pitchFamily="2" charset="2"/>
                        <a:buNone/>
                        <a:tabLst/>
                      </a:pPr>
                      <a:r>
                        <a:rPr kumimoji="0" lang="tr-TR" altLang="tr-TR" sz="2000" b="0" i="0"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ea typeface="SimSun" panose="02010600030101010101" pitchFamily="2" charset="-122"/>
                          <a:cs typeface="Arial" panose="020B0604020202020204" pitchFamily="34" charset="0"/>
                        </a:rPr>
                        <a:t>7.98 x 10</a:t>
                      </a:r>
                      <a:r>
                        <a:rPr kumimoji="0" lang="tr-TR" altLang="tr-TR" sz="2000" b="0" i="0" u="none" strike="noStrike" cap="none" normalizeH="0" baseline="30000" dirty="0" smtClean="0">
                          <a:ln>
                            <a:noFill/>
                          </a:ln>
                          <a:solidFill>
                            <a:schemeClr val="tx1"/>
                          </a:solidFill>
                          <a:effectLst>
                            <a:outerShdw blurRad="38100" dist="38100" dir="2700000" algn="tl">
                              <a:srgbClr val="000000"/>
                            </a:outerShdw>
                          </a:effectLst>
                          <a:latin typeface="Arial" panose="020B0604020202020204" pitchFamily="34" charset="0"/>
                          <a:ea typeface="SimSun" panose="02010600030101010101" pitchFamily="2" charset="-122"/>
                          <a:cs typeface="Arial" panose="020B0604020202020204" pitchFamily="34" charset="0"/>
                        </a:rPr>
                        <a:t>14</a:t>
                      </a:r>
                      <a:endParaRPr kumimoji="0" lang="tr-TR" altLang="tr-TR" sz="2000" b="0" i="0"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ea typeface="SimSun" panose="02010600030101010101" pitchFamily="2" charset="-122"/>
                        <a:cs typeface="Arial" panose="020B0604020202020204" pitchFamily="34" charset="0"/>
                      </a:endParaRPr>
                    </a:p>
                  </a:txBody>
                  <a:tcPr marT="45729" marB="45729"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678775167"/>
                  </a:ext>
                </a:extLst>
              </a:tr>
              <a:tr h="325251">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just" defTabSz="914400" rtl="0" eaLnBrk="1" fontAlgn="base" latinLnBrk="0" hangingPunct="1">
                        <a:lnSpc>
                          <a:spcPct val="70000"/>
                        </a:lnSpc>
                        <a:spcBef>
                          <a:spcPct val="0"/>
                        </a:spcBef>
                        <a:spcAft>
                          <a:spcPct val="0"/>
                        </a:spcAft>
                        <a:buClr>
                          <a:schemeClr val="hlink"/>
                        </a:buClr>
                        <a:buSzPct val="60000"/>
                        <a:buFont typeface="Wingdings" panose="05000000000000000000" pitchFamily="2" charset="2"/>
                        <a:buNone/>
                        <a:tabLst/>
                      </a:pPr>
                      <a:r>
                        <a:rPr kumimoji="0" lang="tr-TR" altLang="tr-TR" sz="2000" b="0" i="0"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ea typeface="SimSun" panose="02010600030101010101" pitchFamily="2" charset="-122"/>
                          <a:cs typeface="Arial" panose="020B0604020202020204" pitchFamily="34" charset="0"/>
                        </a:rPr>
                        <a:t>Litosfer</a:t>
                      </a:r>
                    </a:p>
                  </a:txBody>
                  <a:tcPr marT="45729" marB="45729" horzOverflow="overflow">
                    <a:lnL cap="flat">
                      <a:noFill/>
                    </a:lnL>
                    <a:lnR>
                      <a:noFill/>
                    </a:lnR>
                    <a:lnT>
                      <a:noFill/>
                    </a:lnT>
                    <a:lnB>
                      <a:noFill/>
                    </a:lnB>
                    <a:lnTlToBr>
                      <a:noFill/>
                    </a:lnTlToBr>
                    <a:lnBlToTr>
                      <a:noFill/>
                    </a:lnBlToTr>
                    <a:no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ctr" defTabSz="914400" rtl="0" eaLnBrk="1" fontAlgn="base" latinLnBrk="0" hangingPunct="1">
                        <a:lnSpc>
                          <a:spcPct val="70000"/>
                        </a:lnSpc>
                        <a:spcBef>
                          <a:spcPct val="0"/>
                        </a:spcBef>
                        <a:spcAft>
                          <a:spcPct val="0"/>
                        </a:spcAft>
                        <a:buClr>
                          <a:schemeClr val="hlink"/>
                        </a:buClr>
                        <a:buSzPct val="60000"/>
                        <a:buFont typeface="Wingdings" panose="05000000000000000000" pitchFamily="2" charset="2"/>
                        <a:buNone/>
                        <a:tabLst/>
                      </a:pPr>
                      <a:r>
                        <a:rPr kumimoji="0" lang="tr-TR" altLang="tr-TR" sz="2000" b="0" i="0"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ea typeface="SimSun" panose="02010600030101010101" pitchFamily="2" charset="-122"/>
                          <a:cs typeface="Arial" panose="020B0604020202020204" pitchFamily="34" charset="0"/>
                        </a:rPr>
                        <a:t>İnorganik N</a:t>
                      </a:r>
                    </a:p>
                  </a:txBody>
                  <a:tcPr marT="45729" marB="45729" horzOverflow="overflow">
                    <a:lnL>
                      <a:noFill/>
                    </a:lnL>
                    <a:lnR>
                      <a:noFill/>
                    </a:lnR>
                    <a:lnT>
                      <a:noFill/>
                    </a:lnT>
                    <a:lnB>
                      <a:noFill/>
                    </a:lnB>
                    <a:lnTlToBr>
                      <a:noFill/>
                    </a:lnTlToBr>
                    <a:lnBlToTr>
                      <a:noFill/>
                    </a:lnBlToTr>
                    <a:no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ctr" defTabSz="914400" rtl="0" eaLnBrk="1" fontAlgn="base" latinLnBrk="0" hangingPunct="1">
                        <a:lnSpc>
                          <a:spcPct val="70000"/>
                        </a:lnSpc>
                        <a:spcBef>
                          <a:spcPct val="0"/>
                        </a:spcBef>
                        <a:spcAft>
                          <a:spcPct val="0"/>
                        </a:spcAft>
                        <a:buClr>
                          <a:schemeClr val="hlink"/>
                        </a:buClr>
                        <a:buSzPct val="60000"/>
                        <a:buFont typeface="Wingdings" panose="05000000000000000000" pitchFamily="2" charset="2"/>
                        <a:buNone/>
                        <a:tabLst/>
                      </a:pPr>
                      <a:r>
                        <a:rPr kumimoji="0" lang="tr-TR" altLang="tr-TR" sz="2000" b="0" i="0"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ea typeface="SimSun" panose="02010600030101010101" pitchFamily="2" charset="-122"/>
                          <a:cs typeface="Arial" panose="020B0604020202020204" pitchFamily="34" charset="0"/>
                        </a:rPr>
                        <a:t>196 x 10</a:t>
                      </a:r>
                      <a:r>
                        <a:rPr kumimoji="0" lang="tr-TR" altLang="tr-TR" sz="2000" b="0" i="0" u="none" strike="noStrike" cap="none" normalizeH="0" baseline="30000" dirty="0" smtClean="0">
                          <a:ln>
                            <a:noFill/>
                          </a:ln>
                          <a:solidFill>
                            <a:schemeClr val="tx1"/>
                          </a:solidFill>
                          <a:effectLst>
                            <a:outerShdw blurRad="38100" dist="38100" dir="2700000" algn="tl">
                              <a:srgbClr val="000000"/>
                            </a:outerShdw>
                          </a:effectLst>
                          <a:latin typeface="Arial" panose="020B0604020202020204" pitchFamily="34" charset="0"/>
                          <a:ea typeface="SimSun" panose="02010600030101010101" pitchFamily="2" charset="-122"/>
                          <a:cs typeface="Arial" panose="020B0604020202020204" pitchFamily="34" charset="0"/>
                        </a:rPr>
                        <a:t>14</a:t>
                      </a:r>
                      <a:endParaRPr kumimoji="0" lang="tr-TR" altLang="tr-TR" sz="2000" b="0" i="0"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ea typeface="SimSun" panose="02010600030101010101" pitchFamily="2" charset="-122"/>
                        <a:cs typeface="Arial" panose="020B0604020202020204" pitchFamily="34" charset="0"/>
                      </a:endParaRPr>
                    </a:p>
                  </a:txBody>
                  <a:tcPr marT="45729" marB="45729"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559322797"/>
                  </a:ext>
                </a:extLst>
              </a:tr>
              <a:tr h="325251">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just" defTabSz="914400" rtl="0" eaLnBrk="1" fontAlgn="base" latinLnBrk="0" hangingPunct="1">
                        <a:lnSpc>
                          <a:spcPct val="70000"/>
                        </a:lnSpc>
                        <a:spcBef>
                          <a:spcPct val="0"/>
                        </a:spcBef>
                        <a:spcAft>
                          <a:spcPct val="0"/>
                        </a:spcAft>
                        <a:buClr>
                          <a:schemeClr val="hlink"/>
                        </a:buClr>
                        <a:buSzPct val="60000"/>
                        <a:buFont typeface="Wingdings" panose="05000000000000000000" pitchFamily="2" charset="2"/>
                        <a:buNone/>
                        <a:tabLst/>
                      </a:pPr>
                      <a:r>
                        <a:rPr kumimoji="0" lang="tr-TR" altLang="tr-TR" sz="2000" b="0" i="0"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ea typeface="SimSun" panose="02010600030101010101" pitchFamily="2" charset="-122"/>
                          <a:cs typeface="Arial" panose="020B0604020202020204" pitchFamily="34" charset="0"/>
                        </a:rPr>
                        <a:t>Hidrosfer</a:t>
                      </a:r>
                    </a:p>
                  </a:txBody>
                  <a:tcPr marT="45729" marB="45729" horzOverflow="overflow">
                    <a:lnL cap="flat">
                      <a:noFill/>
                    </a:lnL>
                    <a:lnR>
                      <a:noFill/>
                    </a:lnR>
                    <a:lnT>
                      <a:noFill/>
                    </a:lnT>
                    <a:lnB>
                      <a:noFill/>
                    </a:lnB>
                    <a:lnTlToBr>
                      <a:noFill/>
                    </a:lnTlToBr>
                    <a:lnBlToTr>
                      <a:noFill/>
                    </a:lnBlToTr>
                    <a:no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ctr" defTabSz="914400" rtl="0" eaLnBrk="1" fontAlgn="base" latinLnBrk="0" hangingPunct="1">
                        <a:lnSpc>
                          <a:spcPct val="70000"/>
                        </a:lnSpc>
                        <a:spcBef>
                          <a:spcPct val="0"/>
                        </a:spcBef>
                        <a:spcAft>
                          <a:spcPct val="0"/>
                        </a:spcAft>
                        <a:buClr>
                          <a:schemeClr val="hlink"/>
                        </a:buClr>
                        <a:buSzPct val="60000"/>
                        <a:buFont typeface="Wingdings" panose="05000000000000000000" pitchFamily="2" charset="2"/>
                        <a:buNone/>
                        <a:tabLst/>
                      </a:pPr>
                      <a:r>
                        <a:rPr kumimoji="0" lang="tr-TR" altLang="tr-TR" sz="2000" b="0" i="0"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ea typeface="SimSun" panose="02010600030101010101" pitchFamily="2" charset="-122"/>
                          <a:cs typeface="Arial" panose="020B0604020202020204" pitchFamily="34" charset="0"/>
                        </a:rPr>
                        <a:t>Organik   N</a:t>
                      </a:r>
                    </a:p>
                  </a:txBody>
                  <a:tcPr marT="45729" marB="45729" horzOverflow="overflow">
                    <a:lnL>
                      <a:noFill/>
                    </a:lnL>
                    <a:lnR>
                      <a:noFill/>
                    </a:lnR>
                    <a:lnT>
                      <a:noFill/>
                    </a:lnT>
                    <a:lnB>
                      <a:noFill/>
                    </a:lnB>
                    <a:lnTlToBr>
                      <a:noFill/>
                    </a:lnTlToBr>
                    <a:lnBlToTr>
                      <a:noFill/>
                    </a:lnBlToTr>
                    <a:no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ctr" defTabSz="914400" rtl="0" eaLnBrk="1" fontAlgn="base" latinLnBrk="0" hangingPunct="1">
                        <a:lnSpc>
                          <a:spcPct val="70000"/>
                        </a:lnSpc>
                        <a:spcBef>
                          <a:spcPct val="0"/>
                        </a:spcBef>
                        <a:spcAft>
                          <a:spcPct val="0"/>
                        </a:spcAft>
                        <a:buClr>
                          <a:schemeClr val="hlink"/>
                        </a:buClr>
                        <a:buSzPct val="60000"/>
                        <a:buFont typeface="Wingdings" panose="05000000000000000000" pitchFamily="2" charset="2"/>
                        <a:buNone/>
                        <a:tabLst/>
                      </a:pPr>
                      <a:r>
                        <a:rPr kumimoji="0" lang="tr-TR" altLang="tr-TR" sz="2000" b="0" i="0"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ea typeface="SimSun" panose="02010600030101010101" pitchFamily="2" charset="-122"/>
                          <a:cs typeface="Arial" panose="020B0604020202020204" pitchFamily="34" charset="0"/>
                        </a:rPr>
                        <a:t>3.36 x 10</a:t>
                      </a:r>
                      <a:r>
                        <a:rPr kumimoji="0" lang="tr-TR" altLang="tr-TR" sz="2000" b="0" i="0" u="none" strike="noStrike" cap="none" normalizeH="0" baseline="30000" dirty="0" smtClean="0">
                          <a:ln>
                            <a:noFill/>
                          </a:ln>
                          <a:solidFill>
                            <a:schemeClr val="tx1"/>
                          </a:solidFill>
                          <a:effectLst>
                            <a:outerShdw blurRad="38100" dist="38100" dir="2700000" algn="tl">
                              <a:srgbClr val="000000"/>
                            </a:outerShdw>
                          </a:effectLst>
                          <a:latin typeface="Arial" panose="020B0604020202020204" pitchFamily="34" charset="0"/>
                          <a:ea typeface="SimSun" panose="02010600030101010101" pitchFamily="2" charset="-122"/>
                          <a:cs typeface="Arial" panose="020B0604020202020204" pitchFamily="34" charset="0"/>
                        </a:rPr>
                        <a:t>11</a:t>
                      </a:r>
                      <a:endParaRPr kumimoji="0" lang="tr-TR" altLang="tr-TR" sz="2000" b="0" i="0"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ea typeface="SimSun" panose="02010600030101010101" pitchFamily="2" charset="-122"/>
                        <a:cs typeface="Arial" panose="020B0604020202020204" pitchFamily="34" charset="0"/>
                      </a:endParaRPr>
                    </a:p>
                  </a:txBody>
                  <a:tcPr marT="45729" marB="45729"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20346824"/>
                  </a:ext>
                </a:extLst>
              </a:tr>
              <a:tr h="325251">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just" defTabSz="914400" rtl="0" eaLnBrk="1" fontAlgn="base" latinLnBrk="0" hangingPunct="1">
                        <a:lnSpc>
                          <a:spcPct val="70000"/>
                        </a:lnSpc>
                        <a:spcBef>
                          <a:spcPct val="0"/>
                        </a:spcBef>
                        <a:spcAft>
                          <a:spcPct val="0"/>
                        </a:spcAft>
                        <a:buClr>
                          <a:schemeClr val="hlink"/>
                        </a:buClr>
                        <a:buSzPct val="60000"/>
                        <a:buFont typeface="Wingdings" panose="05000000000000000000" pitchFamily="2" charset="2"/>
                        <a:buNone/>
                        <a:tabLst/>
                      </a:pPr>
                      <a:r>
                        <a:rPr kumimoji="0" lang="tr-TR" altLang="tr-TR" sz="2000" b="0" i="0"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ea typeface="SimSun" panose="02010600030101010101" pitchFamily="2" charset="-122"/>
                          <a:cs typeface="Arial" panose="020B0604020202020204" pitchFamily="34" charset="0"/>
                        </a:rPr>
                        <a:t>Hidrosfer</a:t>
                      </a:r>
                    </a:p>
                  </a:txBody>
                  <a:tcPr marT="45729" marB="45729" horzOverflow="overflow">
                    <a:lnL cap="flat">
                      <a:noFill/>
                    </a:lnL>
                    <a:lnR>
                      <a:noFill/>
                    </a:lnR>
                    <a:lnT>
                      <a:noFill/>
                    </a:lnT>
                    <a:lnB>
                      <a:noFill/>
                    </a:lnB>
                    <a:lnTlToBr>
                      <a:noFill/>
                    </a:lnTlToBr>
                    <a:lnBlToTr>
                      <a:noFill/>
                    </a:lnBlToTr>
                    <a:no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ctr" defTabSz="914400" rtl="0" eaLnBrk="1" fontAlgn="base" latinLnBrk="0" hangingPunct="1">
                        <a:lnSpc>
                          <a:spcPct val="70000"/>
                        </a:lnSpc>
                        <a:spcBef>
                          <a:spcPct val="0"/>
                        </a:spcBef>
                        <a:spcAft>
                          <a:spcPct val="0"/>
                        </a:spcAft>
                        <a:buClr>
                          <a:schemeClr val="hlink"/>
                        </a:buClr>
                        <a:buSzPct val="60000"/>
                        <a:buFont typeface="Wingdings" panose="05000000000000000000" pitchFamily="2" charset="2"/>
                        <a:buNone/>
                        <a:tabLst/>
                      </a:pPr>
                      <a:r>
                        <a:rPr kumimoji="0" lang="tr-TR" altLang="tr-TR" sz="2000" b="0" i="0"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ea typeface="SimSun" panose="02010600030101010101" pitchFamily="2" charset="-122"/>
                          <a:cs typeface="Arial" panose="020B0604020202020204" pitchFamily="34" charset="0"/>
                        </a:rPr>
                        <a:t>İnorganik N</a:t>
                      </a:r>
                    </a:p>
                  </a:txBody>
                  <a:tcPr marT="45729" marB="45729" horzOverflow="overflow">
                    <a:lnL>
                      <a:noFill/>
                    </a:lnL>
                    <a:lnR>
                      <a:noFill/>
                    </a:lnR>
                    <a:lnT>
                      <a:noFill/>
                    </a:lnT>
                    <a:lnB>
                      <a:noFill/>
                    </a:lnB>
                    <a:lnTlToBr>
                      <a:noFill/>
                    </a:lnTlToBr>
                    <a:lnBlToTr>
                      <a:noFill/>
                    </a:lnBlToTr>
                    <a:no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ctr" defTabSz="914400" rtl="0" eaLnBrk="1" fontAlgn="base" latinLnBrk="0" hangingPunct="1">
                        <a:lnSpc>
                          <a:spcPct val="70000"/>
                        </a:lnSpc>
                        <a:spcBef>
                          <a:spcPct val="0"/>
                        </a:spcBef>
                        <a:spcAft>
                          <a:spcPct val="0"/>
                        </a:spcAft>
                        <a:buClr>
                          <a:schemeClr val="hlink"/>
                        </a:buClr>
                        <a:buSzPct val="60000"/>
                        <a:buFont typeface="Wingdings" panose="05000000000000000000" pitchFamily="2" charset="2"/>
                        <a:buNone/>
                        <a:tabLst/>
                      </a:pPr>
                      <a:r>
                        <a:rPr kumimoji="0" lang="tr-TR" altLang="tr-TR" sz="2000" b="0" i="0"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ea typeface="SimSun" panose="02010600030101010101" pitchFamily="2" charset="-122"/>
                          <a:cs typeface="Arial" panose="020B0604020202020204" pitchFamily="34" charset="0"/>
                        </a:rPr>
                        <a:t>9.94 x 10</a:t>
                      </a:r>
                      <a:r>
                        <a:rPr kumimoji="0" lang="tr-TR" altLang="tr-TR" sz="2000" b="0" i="0" u="none" strike="noStrike" cap="none" normalizeH="0" baseline="30000" dirty="0" smtClean="0">
                          <a:ln>
                            <a:noFill/>
                          </a:ln>
                          <a:solidFill>
                            <a:schemeClr val="tx1"/>
                          </a:solidFill>
                          <a:effectLst>
                            <a:outerShdw blurRad="38100" dist="38100" dir="2700000" algn="tl">
                              <a:srgbClr val="000000"/>
                            </a:outerShdw>
                          </a:effectLst>
                          <a:latin typeface="Arial" panose="020B0604020202020204" pitchFamily="34" charset="0"/>
                          <a:ea typeface="SimSun" panose="02010600030101010101" pitchFamily="2" charset="-122"/>
                          <a:cs typeface="Arial" panose="020B0604020202020204" pitchFamily="34" charset="0"/>
                        </a:rPr>
                        <a:t>10</a:t>
                      </a:r>
                      <a:endParaRPr kumimoji="0" lang="tr-TR" altLang="tr-TR" sz="2000" b="0" i="0"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ea typeface="SimSun" panose="02010600030101010101" pitchFamily="2" charset="-122"/>
                        <a:cs typeface="Arial" panose="020B0604020202020204" pitchFamily="34" charset="0"/>
                      </a:endParaRPr>
                    </a:p>
                  </a:txBody>
                  <a:tcPr marT="45729" marB="45729"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1745142074"/>
                  </a:ext>
                </a:extLst>
              </a:tr>
              <a:tr h="325251">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just" defTabSz="914400" rtl="0" eaLnBrk="1" fontAlgn="base" latinLnBrk="0" hangingPunct="1">
                        <a:lnSpc>
                          <a:spcPct val="70000"/>
                        </a:lnSpc>
                        <a:spcBef>
                          <a:spcPct val="0"/>
                        </a:spcBef>
                        <a:spcAft>
                          <a:spcPct val="0"/>
                        </a:spcAft>
                        <a:buClr>
                          <a:schemeClr val="hlink"/>
                        </a:buClr>
                        <a:buSzPct val="60000"/>
                        <a:buFont typeface="Wingdings" panose="05000000000000000000" pitchFamily="2" charset="2"/>
                        <a:buNone/>
                        <a:tabLst/>
                      </a:pPr>
                      <a:r>
                        <a:rPr kumimoji="0" lang="tr-TR" altLang="tr-TR" sz="2000" b="0" i="0"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ea typeface="SimSun" panose="02010600030101010101" pitchFamily="2" charset="-122"/>
                          <a:cs typeface="Arial" panose="020B0604020202020204" pitchFamily="34" charset="0"/>
                        </a:rPr>
                        <a:t>Toprak</a:t>
                      </a:r>
                    </a:p>
                  </a:txBody>
                  <a:tcPr marT="45729" marB="45729" horzOverflow="overflow">
                    <a:lnL cap="flat">
                      <a:noFill/>
                    </a:lnL>
                    <a:lnR>
                      <a:noFill/>
                    </a:lnR>
                    <a:lnT>
                      <a:noFill/>
                    </a:lnT>
                    <a:lnB>
                      <a:noFill/>
                    </a:lnB>
                    <a:lnTlToBr>
                      <a:noFill/>
                    </a:lnTlToBr>
                    <a:lnBlToTr>
                      <a:noFill/>
                    </a:lnBlToTr>
                    <a:no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ctr" defTabSz="914400" rtl="0" eaLnBrk="1" fontAlgn="base" latinLnBrk="0" hangingPunct="1">
                        <a:lnSpc>
                          <a:spcPct val="70000"/>
                        </a:lnSpc>
                        <a:spcBef>
                          <a:spcPct val="0"/>
                        </a:spcBef>
                        <a:spcAft>
                          <a:spcPct val="0"/>
                        </a:spcAft>
                        <a:buClr>
                          <a:schemeClr val="hlink"/>
                        </a:buClr>
                        <a:buSzPct val="60000"/>
                        <a:buFont typeface="Wingdings" panose="05000000000000000000" pitchFamily="2" charset="2"/>
                        <a:buNone/>
                        <a:tabLst/>
                      </a:pPr>
                      <a:r>
                        <a:rPr kumimoji="0" lang="tr-TR" altLang="tr-TR" sz="2000" b="0" i="0"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ea typeface="SimSun" panose="02010600030101010101" pitchFamily="2" charset="-122"/>
                          <a:cs typeface="Arial" panose="020B0604020202020204" pitchFamily="34" charset="0"/>
                        </a:rPr>
                        <a:t>Organik   N</a:t>
                      </a:r>
                    </a:p>
                  </a:txBody>
                  <a:tcPr marT="45729" marB="45729" horzOverflow="overflow">
                    <a:lnL>
                      <a:noFill/>
                    </a:lnL>
                    <a:lnR>
                      <a:noFill/>
                    </a:lnR>
                    <a:lnT>
                      <a:noFill/>
                    </a:lnT>
                    <a:lnB>
                      <a:noFill/>
                    </a:lnB>
                    <a:lnTlToBr>
                      <a:noFill/>
                    </a:lnTlToBr>
                    <a:lnBlToTr>
                      <a:noFill/>
                    </a:lnBlToTr>
                    <a:no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ctr" defTabSz="914400" rtl="0" eaLnBrk="1" fontAlgn="base" latinLnBrk="0" hangingPunct="1">
                        <a:lnSpc>
                          <a:spcPct val="70000"/>
                        </a:lnSpc>
                        <a:spcBef>
                          <a:spcPct val="0"/>
                        </a:spcBef>
                        <a:spcAft>
                          <a:spcPct val="0"/>
                        </a:spcAft>
                        <a:buClr>
                          <a:schemeClr val="hlink"/>
                        </a:buClr>
                        <a:buSzPct val="60000"/>
                        <a:buFont typeface="Wingdings" panose="05000000000000000000" pitchFamily="2" charset="2"/>
                        <a:buNone/>
                        <a:tabLst/>
                      </a:pPr>
                      <a:r>
                        <a:rPr kumimoji="0" lang="tr-TR" altLang="tr-TR" sz="2000" b="0" i="0"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ea typeface="SimSun" panose="02010600030101010101" pitchFamily="2" charset="-122"/>
                          <a:cs typeface="Arial" panose="020B0604020202020204" pitchFamily="34" charset="0"/>
                        </a:rPr>
                        <a:t>1.75 x 10</a:t>
                      </a:r>
                      <a:r>
                        <a:rPr kumimoji="0" lang="tr-TR" altLang="tr-TR" sz="2000" b="0" i="0" u="none" strike="noStrike" cap="none" normalizeH="0" baseline="30000" dirty="0" smtClean="0">
                          <a:ln>
                            <a:noFill/>
                          </a:ln>
                          <a:solidFill>
                            <a:schemeClr val="tx1"/>
                          </a:solidFill>
                          <a:effectLst>
                            <a:outerShdw blurRad="38100" dist="38100" dir="2700000" algn="tl">
                              <a:srgbClr val="000000"/>
                            </a:outerShdw>
                          </a:effectLst>
                          <a:latin typeface="Arial" panose="020B0604020202020204" pitchFamily="34" charset="0"/>
                          <a:ea typeface="SimSun" panose="02010600030101010101" pitchFamily="2" charset="-122"/>
                          <a:cs typeface="Arial" panose="020B0604020202020204" pitchFamily="34" charset="0"/>
                        </a:rPr>
                        <a:t>11</a:t>
                      </a:r>
                      <a:endParaRPr kumimoji="0" lang="tr-TR" altLang="tr-TR" sz="2000" b="0" i="0"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ea typeface="SimSun" panose="02010600030101010101" pitchFamily="2" charset="-122"/>
                        <a:cs typeface="Arial" panose="020B0604020202020204" pitchFamily="34" charset="0"/>
                      </a:endParaRPr>
                    </a:p>
                  </a:txBody>
                  <a:tcPr marT="45729" marB="45729"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3975958609"/>
                  </a:ext>
                </a:extLst>
              </a:tr>
              <a:tr h="325251">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just" defTabSz="914400" rtl="0" eaLnBrk="1" fontAlgn="base" latinLnBrk="0" hangingPunct="1">
                        <a:lnSpc>
                          <a:spcPct val="70000"/>
                        </a:lnSpc>
                        <a:spcBef>
                          <a:spcPct val="0"/>
                        </a:spcBef>
                        <a:spcAft>
                          <a:spcPct val="0"/>
                        </a:spcAft>
                        <a:buClr>
                          <a:schemeClr val="hlink"/>
                        </a:buClr>
                        <a:buSzPct val="60000"/>
                        <a:buFont typeface="Wingdings" panose="05000000000000000000" pitchFamily="2" charset="2"/>
                        <a:buNone/>
                        <a:tabLst/>
                      </a:pPr>
                      <a:r>
                        <a:rPr kumimoji="0" lang="tr-TR" altLang="tr-TR" sz="2000" b="0" i="0"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ea typeface="SimSun" panose="02010600030101010101" pitchFamily="2" charset="-122"/>
                          <a:cs typeface="Arial" panose="020B0604020202020204" pitchFamily="34" charset="0"/>
                        </a:rPr>
                        <a:t>Toprak</a:t>
                      </a:r>
                    </a:p>
                  </a:txBody>
                  <a:tcPr marT="45729" marB="45729" horzOverflow="overflow">
                    <a:lnL cap="flat">
                      <a:noFill/>
                    </a:lnL>
                    <a:lnR>
                      <a:noFill/>
                    </a:lnR>
                    <a:lnT>
                      <a:noFill/>
                    </a:lnT>
                    <a:lnB>
                      <a:noFill/>
                    </a:lnB>
                    <a:lnTlToBr>
                      <a:noFill/>
                    </a:lnTlToBr>
                    <a:lnBlToTr>
                      <a:noFill/>
                    </a:lnBlToTr>
                    <a:no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ctr" defTabSz="914400" rtl="0" eaLnBrk="1" fontAlgn="base" latinLnBrk="0" hangingPunct="1">
                        <a:lnSpc>
                          <a:spcPct val="70000"/>
                        </a:lnSpc>
                        <a:spcBef>
                          <a:spcPct val="0"/>
                        </a:spcBef>
                        <a:spcAft>
                          <a:spcPct val="0"/>
                        </a:spcAft>
                        <a:buClr>
                          <a:schemeClr val="hlink"/>
                        </a:buClr>
                        <a:buSzPct val="60000"/>
                        <a:buFont typeface="Wingdings" panose="05000000000000000000" pitchFamily="2" charset="2"/>
                        <a:buNone/>
                        <a:tabLst/>
                      </a:pPr>
                      <a:r>
                        <a:rPr kumimoji="0" lang="tr-TR" altLang="tr-TR" sz="2000" b="0" i="0"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ea typeface="SimSun" panose="02010600030101010101" pitchFamily="2" charset="-122"/>
                          <a:cs typeface="Arial" panose="020B0604020202020204" pitchFamily="34" charset="0"/>
                        </a:rPr>
                        <a:t>İnorganik N</a:t>
                      </a:r>
                    </a:p>
                  </a:txBody>
                  <a:tcPr marT="45729" marB="45729" horzOverflow="overflow">
                    <a:lnL>
                      <a:noFill/>
                    </a:lnL>
                    <a:lnR>
                      <a:noFill/>
                    </a:lnR>
                    <a:lnT>
                      <a:noFill/>
                    </a:lnT>
                    <a:lnB>
                      <a:noFill/>
                    </a:lnB>
                    <a:lnTlToBr>
                      <a:noFill/>
                    </a:lnTlToBr>
                    <a:lnBlToTr>
                      <a:noFill/>
                    </a:lnBlToTr>
                    <a:no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ctr" defTabSz="914400" rtl="0" eaLnBrk="1" fontAlgn="base" latinLnBrk="0" hangingPunct="1">
                        <a:lnSpc>
                          <a:spcPct val="70000"/>
                        </a:lnSpc>
                        <a:spcBef>
                          <a:spcPct val="0"/>
                        </a:spcBef>
                        <a:spcAft>
                          <a:spcPct val="0"/>
                        </a:spcAft>
                        <a:buClr>
                          <a:schemeClr val="hlink"/>
                        </a:buClr>
                        <a:buSzPct val="60000"/>
                        <a:buFont typeface="Wingdings" panose="05000000000000000000" pitchFamily="2" charset="2"/>
                        <a:buNone/>
                        <a:tabLst/>
                      </a:pPr>
                      <a:r>
                        <a:rPr kumimoji="0" lang="tr-TR" altLang="tr-TR" sz="2000" b="0" i="0"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ea typeface="SimSun" panose="02010600030101010101" pitchFamily="2" charset="-122"/>
                          <a:cs typeface="Arial" panose="020B0604020202020204" pitchFamily="34" charset="0"/>
                        </a:rPr>
                        <a:t>1.61 x 10</a:t>
                      </a:r>
                      <a:r>
                        <a:rPr kumimoji="0" lang="tr-TR" altLang="tr-TR" sz="2000" b="0" i="0" u="none" strike="noStrike" cap="none" normalizeH="0" baseline="30000" dirty="0" smtClean="0">
                          <a:ln>
                            <a:noFill/>
                          </a:ln>
                          <a:solidFill>
                            <a:schemeClr val="tx1"/>
                          </a:solidFill>
                          <a:effectLst>
                            <a:outerShdw blurRad="38100" dist="38100" dir="2700000" algn="tl">
                              <a:srgbClr val="000000"/>
                            </a:outerShdw>
                          </a:effectLst>
                          <a:latin typeface="Arial" panose="020B0604020202020204" pitchFamily="34" charset="0"/>
                          <a:ea typeface="SimSun" panose="02010600030101010101" pitchFamily="2" charset="-122"/>
                          <a:cs typeface="Arial" panose="020B0604020202020204" pitchFamily="34" charset="0"/>
                        </a:rPr>
                        <a:t>11</a:t>
                      </a:r>
                      <a:endParaRPr kumimoji="0" lang="tr-TR" altLang="tr-TR" sz="2000" b="0" i="0"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ea typeface="SimSun" panose="02010600030101010101" pitchFamily="2" charset="-122"/>
                        <a:cs typeface="Arial" panose="020B0604020202020204" pitchFamily="34" charset="0"/>
                      </a:endParaRPr>
                    </a:p>
                  </a:txBody>
                  <a:tcPr marT="45729" marB="45729"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3593132424"/>
                  </a:ext>
                </a:extLst>
              </a:tr>
              <a:tr h="325251">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just" defTabSz="914400" rtl="0" eaLnBrk="1" fontAlgn="base" latinLnBrk="0" hangingPunct="1">
                        <a:lnSpc>
                          <a:spcPct val="70000"/>
                        </a:lnSpc>
                        <a:spcBef>
                          <a:spcPct val="0"/>
                        </a:spcBef>
                        <a:spcAft>
                          <a:spcPct val="0"/>
                        </a:spcAft>
                        <a:buClr>
                          <a:schemeClr val="hlink"/>
                        </a:buClr>
                        <a:buSzPct val="60000"/>
                        <a:buFont typeface="Wingdings" panose="05000000000000000000" pitchFamily="2" charset="2"/>
                        <a:buNone/>
                        <a:tabLst/>
                      </a:pPr>
                      <a:r>
                        <a:rPr kumimoji="0" lang="tr-TR" altLang="tr-TR"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ea typeface="SimSun" panose="02010600030101010101" pitchFamily="2" charset="-122"/>
                          <a:cs typeface="Arial" panose="020B0604020202020204" pitchFamily="34" charset="0"/>
                        </a:rPr>
                        <a:t>Kara bitkileri</a:t>
                      </a:r>
                    </a:p>
                  </a:txBody>
                  <a:tcPr marT="45729" marB="45729" horzOverflow="overflow">
                    <a:lnL cap="flat">
                      <a:noFill/>
                    </a:lnL>
                    <a:lnR>
                      <a:noFill/>
                    </a:lnR>
                    <a:lnT>
                      <a:noFill/>
                    </a:lnT>
                    <a:lnB>
                      <a:noFill/>
                    </a:lnB>
                    <a:lnTlToBr>
                      <a:noFill/>
                    </a:lnTlToBr>
                    <a:lnBlToTr>
                      <a:noFill/>
                    </a:lnBlToTr>
                    <a:no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l" defTabSz="914400" rtl="0" eaLnBrk="1" fontAlgn="base" latinLnBrk="0" hangingPunct="1">
                        <a:lnSpc>
                          <a:spcPct val="70000"/>
                        </a:lnSpc>
                        <a:spcBef>
                          <a:spcPct val="20000"/>
                        </a:spcBef>
                        <a:spcAft>
                          <a:spcPct val="0"/>
                        </a:spcAft>
                        <a:buClr>
                          <a:schemeClr val="hlink"/>
                        </a:buClr>
                        <a:buSzPct val="60000"/>
                        <a:buFont typeface="Wingdings" panose="05000000000000000000" pitchFamily="2" charset="2"/>
                        <a:buNone/>
                        <a:tabLst/>
                      </a:pPr>
                      <a:endParaRPr kumimoji="0" lang="tr-TR" altLang="tr-TR" sz="2000" b="0" i="0"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ea typeface="SimSun" panose="02010600030101010101" pitchFamily="2" charset="-122"/>
                        <a:cs typeface="Arial" panose="020B0604020202020204" pitchFamily="34" charset="0"/>
                      </a:endParaRPr>
                    </a:p>
                  </a:txBody>
                  <a:tcPr marT="45729" marB="45729" horzOverflow="overflow">
                    <a:lnL>
                      <a:noFill/>
                    </a:lnL>
                    <a:lnR>
                      <a:noFill/>
                    </a:lnR>
                    <a:lnT>
                      <a:noFill/>
                    </a:lnT>
                    <a:lnB>
                      <a:noFill/>
                    </a:lnB>
                    <a:lnTlToBr>
                      <a:noFill/>
                    </a:lnTlToBr>
                    <a:lnBlToTr>
                      <a:noFill/>
                    </a:lnBlToTr>
                    <a:no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ctr" defTabSz="914400" rtl="0" eaLnBrk="1" fontAlgn="base" latinLnBrk="0" hangingPunct="1">
                        <a:lnSpc>
                          <a:spcPct val="70000"/>
                        </a:lnSpc>
                        <a:spcBef>
                          <a:spcPct val="0"/>
                        </a:spcBef>
                        <a:spcAft>
                          <a:spcPct val="0"/>
                        </a:spcAft>
                        <a:buClr>
                          <a:schemeClr val="hlink"/>
                        </a:buClr>
                        <a:buSzPct val="60000"/>
                        <a:buFont typeface="Wingdings" panose="05000000000000000000" pitchFamily="2" charset="2"/>
                        <a:buNone/>
                        <a:tabLst/>
                      </a:pPr>
                      <a:r>
                        <a:rPr kumimoji="0" lang="tr-TR" altLang="tr-TR" sz="2000" b="0" i="0"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ea typeface="SimSun" panose="02010600030101010101" pitchFamily="2" charset="-122"/>
                          <a:cs typeface="Arial" panose="020B0604020202020204" pitchFamily="34" charset="0"/>
                        </a:rPr>
                        <a:t>7.98 x 10</a:t>
                      </a:r>
                      <a:r>
                        <a:rPr kumimoji="0" lang="tr-TR" altLang="tr-TR" sz="2000" b="0" i="0" u="none" strike="noStrike" cap="none" normalizeH="0" baseline="30000" dirty="0" smtClean="0">
                          <a:ln>
                            <a:noFill/>
                          </a:ln>
                          <a:solidFill>
                            <a:schemeClr val="tx1"/>
                          </a:solidFill>
                          <a:effectLst>
                            <a:outerShdw blurRad="38100" dist="38100" dir="2700000" algn="tl">
                              <a:srgbClr val="000000"/>
                            </a:outerShdw>
                          </a:effectLst>
                          <a:latin typeface="Arial" panose="020B0604020202020204" pitchFamily="34" charset="0"/>
                          <a:ea typeface="SimSun" panose="02010600030101010101" pitchFamily="2" charset="-122"/>
                          <a:cs typeface="Arial" panose="020B0604020202020204" pitchFamily="34" charset="0"/>
                        </a:rPr>
                        <a:t>9</a:t>
                      </a:r>
                      <a:endParaRPr kumimoji="0" lang="tr-TR" altLang="tr-TR" sz="2000" b="0" i="0"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ea typeface="SimSun" panose="02010600030101010101" pitchFamily="2" charset="-122"/>
                        <a:cs typeface="Arial" panose="020B0604020202020204" pitchFamily="34" charset="0"/>
                      </a:endParaRPr>
                    </a:p>
                  </a:txBody>
                  <a:tcPr marT="45729" marB="45729"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372248853"/>
                  </a:ext>
                </a:extLst>
              </a:tr>
              <a:tr h="325251">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just" defTabSz="914400" rtl="0" eaLnBrk="1" fontAlgn="base" latinLnBrk="0" hangingPunct="1">
                        <a:lnSpc>
                          <a:spcPct val="70000"/>
                        </a:lnSpc>
                        <a:spcBef>
                          <a:spcPct val="0"/>
                        </a:spcBef>
                        <a:spcAft>
                          <a:spcPct val="0"/>
                        </a:spcAft>
                        <a:buClr>
                          <a:schemeClr val="hlink"/>
                        </a:buClr>
                        <a:buSzPct val="60000"/>
                        <a:buFont typeface="Wingdings" panose="05000000000000000000" pitchFamily="2" charset="2"/>
                        <a:buNone/>
                        <a:tabLst/>
                      </a:pPr>
                      <a:r>
                        <a:rPr kumimoji="0" lang="tr-TR" altLang="tr-TR"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ea typeface="SimSun" panose="02010600030101010101" pitchFamily="2" charset="-122"/>
                          <a:cs typeface="Arial" panose="020B0604020202020204" pitchFamily="34" charset="0"/>
                        </a:rPr>
                        <a:t>Kara hayvanları</a:t>
                      </a:r>
                    </a:p>
                  </a:txBody>
                  <a:tcPr marT="45729" marB="45729" horzOverflow="overflow">
                    <a:lnL cap="flat">
                      <a:noFill/>
                    </a:lnL>
                    <a:lnR>
                      <a:noFill/>
                    </a:lnR>
                    <a:lnT>
                      <a:noFill/>
                    </a:lnT>
                    <a:lnB>
                      <a:noFill/>
                    </a:lnB>
                    <a:lnTlToBr>
                      <a:noFill/>
                    </a:lnTlToBr>
                    <a:lnBlToTr>
                      <a:noFill/>
                    </a:lnBlToTr>
                    <a:no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l" defTabSz="914400" rtl="0" eaLnBrk="1" fontAlgn="base" latinLnBrk="0" hangingPunct="1">
                        <a:lnSpc>
                          <a:spcPct val="70000"/>
                        </a:lnSpc>
                        <a:spcBef>
                          <a:spcPct val="20000"/>
                        </a:spcBef>
                        <a:spcAft>
                          <a:spcPct val="0"/>
                        </a:spcAft>
                        <a:buClr>
                          <a:schemeClr val="hlink"/>
                        </a:buClr>
                        <a:buSzPct val="60000"/>
                        <a:buFont typeface="Wingdings" panose="05000000000000000000" pitchFamily="2" charset="2"/>
                        <a:buNone/>
                        <a:tabLst/>
                      </a:pPr>
                      <a:endParaRPr kumimoji="0" lang="tr-TR" altLang="tr-TR" sz="2000" b="0" i="0"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ea typeface="SimSun" panose="02010600030101010101" pitchFamily="2" charset="-122"/>
                        <a:cs typeface="Arial" panose="020B0604020202020204" pitchFamily="34" charset="0"/>
                      </a:endParaRPr>
                    </a:p>
                  </a:txBody>
                  <a:tcPr marT="45729" marB="45729" horzOverflow="overflow">
                    <a:lnL>
                      <a:noFill/>
                    </a:lnL>
                    <a:lnR>
                      <a:noFill/>
                    </a:lnR>
                    <a:lnT>
                      <a:noFill/>
                    </a:lnT>
                    <a:lnB>
                      <a:noFill/>
                    </a:lnB>
                    <a:lnTlToBr>
                      <a:noFill/>
                    </a:lnTlToBr>
                    <a:lnBlToTr>
                      <a:noFill/>
                    </a:lnBlToTr>
                    <a:no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ctr" defTabSz="914400" rtl="0" eaLnBrk="1" fontAlgn="base" latinLnBrk="0" hangingPunct="1">
                        <a:lnSpc>
                          <a:spcPct val="70000"/>
                        </a:lnSpc>
                        <a:spcBef>
                          <a:spcPct val="0"/>
                        </a:spcBef>
                        <a:spcAft>
                          <a:spcPct val="0"/>
                        </a:spcAft>
                        <a:buClr>
                          <a:schemeClr val="hlink"/>
                        </a:buClr>
                        <a:buSzPct val="60000"/>
                        <a:buFont typeface="Wingdings" panose="05000000000000000000" pitchFamily="2" charset="2"/>
                        <a:buNone/>
                        <a:tabLst/>
                      </a:pPr>
                      <a:r>
                        <a:rPr kumimoji="0" lang="tr-TR" altLang="tr-TR" sz="2000" b="0" i="0"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ea typeface="SimSun" panose="02010600030101010101" pitchFamily="2" charset="-122"/>
                          <a:cs typeface="Arial" panose="020B0604020202020204" pitchFamily="34" charset="0"/>
                        </a:rPr>
                        <a:t>2.10 x 10</a:t>
                      </a:r>
                      <a:r>
                        <a:rPr kumimoji="0" lang="tr-TR" altLang="tr-TR" sz="2000" b="0" i="0" u="none" strike="noStrike" cap="none" normalizeH="0" baseline="30000" dirty="0" smtClean="0">
                          <a:ln>
                            <a:noFill/>
                          </a:ln>
                          <a:solidFill>
                            <a:schemeClr val="tx1"/>
                          </a:solidFill>
                          <a:effectLst>
                            <a:outerShdw blurRad="38100" dist="38100" dir="2700000" algn="tl">
                              <a:srgbClr val="000000"/>
                            </a:outerShdw>
                          </a:effectLst>
                          <a:latin typeface="Arial" panose="020B0604020202020204" pitchFamily="34" charset="0"/>
                          <a:ea typeface="SimSun" panose="02010600030101010101" pitchFamily="2" charset="-122"/>
                          <a:cs typeface="Arial" panose="020B0604020202020204" pitchFamily="34" charset="0"/>
                        </a:rPr>
                        <a:t>7</a:t>
                      </a:r>
                      <a:endParaRPr kumimoji="0" lang="tr-TR" altLang="tr-TR" sz="2000" b="0" i="0"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ea typeface="SimSun" panose="02010600030101010101" pitchFamily="2" charset="-122"/>
                        <a:cs typeface="Arial" panose="020B0604020202020204" pitchFamily="34" charset="0"/>
                      </a:endParaRPr>
                    </a:p>
                  </a:txBody>
                  <a:tcPr marT="45729" marB="45729"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3475610496"/>
                  </a:ext>
                </a:extLst>
              </a:tr>
              <a:tr h="325251">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just" defTabSz="914400" rtl="0" eaLnBrk="1" fontAlgn="base" latinLnBrk="0" hangingPunct="1">
                        <a:lnSpc>
                          <a:spcPct val="70000"/>
                        </a:lnSpc>
                        <a:spcBef>
                          <a:spcPct val="0"/>
                        </a:spcBef>
                        <a:spcAft>
                          <a:spcPct val="0"/>
                        </a:spcAft>
                        <a:buClr>
                          <a:schemeClr val="hlink"/>
                        </a:buClr>
                        <a:buSzPct val="60000"/>
                        <a:buFont typeface="Wingdings" panose="05000000000000000000" pitchFamily="2" charset="2"/>
                        <a:buNone/>
                        <a:tabLst/>
                      </a:pPr>
                      <a:r>
                        <a:rPr kumimoji="0" lang="tr-TR" altLang="tr-TR"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ea typeface="SimSun" panose="02010600030101010101" pitchFamily="2" charset="-122"/>
                          <a:cs typeface="Arial" panose="020B0604020202020204" pitchFamily="34" charset="0"/>
                        </a:rPr>
                        <a:t>Deniz bitkileri</a:t>
                      </a:r>
                    </a:p>
                  </a:txBody>
                  <a:tcPr marT="45729" marB="45729" horzOverflow="overflow">
                    <a:lnL cap="flat">
                      <a:noFill/>
                    </a:lnL>
                    <a:lnR>
                      <a:noFill/>
                    </a:lnR>
                    <a:lnT>
                      <a:noFill/>
                    </a:lnT>
                    <a:lnB>
                      <a:noFill/>
                    </a:lnB>
                    <a:lnTlToBr>
                      <a:noFill/>
                    </a:lnTlToBr>
                    <a:lnBlToTr>
                      <a:noFill/>
                    </a:lnBlToTr>
                    <a:no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l" defTabSz="914400" rtl="0" eaLnBrk="1" fontAlgn="base" latinLnBrk="0" hangingPunct="1">
                        <a:lnSpc>
                          <a:spcPct val="70000"/>
                        </a:lnSpc>
                        <a:spcBef>
                          <a:spcPct val="20000"/>
                        </a:spcBef>
                        <a:spcAft>
                          <a:spcPct val="0"/>
                        </a:spcAft>
                        <a:buClr>
                          <a:schemeClr val="hlink"/>
                        </a:buClr>
                        <a:buSzPct val="60000"/>
                        <a:buFont typeface="Wingdings" panose="05000000000000000000" pitchFamily="2" charset="2"/>
                        <a:buNone/>
                        <a:tabLst/>
                      </a:pPr>
                      <a:endParaRPr kumimoji="0" lang="tr-TR" altLang="tr-TR" sz="2000" b="0" i="0"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ea typeface="SimSun" panose="02010600030101010101" pitchFamily="2" charset="-122"/>
                        <a:cs typeface="Arial" panose="020B0604020202020204" pitchFamily="34" charset="0"/>
                      </a:endParaRPr>
                    </a:p>
                  </a:txBody>
                  <a:tcPr marT="45729" marB="45729" horzOverflow="overflow">
                    <a:lnL>
                      <a:noFill/>
                    </a:lnL>
                    <a:lnR>
                      <a:noFill/>
                    </a:lnR>
                    <a:lnT>
                      <a:noFill/>
                    </a:lnT>
                    <a:lnB>
                      <a:noFill/>
                    </a:lnB>
                    <a:lnTlToBr>
                      <a:noFill/>
                    </a:lnTlToBr>
                    <a:lnBlToTr>
                      <a:noFill/>
                    </a:lnBlToTr>
                    <a:no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ctr" defTabSz="914400" rtl="0" eaLnBrk="1" fontAlgn="base" latinLnBrk="0" hangingPunct="1">
                        <a:lnSpc>
                          <a:spcPct val="70000"/>
                        </a:lnSpc>
                        <a:spcBef>
                          <a:spcPct val="0"/>
                        </a:spcBef>
                        <a:spcAft>
                          <a:spcPct val="0"/>
                        </a:spcAft>
                        <a:buClr>
                          <a:schemeClr val="hlink"/>
                        </a:buClr>
                        <a:buSzPct val="60000"/>
                        <a:buFont typeface="Wingdings" panose="05000000000000000000" pitchFamily="2" charset="2"/>
                        <a:buNone/>
                        <a:tabLst/>
                      </a:pPr>
                      <a:r>
                        <a:rPr kumimoji="0" lang="tr-TR" altLang="tr-TR" sz="2000" b="0" i="0"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ea typeface="SimSun" panose="02010600030101010101" pitchFamily="2" charset="-122"/>
                          <a:cs typeface="Arial" panose="020B0604020202020204" pitchFamily="34" charset="0"/>
                        </a:rPr>
                        <a:t>1.96 x 10</a:t>
                      </a:r>
                      <a:r>
                        <a:rPr kumimoji="0" lang="tr-TR" altLang="tr-TR" sz="2000" b="0" i="0" u="none" strike="noStrike" cap="none" normalizeH="0" baseline="30000" dirty="0" smtClean="0">
                          <a:ln>
                            <a:noFill/>
                          </a:ln>
                          <a:solidFill>
                            <a:schemeClr val="tx1"/>
                          </a:solidFill>
                          <a:effectLst>
                            <a:outerShdw blurRad="38100" dist="38100" dir="2700000" algn="tl">
                              <a:srgbClr val="000000"/>
                            </a:outerShdw>
                          </a:effectLst>
                          <a:latin typeface="Arial" panose="020B0604020202020204" pitchFamily="34" charset="0"/>
                          <a:ea typeface="SimSun" panose="02010600030101010101" pitchFamily="2" charset="-122"/>
                          <a:cs typeface="Arial" panose="020B0604020202020204" pitchFamily="34" charset="0"/>
                        </a:rPr>
                        <a:t>7</a:t>
                      </a:r>
                      <a:endParaRPr kumimoji="0" lang="tr-TR" altLang="tr-TR" sz="2000" b="0" i="0"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ea typeface="SimSun" panose="02010600030101010101" pitchFamily="2" charset="-122"/>
                        <a:cs typeface="Arial" panose="020B0604020202020204" pitchFamily="34" charset="0"/>
                      </a:endParaRPr>
                    </a:p>
                  </a:txBody>
                  <a:tcPr marT="45729" marB="45729" horzOverflow="overflow">
                    <a:lnL>
                      <a:noFill/>
                    </a:lnL>
                    <a:lnR cap="flat">
                      <a:noFill/>
                    </a:lnR>
                    <a:lnT>
                      <a:noFill/>
                    </a:lnT>
                    <a:lnB>
                      <a:noFill/>
                    </a:lnB>
                    <a:lnTlToBr>
                      <a:noFill/>
                    </a:lnTlToBr>
                    <a:lnBlToTr>
                      <a:noFill/>
                    </a:lnBlToTr>
                    <a:noFill/>
                  </a:tcPr>
                </a:tc>
                <a:extLst>
                  <a:ext uri="{0D108BD9-81ED-4DB2-BD59-A6C34878D82A}">
                    <a16:rowId xmlns:a16="http://schemas.microsoft.com/office/drawing/2014/main" val="3439176316"/>
                  </a:ext>
                </a:extLst>
              </a:tr>
              <a:tr h="325251">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just" defTabSz="914400" rtl="0" eaLnBrk="1" fontAlgn="base" latinLnBrk="0" hangingPunct="1">
                        <a:lnSpc>
                          <a:spcPct val="70000"/>
                        </a:lnSpc>
                        <a:spcBef>
                          <a:spcPct val="0"/>
                        </a:spcBef>
                        <a:spcAft>
                          <a:spcPct val="0"/>
                        </a:spcAft>
                        <a:buClr>
                          <a:schemeClr val="hlink"/>
                        </a:buClr>
                        <a:buSzPct val="60000"/>
                        <a:buFont typeface="Wingdings" panose="05000000000000000000" pitchFamily="2" charset="2"/>
                        <a:buNone/>
                        <a:tabLst/>
                      </a:pPr>
                      <a:r>
                        <a:rPr kumimoji="0" lang="tr-TR" altLang="tr-TR"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ea typeface="SimSun" panose="02010600030101010101" pitchFamily="2" charset="-122"/>
                          <a:cs typeface="Arial" panose="020B0604020202020204" pitchFamily="34" charset="0"/>
                        </a:rPr>
                        <a:t>Deniz hayvanları</a:t>
                      </a:r>
                    </a:p>
                  </a:txBody>
                  <a:tcPr marT="45729" marB="45729" horzOverflow="overflow">
                    <a:lnL cap="flat">
                      <a:noFill/>
                    </a:lnL>
                    <a:lnR>
                      <a:noFill/>
                    </a:lnR>
                    <a:lnT>
                      <a:noFill/>
                    </a:lnT>
                    <a:lnB cap="flat">
                      <a:noFill/>
                    </a:lnB>
                    <a:lnTlToBr>
                      <a:noFill/>
                    </a:lnTlToBr>
                    <a:lnBlToTr>
                      <a:noFill/>
                    </a:lnBlToTr>
                    <a:no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l" defTabSz="914400" rtl="0" eaLnBrk="1" fontAlgn="base" latinLnBrk="0" hangingPunct="1">
                        <a:lnSpc>
                          <a:spcPct val="70000"/>
                        </a:lnSpc>
                        <a:spcBef>
                          <a:spcPct val="20000"/>
                        </a:spcBef>
                        <a:spcAft>
                          <a:spcPct val="0"/>
                        </a:spcAft>
                        <a:buClr>
                          <a:schemeClr val="hlink"/>
                        </a:buClr>
                        <a:buSzPct val="60000"/>
                        <a:buFont typeface="Wingdings" panose="05000000000000000000" pitchFamily="2" charset="2"/>
                        <a:buNone/>
                        <a:tabLst/>
                      </a:pPr>
                      <a:endParaRPr kumimoji="0" lang="tr-TR" altLang="tr-TR" sz="20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ea typeface="SimSun" panose="02010600030101010101" pitchFamily="2" charset="-122"/>
                        <a:cs typeface="Arial" panose="020B0604020202020204" pitchFamily="34" charset="0"/>
                      </a:endParaRPr>
                    </a:p>
                  </a:txBody>
                  <a:tcPr marT="45729" marB="45729" horzOverflow="overflow">
                    <a:lnL>
                      <a:noFill/>
                    </a:lnL>
                    <a:lnR>
                      <a:noFill/>
                    </a:lnR>
                    <a:lnT>
                      <a:noFill/>
                    </a:lnT>
                    <a:lnB cap="flat">
                      <a:noFill/>
                    </a:lnB>
                    <a:lnTlToBr>
                      <a:noFill/>
                    </a:lnTlToBr>
                    <a:lnBlToTr>
                      <a:noFill/>
                    </a:lnBlToTr>
                    <a:no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ctr" defTabSz="914400" rtl="0" eaLnBrk="1" fontAlgn="base" latinLnBrk="0" hangingPunct="1">
                        <a:lnSpc>
                          <a:spcPct val="70000"/>
                        </a:lnSpc>
                        <a:spcBef>
                          <a:spcPct val="0"/>
                        </a:spcBef>
                        <a:spcAft>
                          <a:spcPct val="0"/>
                        </a:spcAft>
                        <a:buClr>
                          <a:schemeClr val="hlink"/>
                        </a:buClr>
                        <a:buSzPct val="60000"/>
                        <a:buFont typeface="Wingdings" panose="05000000000000000000" pitchFamily="2" charset="2"/>
                        <a:buNone/>
                        <a:tabLst/>
                      </a:pPr>
                      <a:r>
                        <a:rPr kumimoji="0" lang="tr-TR" altLang="tr-TR" sz="2000" b="0" i="0"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ea typeface="SimSun" panose="02010600030101010101" pitchFamily="2" charset="-122"/>
                          <a:cs typeface="Arial" panose="020B0604020202020204" pitchFamily="34" charset="0"/>
                        </a:rPr>
                        <a:t>1.96 x 10</a:t>
                      </a:r>
                      <a:r>
                        <a:rPr kumimoji="0" lang="tr-TR" altLang="tr-TR" sz="2000" b="0" i="0" u="none" strike="noStrike" cap="none" normalizeH="0" baseline="30000" dirty="0" smtClean="0">
                          <a:ln>
                            <a:noFill/>
                          </a:ln>
                          <a:solidFill>
                            <a:schemeClr val="tx1"/>
                          </a:solidFill>
                          <a:effectLst>
                            <a:outerShdw blurRad="38100" dist="38100" dir="2700000" algn="tl">
                              <a:srgbClr val="000000"/>
                            </a:outerShdw>
                          </a:effectLst>
                          <a:latin typeface="Arial" panose="020B0604020202020204" pitchFamily="34" charset="0"/>
                          <a:ea typeface="SimSun" panose="02010600030101010101" pitchFamily="2" charset="-122"/>
                          <a:cs typeface="Arial" panose="020B0604020202020204" pitchFamily="34" charset="0"/>
                        </a:rPr>
                        <a:t>7</a:t>
                      </a:r>
                      <a:endParaRPr kumimoji="0" lang="tr-TR" altLang="tr-TR" sz="2000" b="0" i="0"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ea typeface="SimSun" panose="02010600030101010101" pitchFamily="2" charset="-122"/>
                        <a:cs typeface="Arial" panose="020B0604020202020204" pitchFamily="34" charset="0"/>
                      </a:endParaRPr>
                    </a:p>
                  </a:txBody>
                  <a:tcPr marT="45729" marB="45729" horzOverflow="overflow">
                    <a:lnL>
                      <a:noFill/>
                    </a:lnL>
                    <a:lnR cap="flat">
                      <a:noFill/>
                    </a:lnR>
                    <a:lnT>
                      <a:noFill/>
                    </a:lnT>
                    <a:lnB cap="flat">
                      <a:noFill/>
                    </a:lnB>
                    <a:lnTlToBr>
                      <a:noFill/>
                    </a:lnTlToBr>
                    <a:lnBlToTr>
                      <a:noFill/>
                    </a:lnBlToTr>
                    <a:noFill/>
                  </a:tcPr>
                </a:tc>
                <a:extLst>
                  <a:ext uri="{0D108BD9-81ED-4DB2-BD59-A6C34878D82A}">
                    <a16:rowId xmlns:a16="http://schemas.microsoft.com/office/drawing/2014/main" val="1807365572"/>
                  </a:ext>
                </a:extLst>
              </a:tr>
            </a:tbl>
          </a:graphicData>
        </a:graphic>
      </p:graphicFrame>
      <p:sp>
        <p:nvSpPr>
          <p:cNvPr id="67629" name="Rectangle 666"/>
          <p:cNvSpPr>
            <a:spLocks noChangeArrowheads="1"/>
          </p:cNvSpPr>
          <p:nvPr/>
        </p:nvSpPr>
        <p:spPr bwMode="auto">
          <a:xfrm>
            <a:off x="1827213" y="381000"/>
            <a:ext cx="8280400" cy="101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lr>
                <a:srgbClr val="B32C16"/>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B32C16"/>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algn="just" eaLnBrk="1" hangingPunct="1">
              <a:buClrTx/>
              <a:buSzTx/>
              <a:buFontTx/>
              <a:buNone/>
            </a:pPr>
            <a:r>
              <a:rPr lang="tr-TR" altLang="tr-TR" sz="2000">
                <a:latin typeface="Arial" panose="020B0604020202020204" pitchFamily="34" charset="0"/>
              </a:rPr>
              <a:t>Doğadaki temel azot kaynağı,  atmosferin hacim olarak % 78.8’ ini oluşturan azot gazıdır. Yer kabuğundaki azotun 10</a:t>
            </a:r>
            <a:r>
              <a:rPr lang="tr-TR" altLang="tr-TR" sz="2000" baseline="30000">
                <a:latin typeface="Arial" panose="020B0604020202020204" pitchFamily="34" charset="0"/>
              </a:rPr>
              <a:t>16 </a:t>
            </a:r>
            <a:r>
              <a:rPr lang="tr-TR" altLang="tr-TR" sz="2000">
                <a:latin typeface="Arial" panose="020B0604020202020204" pitchFamily="34" charset="0"/>
              </a:rPr>
              <a:t>mol’ü inorganik; 7.8 x 10</a:t>
            </a:r>
            <a:r>
              <a:rPr lang="tr-TR" altLang="tr-TR" sz="2000" baseline="30000">
                <a:latin typeface="Arial" panose="020B0604020202020204" pitchFamily="34" charset="0"/>
              </a:rPr>
              <a:t>15</a:t>
            </a:r>
            <a:r>
              <a:rPr lang="tr-TR" altLang="tr-TR" sz="2000">
                <a:latin typeface="Arial" panose="020B0604020202020204" pitchFamily="34" charset="0"/>
              </a:rPr>
              <a:t> mol’ü ise  organik azot formundadır.</a:t>
            </a:r>
          </a:p>
        </p:txBody>
      </p:sp>
    </p:spTree>
    <p:extLst>
      <p:ext uri="{BB962C8B-B14F-4D97-AF65-F5344CB8AC3E}">
        <p14:creationId xmlns:p14="http://schemas.microsoft.com/office/powerpoint/2010/main" val="3823008614"/>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a:xfrm>
            <a:off x="2135189" y="312738"/>
            <a:ext cx="5400675" cy="431800"/>
          </a:xfrm>
        </p:spPr>
        <p:txBody>
          <a:bodyPr/>
          <a:lstStyle/>
          <a:p>
            <a:pPr eaLnBrk="1" hangingPunct="1"/>
            <a:r>
              <a:rPr lang="tr-TR" altLang="tr-TR" sz="2400">
                <a:latin typeface="Arial" panose="020B0604020202020204" pitchFamily="34" charset="0"/>
                <a:cs typeface="Arial" panose="020B0604020202020204" pitchFamily="34" charset="0"/>
              </a:rPr>
              <a:t>3. </a:t>
            </a:r>
            <a:r>
              <a:rPr lang="tr-TR" altLang="tr-TR" sz="2400">
                <a:solidFill>
                  <a:srgbClr val="00FFFF"/>
                </a:solidFill>
                <a:latin typeface="Arial" panose="020B0604020202020204" pitchFamily="34" charset="0"/>
                <a:cs typeface="Arial" panose="020B0604020202020204" pitchFamily="34" charset="0"/>
              </a:rPr>
              <a:t>AZOT FİKSASYONU</a:t>
            </a:r>
          </a:p>
        </p:txBody>
      </p:sp>
      <p:graphicFrame>
        <p:nvGraphicFramePr>
          <p:cNvPr id="100355" name="Group 3"/>
          <p:cNvGraphicFramePr>
            <a:graphicFrameLocks noGrp="1"/>
          </p:cNvGraphicFramePr>
          <p:nvPr>
            <p:ph type="tbl" idx="1"/>
          </p:nvPr>
        </p:nvGraphicFramePr>
        <p:xfrm>
          <a:off x="2279650" y="3213101"/>
          <a:ext cx="7920038" cy="3209925"/>
        </p:xfrm>
        <a:graphic>
          <a:graphicData uri="http://schemas.openxmlformats.org/drawingml/2006/table">
            <a:tbl>
              <a:tblPr/>
              <a:tblGrid>
                <a:gridCol w="4158674">
                  <a:extLst>
                    <a:ext uri="{9D8B030D-6E8A-4147-A177-3AD203B41FA5}">
                      <a16:colId xmlns:a16="http://schemas.microsoft.com/office/drawing/2014/main" val="679633649"/>
                    </a:ext>
                  </a:extLst>
                </a:gridCol>
                <a:gridCol w="2233241">
                  <a:extLst>
                    <a:ext uri="{9D8B030D-6E8A-4147-A177-3AD203B41FA5}">
                      <a16:colId xmlns:a16="http://schemas.microsoft.com/office/drawing/2014/main" val="2267850515"/>
                    </a:ext>
                  </a:extLst>
                </a:gridCol>
                <a:gridCol w="1528123">
                  <a:extLst>
                    <a:ext uri="{9D8B030D-6E8A-4147-A177-3AD203B41FA5}">
                      <a16:colId xmlns:a16="http://schemas.microsoft.com/office/drawing/2014/main" val="1632590638"/>
                    </a:ext>
                  </a:extLst>
                </a:gridCol>
              </a:tblGrid>
              <a:tr h="458541">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tr-TR" altLang="tr-TR" sz="1800" b="0" i="0"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cs typeface="Arial" panose="020B0604020202020204" pitchFamily="34" charset="0"/>
                        </a:rPr>
                        <a:t>Azot </a:t>
                      </a:r>
                      <a:r>
                        <a:rPr kumimoji="0" lang="tr-TR" altLang="tr-TR" sz="1800" b="0" i="0" u="none" strike="noStrike" cap="none" normalizeH="0" baseline="0" dirty="0" err="1" smtClean="0">
                          <a:ln>
                            <a:noFill/>
                          </a:ln>
                          <a:solidFill>
                            <a:schemeClr val="tx1"/>
                          </a:solidFill>
                          <a:effectLst>
                            <a:outerShdw blurRad="38100" dist="38100" dir="2700000" algn="tl">
                              <a:srgbClr val="000000"/>
                            </a:outerShdw>
                          </a:effectLst>
                          <a:latin typeface="Arial" panose="020B0604020202020204" pitchFamily="34" charset="0"/>
                          <a:cs typeface="Arial" panose="020B0604020202020204" pitchFamily="34" charset="0"/>
                        </a:rPr>
                        <a:t>Fiksasyonu</a:t>
                      </a:r>
                      <a:endParaRPr kumimoji="0" lang="tr-TR" altLang="tr-TR" sz="1800" b="0" i="0"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cs typeface="Arial" panose="020B0604020202020204" pitchFamily="34" charset="0"/>
                      </a:endParaRPr>
                    </a:p>
                  </a:txBody>
                  <a:tcPr marL="91430" marR="91430" marT="45734" marB="4573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cs typeface="Arial" panose="020B0604020202020204" pitchFamily="34" charset="0"/>
                        </a:rPr>
                        <a:t>Milyon (ton/ yıl )</a:t>
                      </a:r>
                    </a:p>
                  </a:txBody>
                  <a:tcPr marL="91430" marR="91430" marT="45734" marB="4573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cs typeface="Arial" panose="020B0604020202020204" pitchFamily="34" charset="0"/>
                        </a:rPr>
                        <a:t>Oran (%)</a:t>
                      </a:r>
                    </a:p>
                  </a:txBody>
                  <a:tcPr marL="91430" marR="91430" marT="45734" marB="4573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2677835"/>
                  </a:ext>
                </a:extLst>
              </a:tr>
              <a:tr h="458541">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tr-TR" altLang="tr-TR" sz="1800" b="0" i="0"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cs typeface="Arial" panose="020B0604020202020204" pitchFamily="34" charset="0"/>
                        </a:rPr>
                        <a:t>Endüstriyel (Haber- </a:t>
                      </a:r>
                      <a:r>
                        <a:rPr kumimoji="0" lang="tr-TR" altLang="tr-TR" sz="1800" b="0" i="0" u="none" strike="noStrike" cap="none" normalizeH="0" baseline="0" dirty="0" err="1" smtClean="0">
                          <a:ln>
                            <a:noFill/>
                          </a:ln>
                          <a:solidFill>
                            <a:schemeClr val="tx1"/>
                          </a:solidFill>
                          <a:effectLst>
                            <a:outerShdw blurRad="38100" dist="38100" dir="2700000" algn="tl">
                              <a:srgbClr val="000000"/>
                            </a:outerShdw>
                          </a:effectLst>
                          <a:latin typeface="Arial" panose="020B0604020202020204" pitchFamily="34" charset="0"/>
                          <a:cs typeface="Arial" panose="020B0604020202020204" pitchFamily="34" charset="0"/>
                        </a:rPr>
                        <a:t>Bosch</a:t>
                      </a:r>
                      <a:r>
                        <a:rPr kumimoji="0" lang="tr-TR" altLang="tr-TR" sz="1800" b="0" i="0"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cs typeface="Arial" panose="020B0604020202020204" pitchFamily="34" charset="0"/>
                        </a:rPr>
                        <a:t> )</a:t>
                      </a:r>
                    </a:p>
                  </a:txBody>
                  <a:tcPr marL="91430" marR="91430" marT="45734" marB="4573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cs typeface="Arial" panose="020B0604020202020204" pitchFamily="34" charset="0"/>
                        </a:rPr>
                        <a:t>40</a:t>
                      </a:r>
                    </a:p>
                  </a:txBody>
                  <a:tcPr marL="91430" marR="91430" marT="45734" marB="4573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cs typeface="Arial" panose="020B0604020202020204" pitchFamily="34" charset="0"/>
                        </a:rPr>
                        <a:t>15.4</a:t>
                      </a:r>
                    </a:p>
                  </a:txBody>
                  <a:tcPr marL="91430" marR="91430" marT="45734" marB="4573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243981099"/>
                  </a:ext>
                </a:extLst>
              </a:tr>
              <a:tr h="458541">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tr-TR" altLang="tr-TR" sz="1800" b="0" i="0"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cs typeface="Arial" panose="020B0604020202020204" pitchFamily="34" charset="0"/>
                        </a:rPr>
                        <a:t>Atmosferik  (Elektrik gerilimleri… )</a:t>
                      </a:r>
                    </a:p>
                  </a:txBody>
                  <a:tcPr marL="91430" marR="91430" marT="45734" marB="4573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cs typeface="Arial" panose="020B0604020202020204" pitchFamily="34" charset="0"/>
                        </a:rPr>
                        <a:t>10</a:t>
                      </a:r>
                    </a:p>
                  </a:txBody>
                  <a:tcPr marL="91430" marR="91430" marT="45734" marB="4573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cs typeface="Arial" panose="020B0604020202020204" pitchFamily="34" charset="0"/>
                        </a:rPr>
                        <a:t>3.8</a:t>
                      </a:r>
                    </a:p>
                  </a:txBody>
                  <a:tcPr marL="91430" marR="91430" marT="45734" marB="4573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701204449"/>
                  </a:ext>
                </a:extLst>
              </a:tr>
              <a:tr h="458541">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tr-TR" altLang="tr-TR" sz="1800" b="0" i="0"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cs typeface="Arial" panose="020B0604020202020204" pitchFamily="34" charset="0"/>
                        </a:rPr>
                        <a:t>Yanma        (</a:t>
                      </a:r>
                      <a:r>
                        <a:rPr kumimoji="0" lang="tr-TR" altLang="tr-TR" sz="1800" b="0" i="0" u="none" strike="noStrike" cap="none" normalizeH="0" baseline="0" dirty="0" err="1" smtClean="0">
                          <a:ln>
                            <a:noFill/>
                          </a:ln>
                          <a:solidFill>
                            <a:schemeClr val="tx1"/>
                          </a:solidFill>
                          <a:effectLst>
                            <a:outerShdw blurRad="38100" dist="38100" dir="2700000" algn="tl">
                              <a:srgbClr val="000000"/>
                            </a:outerShdw>
                          </a:effectLst>
                          <a:latin typeface="Arial" panose="020B0604020202020204" pitchFamily="34" charset="0"/>
                          <a:cs typeface="Arial" panose="020B0604020202020204" pitchFamily="34" charset="0"/>
                        </a:rPr>
                        <a:t>Endüstriyel,Oto</a:t>
                      </a:r>
                      <a:r>
                        <a:rPr kumimoji="0" lang="tr-TR" altLang="tr-TR" sz="1800" b="0" i="0"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cs typeface="Arial" panose="020B0604020202020204" pitchFamily="34" charset="0"/>
                        </a:rPr>
                        <a:t>… )</a:t>
                      </a:r>
                    </a:p>
                  </a:txBody>
                  <a:tcPr marL="91430" marR="91430" marT="45734" marB="4573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cs typeface="Arial" panose="020B0604020202020204" pitchFamily="34" charset="0"/>
                        </a:rPr>
                        <a:t>20</a:t>
                      </a:r>
                    </a:p>
                  </a:txBody>
                  <a:tcPr marL="91430" marR="91430" marT="45734" marB="4573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cs typeface="Arial" panose="020B0604020202020204" pitchFamily="34" charset="0"/>
                        </a:rPr>
                        <a:t>7.7</a:t>
                      </a:r>
                    </a:p>
                  </a:txBody>
                  <a:tcPr marL="91430" marR="91430" marT="45734" marB="4573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96768685"/>
                  </a:ext>
                </a:extLst>
              </a:tr>
              <a:tr h="458541">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tr-TR" altLang="tr-TR" sz="1800" b="0" i="0" u="none" strike="noStrike" cap="none" normalizeH="0" baseline="0" dirty="0" err="1" smtClean="0">
                          <a:ln>
                            <a:noFill/>
                          </a:ln>
                          <a:solidFill>
                            <a:schemeClr val="tx1"/>
                          </a:solidFill>
                          <a:effectLst>
                            <a:outerShdw blurRad="38100" dist="38100" dir="2700000" algn="tl">
                              <a:srgbClr val="000000"/>
                            </a:outerShdw>
                          </a:effectLst>
                          <a:latin typeface="Arial" panose="020B0604020202020204" pitchFamily="34" charset="0"/>
                          <a:cs typeface="Arial" panose="020B0604020202020204" pitchFamily="34" charset="0"/>
                        </a:rPr>
                        <a:t>Ozonlanma</a:t>
                      </a:r>
                      <a:endParaRPr kumimoji="0" lang="tr-TR" altLang="tr-TR" sz="1800" b="0" i="0"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cs typeface="Arial" panose="020B0604020202020204" pitchFamily="34" charset="0"/>
                      </a:endParaRPr>
                    </a:p>
                  </a:txBody>
                  <a:tcPr marL="91430" marR="91430" marT="45734" marB="4573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cs typeface="Arial" panose="020B0604020202020204" pitchFamily="34" charset="0"/>
                        </a:rPr>
                        <a:t>15</a:t>
                      </a:r>
                    </a:p>
                  </a:txBody>
                  <a:tcPr marL="91430" marR="91430" marT="45734" marB="4573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cs typeface="Arial" panose="020B0604020202020204" pitchFamily="34" charset="0"/>
                        </a:rPr>
                        <a:t>5.8</a:t>
                      </a:r>
                    </a:p>
                  </a:txBody>
                  <a:tcPr marL="91430" marR="91430" marT="45734" marB="4573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963217876"/>
                  </a:ext>
                </a:extLst>
              </a:tr>
              <a:tr h="458541">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tr-TR" altLang="tr-TR" sz="1800" b="0" i="0"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cs typeface="Arial" panose="020B0604020202020204" pitchFamily="34" charset="0"/>
                        </a:rPr>
                        <a:t>Biyolojik</a:t>
                      </a:r>
                    </a:p>
                  </a:txBody>
                  <a:tcPr marL="91430" marR="91430" marT="45734" marB="4573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tr-TR" altLang="tr-TR" sz="1800" b="0" i="0"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cs typeface="Arial" panose="020B0604020202020204" pitchFamily="34" charset="0"/>
                        </a:rPr>
                        <a:t>175</a:t>
                      </a:r>
                    </a:p>
                  </a:txBody>
                  <a:tcPr marL="91430" marR="91430" marT="45734" marB="4573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tr-TR" altLang="tr-TR" sz="1800" b="0" i="0" u="none" strike="noStrike" cap="none" normalizeH="0" baseline="0" smtClean="0">
                          <a:ln>
                            <a:noFill/>
                          </a:ln>
                          <a:solidFill>
                            <a:schemeClr val="tx1"/>
                          </a:solidFill>
                          <a:effectLst>
                            <a:outerShdw blurRad="38100" dist="38100" dir="2700000" algn="tl">
                              <a:srgbClr val="000000"/>
                            </a:outerShdw>
                          </a:effectLst>
                          <a:latin typeface="Arial" panose="020B0604020202020204" pitchFamily="34" charset="0"/>
                          <a:cs typeface="Arial" panose="020B0604020202020204" pitchFamily="34" charset="0"/>
                        </a:rPr>
                        <a:t>67.3</a:t>
                      </a:r>
                    </a:p>
                  </a:txBody>
                  <a:tcPr marL="91430" marR="91430" marT="45734" marB="4573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903264591"/>
                  </a:ext>
                </a:extLst>
              </a:tr>
              <a:tr h="458679">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tr-TR" altLang="tr-TR" sz="1800" b="0" i="0"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cs typeface="Arial" panose="020B0604020202020204" pitchFamily="34" charset="0"/>
                        </a:rPr>
                        <a:t>Toplam</a:t>
                      </a:r>
                    </a:p>
                  </a:txBody>
                  <a:tcPr marL="91430" marR="91430" marT="45734" marB="4573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tr-TR" altLang="tr-TR" sz="1800" b="0" i="0"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cs typeface="Arial" panose="020B0604020202020204" pitchFamily="34" charset="0"/>
                        </a:rPr>
                        <a:t>260</a:t>
                      </a:r>
                    </a:p>
                  </a:txBody>
                  <a:tcPr marL="91430" marR="91430" marT="45734" marB="4573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60000"/>
                        <a:buFont typeface="Wingdings" panose="05000000000000000000" pitchFamily="2" charset="2"/>
                        <a:defRPr sz="2800">
                          <a:solidFill>
                            <a:schemeClr val="tx1"/>
                          </a:solidFill>
                          <a:effectLst>
                            <a:outerShdw blurRad="38100" dist="38100" dir="2700000" algn="tl">
                              <a:srgbClr val="000000"/>
                            </a:outerShdw>
                          </a:effectLst>
                          <a:latin typeface="Times New Roman" panose="02020603050405020304" pitchFamily="18" charset="0"/>
                        </a:defRPr>
                      </a:lvl1pPr>
                      <a:lvl2pPr>
                        <a:spcBef>
                          <a:spcPct val="20000"/>
                        </a:spcBef>
                        <a:buClr>
                          <a:schemeClr val="tx2"/>
                        </a:buClr>
                        <a:buSzPct val="60000"/>
                        <a:buFont typeface="Wingdings" panose="05000000000000000000" pitchFamily="2" charset="2"/>
                        <a:defRPr sz="2400">
                          <a:solidFill>
                            <a:schemeClr val="tx1"/>
                          </a:solidFill>
                          <a:effectLst>
                            <a:outerShdw blurRad="38100" dist="38100" dir="2700000" algn="tl">
                              <a:srgbClr val="000000"/>
                            </a:outerShdw>
                          </a:effectLst>
                          <a:latin typeface="Times New Roman" panose="02020603050405020304" pitchFamily="18" charset="0"/>
                        </a:defRPr>
                      </a:lvl2pPr>
                      <a:lvl3pPr>
                        <a:spcBef>
                          <a:spcPct val="20000"/>
                        </a:spcBef>
                        <a:buClr>
                          <a:schemeClr val="folHlink"/>
                        </a:buClr>
                        <a:buSzPct val="60000"/>
                        <a:buFont typeface="Wingdings" panose="05000000000000000000" pitchFamily="2" charset="2"/>
                        <a:defRPr sz="2000">
                          <a:solidFill>
                            <a:schemeClr val="tx1"/>
                          </a:solidFill>
                          <a:effectLst>
                            <a:outerShdw blurRad="38100" dist="38100" dir="2700000" algn="tl">
                              <a:srgbClr val="000000"/>
                            </a:outerShdw>
                          </a:effectLst>
                          <a:latin typeface="Times New Roman" panose="02020603050405020304" pitchFamily="18" charset="0"/>
                        </a:defRPr>
                      </a:lvl3pPr>
                      <a:lvl4pPr>
                        <a:spcBef>
                          <a:spcPct val="20000"/>
                        </a:spcBef>
                        <a:buClr>
                          <a:schemeClr val="tx1"/>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4pPr>
                      <a:lvl5pPr>
                        <a:spcBef>
                          <a:spcPct val="20000"/>
                        </a:spcBef>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effectLst>
                            <a:outerShdw blurRad="38100" dist="38100" dir="2700000" algn="tl">
                              <a:srgbClr val="000000"/>
                            </a:outerShdw>
                          </a:effectLst>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60000"/>
                        <a:buFont typeface="Wingdings" panose="05000000000000000000" pitchFamily="2" charset="2"/>
                        <a:buNone/>
                        <a:tabLst/>
                      </a:pPr>
                      <a:r>
                        <a:rPr kumimoji="0" lang="tr-TR" altLang="tr-TR" sz="1800" b="0" i="0" u="none" strike="noStrike" cap="none" normalizeH="0" baseline="0" dirty="0" smtClean="0">
                          <a:ln>
                            <a:noFill/>
                          </a:ln>
                          <a:solidFill>
                            <a:schemeClr val="tx1"/>
                          </a:solidFill>
                          <a:effectLst>
                            <a:outerShdw blurRad="38100" dist="38100" dir="2700000" algn="tl">
                              <a:srgbClr val="000000"/>
                            </a:outerShdw>
                          </a:effectLst>
                          <a:latin typeface="Arial" panose="020B0604020202020204" pitchFamily="34" charset="0"/>
                          <a:cs typeface="Arial" panose="020B0604020202020204" pitchFamily="34" charset="0"/>
                        </a:rPr>
                        <a:t>100</a:t>
                      </a:r>
                    </a:p>
                  </a:txBody>
                  <a:tcPr marL="91430" marR="91430" marT="45734" marB="4573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743647888"/>
                  </a:ext>
                </a:extLst>
              </a:tr>
            </a:tbl>
          </a:graphicData>
        </a:graphic>
      </p:graphicFrame>
      <p:sp>
        <p:nvSpPr>
          <p:cNvPr id="100389" name="Rectangle 37"/>
          <p:cNvSpPr>
            <a:spLocks noGrp="1" noChangeArrowheads="1"/>
          </p:cNvSpPr>
          <p:nvPr>
            <p:ph type="body" sz="half" idx="4294967295"/>
          </p:nvPr>
        </p:nvSpPr>
        <p:spPr>
          <a:xfrm>
            <a:off x="1847850" y="744538"/>
            <a:ext cx="8496300" cy="1295400"/>
          </a:xfrm>
        </p:spPr>
        <p:txBody>
          <a:bodyPr>
            <a:normAutofit fontScale="77500" lnSpcReduction="20000"/>
          </a:bodyPr>
          <a:lstStyle/>
          <a:p>
            <a:pPr algn="just" eaLnBrk="1" hangingPunct="1">
              <a:lnSpc>
                <a:spcPct val="90000"/>
              </a:lnSpc>
              <a:buFont typeface="Wingdings" panose="05000000000000000000" pitchFamily="2" charset="2"/>
              <a:buNone/>
              <a:defRPr/>
            </a:pPr>
            <a:r>
              <a:rPr lang="tr-TR" altLang="tr-TR" sz="1600" dirty="0"/>
              <a:t>      </a:t>
            </a:r>
            <a:r>
              <a:rPr lang="tr-TR" altLang="tr-TR" sz="2400" dirty="0">
                <a:latin typeface="Arial" panose="020B0604020202020204" pitchFamily="34" charset="0"/>
                <a:cs typeface="Arial" panose="020B0604020202020204" pitchFamily="34" charset="0"/>
              </a:rPr>
              <a:t>Atmosferde bulunan moleküler azotun, amonyum formlarına indirgenerek toprakta tutulması şeklinde tanımlanan </a:t>
            </a:r>
            <a:r>
              <a:rPr lang="tr-TR" altLang="tr-TR" sz="2400" dirty="0">
                <a:solidFill>
                  <a:srgbClr val="00FFFF"/>
                </a:solidFill>
                <a:latin typeface="Arial" panose="020B0604020202020204" pitchFamily="34" charset="0"/>
                <a:cs typeface="Arial" panose="020B0604020202020204" pitchFamily="34" charset="0"/>
              </a:rPr>
              <a:t>azot </a:t>
            </a:r>
            <a:r>
              <a:rPr lang="tr-TR" altLang="tr-TR" sz="2400" dirty="0" err="1">
                <a:solidFill>
                  <a:srgbClr val="00FFFF"/>
                </a:solidFill>
                <a:latin typeface="Arial" panose="020B0604020202020204" pitchFamily="34" charset="0"/>
                <a:cs typeface="Arial" panose="020B0604020202020204" pitchFamily="34" charset="0"/>
              </a:rPr>
              <a:t>fiksasyonu</a:t>
            </a:r>
            <a:r>
              <a:rPr lang="tr-TR" altLang="tr-TR" sz="2400" dirty="0">
                <a:solidFill>
                  <a:srgbClr val="00FFFF"/>
                </a:solidFill>
                <a:latin typeface="Arial" panose="020B0604020202020204" pitchFamily="34" charset="0"/>
                <a:cs typeface="Arial" panose="020B0604020202020204" pitchFamily="34" charset="0"/>
              </a:rPr>
              <a:t>;</a:t>
            </a:r>
            <a:r>
              <a:rPr lang="tr-TR" altLang="tr-TR" sz="2400" dirty="0">
                <a:latin typeface="Arial" panose="020B0604020202020204" pitchFamily="34" charset="0"/>
                <a:cs typeface="Arial" panose="020B0604020202020204" pitchFamily="34" charset="0"/>
              </a:rPr>
              <a:t> biyolojik olan ve olmayan yollarla gerçekleşmektedir.</a:t>
            </a:r>
            <a:r>
              <a:rPr lang="tr-TR" altLang="tr-TR" sz="2400" dirty="0">
                <a:effectLst>
                  <a:outerShdw blurRad="38100" dist="38100" dir="2700000" algn="tl">
                    <a:srgbClr val="FFFFFF"/>
                  </a:outerShdw>
                </a:effectLst>
                <a:latin typeface="Arial" panose="020B0604020202020204" pitchFamily="34" charset="0"/>
                <a:cs typeface="Arial" panose="020B0604020202020204" pitchFamily="34" charset="0"/>
              </a:rPr>
              <a:t> </a:t>
            </a:r>
            <a:r>
              <a:rPr lang="tr-TR" altLang="tr-TR" sz="2400" dirty="0">
                <a:latin typeface="Arial" panose="020B0604020202020204" pitchFamily="34" charset="0"/>
                <a:cs typeface="Arial" panose="020B0604020202020204" pitchFamily="34" charset="0"/>
              </a:rPr>
              <a:t>Atmosferin</a:t>
            </a:r>
            <a:r>
              <a:rPr lang="tr-TR" altLang="tr-TR" sz="2400" dirty="0">
                <a:effectLst>
                  <a:outerShdw blurRad="38100" dist="38100" dir="2700000" algn="tl">
                    <a:srgbClr val="FFFFFF"/>
                  </a:outerShdw>
                </a:effectLst>
                <a:latin typeface="Arial" panose="020B0604020202020204" pitchFamily="34" charset="0"/>
                <a:cs typeface="Arial" panose="020B0604020202020204" pitchFamily="34" charset="0"/>
              </a:rPr>
              <a:t> </a:t>
            </a:r>
            <a:r>
              <a:rPr lang="tr-TR" altLang="tr-TR" sz="2400" dirty="0">
                <a:latin typeface="Arial" panose="020B0604020202020204" pitchFamily="34" charset="0"/>
                <a:cs typeface="Arial" panose="020B0604020202020204" pitchFamily="34" charset="0"/>
              </a:rPr>
              <a:t>azotundan organizmaların çoğu doğrudan yararlanamadığından azot ancak nitrat (NO3)</a:t>
            </a:r>
            <a:r>
              <a:rPr lang="tr-TR" altLang="tr-TR" sz="2400" baseline="30000" dirty="0">
                <a:latin typeface="Arial" panose="020B0604020202020204" pitchFamily="34" charset="0"/>
                <a:cs typeface="Arial" panose="020B0604020202020204" pitchFamily="34" charset="0"/>
              </a:rPr>
              <a:t>-</a:t>
            </a:r>
            <a:r>
              <a:rPr lang="tr-TR" altLang="tr-TR" sz="2400" dirty="0">
                <a:latin typeface="Arial" panose="020B0604020202020204" pitchFamily="34" charset="0"/>
                <a:cs typeface="Arial" panose="020B0604020202020204" pitchFamily="34" charset="0"/>
              </a:rPr>
              <a:t> ya da amonyum iyonları (NH4 )</a:t>
            </a:r>
            <a:r>
              <a:rPr lang="tr-TR" altLang="tr-TR" sz="2400" baseline="30000" dirty="0">
                <a:latin typeface="Arial" panose="020B0604020202020204" pitchFamily="34" charset="0"/>
                <a:cs typeface="Arial" panose="020B0604020202020204" pitchFamily="34" charset="0"/>
              </a:rPr>
              <a:t>+</a:t>
            </a:r>
            <a:r>
              <a:rPr lang="tr-TR" altLang="tr-TR" sz="2400" dirty="0">
                <a:latin typeface="Arial" panose="020B0604020202020204" pitchFamily="34" charset="0"/>
                <a:cs typeface="Arial" panose="020B0604020202020204" pitchFamily="34" charset="0"/>
              </a:rPr>
              <a:t>  şeklinde alınabilmektedir.</a:t>
            </a:r>
            <a:r>
              <a:rPr lang="tr-TR" altLang="tr-TR" sz="2400" dirty="0">
                <a:effectLst>
                  <a:outerShdw blurRad="38100" dist="38100" dir="2700000" algn="tl">
                    <a:srgbClr val="FFFFFF"/>
                  </a:outerShdw>
                </a:effectLst>
                <a:latin typeface="Arial" panose="020B0604020202020204" pitchFamily="34" charset="0"/>
                <a:cs typeface="Arial" panose="020B0604020202020204" pitchFamily="34" charset="0"/>
              </a:rPr>
              <a:t> </a:t>
            </a:r>
          </a:p>
        </p:txBody>
      </p:sp>
      <p:sp>
        <p:nvSpPr>
          <p:cNvPr id="68646" name="Rectangle 38"/>
          <p:cNvSpPr>
            <a:spLocks noChangeArrowheads="1"/>
          </p:cNvSpPr>
          <p:nvPr/>
        </p:nvSpPr>
        <p:spPr bwMode="auto">
          <a:xfrm>
            <a:off x="2308226" y="6423026"/>
            <a:ext cx="2855913"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a:spcBef>
                <a:spcPct val="20000"/>
              </a:spcBef>
              <a:buClr>
                <a:srgbClr val="B32C16"/>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B32C16"/>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eaLnBrk="1" hangingPunct="1">
              <a:spcBef>
                <a:spcPct val="0"/>
              </a:spcBef>
              <a:buClrTx/>
              <a:buSzTx/>
              <a:buFontTx/>
              <a:buNone/>
            </a:pPr>
            <a:r>
              <a:rPr lang="tr-TR" altLang="tr-TR" sz="1600" b="1">
                <a:latin typeface="Arial" panose="020B0604020202020204" pitchFamily="34" charset="0"/>
              </a:rPr>
              <a:t>Çizelge 1. Azot Fiksasyonu</a:t>
            </a:r>
            <a:r>
              <a:rPr lang="tr-TR" altLang="tr-TR" sz="1800">
                <a:latin typeface="Arial" panose="020B0604020202020204" pitchFamily="34" charset="0"/>
              </a:rPr>
              <a:t> </a:t>
            </a:r>
          </a:p>
        </p:txBody>
      </p:sp>
      <p:sp>
        <p:nvSpPr>
          <p:cNvPr id="68647" name="Rectangle 39"/>
          <p:cNvSpPr>
            <a:spLocks noChangeArrowheads="1"/>
          </p:cNvSpPr>
          <p:nvPr/>
        </p:nvSpPr>
        <p:spPr bwMode="auto">
          <a:xfrm>
            <a:off x="8070850" y="6453188"/>
            <a:ext cx="227330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lr>
                <a:srgbClr val="B32C16"/>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B32C16"/>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F5CD2D"/>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algn="just" eaLnBrk="1" hangingPunct="1">
              <a:spcBef>
                <a:spcPct val="0"/>
              </a:spcBef>
              <a:buClrTx/>
              <a:buSzTx/>
              <a:buFontTx/>
              <a:buNone/>
            </a:pPr>
            <a:r>
              <a:rPr lang="tr-TR" altLang="tr-TR" sz="1600">
                <a:latin typeface="Arial" panose="020B0604020202020204" pitchFamily="34" charset="0"/>
              </a:rPr>
              <a:t>Kaynak: Drevon (1983)</a:t>
            </a:r>
          </a:p>
        </p:txBody>
      </p:sp>
    </p:spTree>
    <p:extLst>
      <p:ext uri="{BB962C8B-B14F-4D97-AF65-F5344CB8AC3E}">
        <p14:creationId xmlns:p14="http://schemas.microsoft.com/office/powerpoint/2010/main" val="1901422784"/>
      </p:ext>
    </p:extLst>
  </p:cSld>
  <p:clrMapOvr>
    <a:masterClrMapping/>
  </p:clrMapOvr>
  <p:transition>
    <p:newsflash/>
  </p:transition>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2355</Words>
  <Application>Microsoft Office PowerPoint</Application>
  <PresentationFormat>Geniş ekran</PresentationFormat>
  <Paragraphs>354</Paragraphs>
  <Slides>23</Slides>
  <Notes>1</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23</vt:i4>
      </vt:variant>
    </vt:vector>
  </HeadingPairs>
  <TitlesOfParts>
    <vt:vector size="30" baseType="lpstr">
      <vt:lpstr>SimSun</vt:lpstr>
      <vt:lpstr>Arial</vt:lpstr>
      <vt:lpstr>Calibri</vt:lpstr>
      <vt:lpstr>Calibri Light</vt:lpstr>
      <vt:lpstr>Times New Roman</vt:lpstr>
      <vt:lpstr>Wingdings</vt:lpstr>
      <vt:lpstr>Office Teması</vt:lpstr>
      <vt:lpstr>Azot Eksikliği -büyüme oranı düşer</vt:lpstr>
      <vt:lpstr>Azot Fazlalığı</vt:lpstr>
      <vt:lpstr>PowerPoint Sunusu</vt:lpstr>
      <vt:lpstr>   </vt:lpstr>
      <vt:lpstr>PowerPoint Sunusu</vt:lpstr>
      <vt:lpstr>PowerPoint Sunusu</vt:lpstr>
      <vt:lpstr>PowerPoint Sunusu</vt:lpstr>
      <vt:lpstr>PowerPoint Sunusu</vt:lpstr>
      <vt:lpstr>3. AZOT FİKSASYONU</vt:lpstr>
      <vt:lpstr> Tarla koşullarında bazı baklagillerin yılda bağladıkları  azot miktarları  (kg/ha/yıl) </vt:lpstr>
      <vt:lpstr>PowerPoint Sunusu</vt:lpstr>
      <vt:lpstr>3.1.   Biyolojik Olmayan Azot Fiksasyonu </vt:lpstr>
      <vt:lpstr>PowerPoint Sunusu</vt:lpstr>
      <vt:lpstr>PowerPoint Sunusu</vt:lpstr>
      <vt:lpstr>PowerPoint Sunusu</vt:lpstr>
      <vt:lpstr>PowerPoint Sunusu</vt:lpstr>
      <vt:lpstr>     3.2.1.Serbest azot fiksasyonu</vt:lpstr>
      <vt:lpstr>PowerPoint Sunusu</vt:lpstr>
      <vt:lpstr>3.2.2 Simbiyotik azot fiksasyonu</vt:lpstr>
      <vt:lpstr>PowerPoint Sunusu</vt:lpstr>
      <vt:lpstr>     </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SSSSSSSSSS</dc:creator>
  <cp:lastModifiedBy>SSSSSSSSSS</cp:lastModifiedBy>
  <cp:revision>3</cp:revision>
  <dcterms:created xsi:type="dcterms:W3CDTF">2020-09-17T17:30:29Z</dcterms:created>
  <dcterms:modified xsi:type="dcterms:W3CDTF">2020-09-17T17:34:26Z</dcterms:modified>
</cp:coreProperties>
</file>