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301" r:id="rId4"/>
    <p:sldId id="308" r:id="rId5"/>
    <p:sldId id="309" r:id="rId6"/>
    <p:sldId id="302" r:id="rId7"/>
    <p:sldId id="303" r:id="rId8"/>
    <p:sldId id="310" r:id="rId9"/>
    <p:sldId id="313" r:id="rId10"/>
    <p:sldId id="312" r:id="rId11"/>
    <p:sldId id="311" r:id="rId12"/>
    <p:sldId id="315" r:id="rId13"/>
    <p:sldId id="304" r:id="rId14"/>
    <p:sldId id="305" r:id="rId15"/>
    <p:sldId id="306" r:id="rId16"/>
    <p:sldId id="307" r:id="rId17"/>
    <p:sldId id="30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>
        <p:scale>
          <a:sx n="75" d="100"/>
          <a:sy n="75" d="100"/>
        </p:scale>
        <p:origin x="89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Multivibratörler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</a:t>
            </a:r>
            <a:r>
              <a:rPr lang="tr-TR" dirty="0" smtClean="0"/>
              <a:t>110- SAYSIAL TASARIM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1803400"/>
            <a:ext cx="8587582" cy="4432300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1129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80" y="1803400"/>
            <a:ext cx="7322820" cy="4506351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492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087" y="1833562"/>
            <a:ext cx="7821041" cy="4300537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85085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0648"/>
            <a:ext cx="8760398" cy="441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41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93732"/>
            <a:ext cx="10624688" cy="382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89783"/>
            <a:ext cx="10223989" cy="416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1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12886"/>
            <a:ext cx="6542281" cy="445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4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i="1" dirty="0"/>
              <a:t>ADC-DAC DEVRELERİ</a:t>
            </a:r>
            <a:r>
              <a:rPr lang="tr-TR" dirty="0"/>
              <a:t>. 07 04, 2014 tarihinde http://megep.meb.gov.tr/mte_program_modul/moduller_pdf/Adc-dac%20Devreleri.pdf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Başkent </a:t>
            </a:r>
            <a:r>
              <a:rPr lang="tr-TR" dirty="0"/>
              <a:t>Üniversitesi. 07 04, 2014 tarihinde http://www.baskent.edu.tr/~aerdamar/BME%20423_chp01.pdf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Binary</a:t>
            </a:r>
            <a:r>
              <a:rPr lang="tr-TR" i="1" dirty="0" smtClean="0"/>
              <a:t> </a:t>
            </a:r>
            <a:r>
              <a:rPr lang="tr-TR" i="1" dirty="0"/>
              <a:t>Converter</a:t>
            </a:r>
            <a:r>
              <a:rPr lang="tr-TR" dirty="0"/>
              <a:t>. 07 01, 2014 tarihinde http://www.exploringbinary.com/binary-converter/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ÇÖLKESEN</a:t>
            </a:r>
            <a:r>
              <a:rPr lang="tr-TR" dirty="0"/>
              <a:t>, T. A. (2001). Lojik Devre Tasarım. Papatya Yayıncılık.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i="1" dirty="0" err="1" smtClean="0"/>
              <a:t>DoCircuits</a:t>
            </a:r>
            <a:r>
              <a:rPr lang="tr-TR" dirty="0"/>
              <a:t>. 06 30, 2014 tarihinde </a:t>
            </a:r>
            <a:r>
              <a:rPr lang="tr-TR" dirty="0" err="1"/>
              <a:t>DoCircuits</a:t>
            </a:r>
            <a:r>
              <a:rPr lang="tr-TR" dirty="0"/>
              <a:t>: http://www.docircuits.com/circuit-editor adresinden alındı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EKİZ</a:t>
            </a:r>
            <a:r>
              <a:rPr lang="tr-TR" dirty="0"/>
              <a:t>, H. (2010). </a:t>
            </a:r>
            <a:r>
              <a:rPr lang="tr-TR" i="1" dirty="0"/>
              <a:t>Mantık Devreleri. </a:t>
            </a:r>
            <a:r>
              <a:rPr lang="tr-TR" dirty="0"/>
              <a:t>İstanbul: Değişim Yayınları.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R.L., T. (1994). </a:t>
            </a:r>
            <a:r>
              <a:rPr lang="en-US" dirty="0" err="1" smtClean="0"/>
              <a:t>Schaum’s</a:t>
            </a:r>
            <a:r>
              <a:rPr lang="en-US" dirty="0" smtClean="0"/>
              <a:t> Outline of Theory and Problems of Digital Principles. USA: McGraw-Hill.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nn-NO" dirty="0" smtClean="0"/>
              <a:t>Sayıcılar</a:t>
            </a:r>
            <a:r>
              <a:rPr lang="nn-NO" dirty="0"/>
              <a:t>. Mersin Üniversitesi Uzaktan Eğitim Merkezi. </a:t>
            </a:r>
            <a:endParaRPr lang="tr-TR" dirty="0" smtClean="0"/>
          </a:p>
          <a:p>
            <a:pPr marL="457200" indent="-457200">
              <a:buFont typeface="+mj-lt"/>
              <a:buAutoNum type="arabicPeriod"/>
            </a:pPr>
            <a:r>
              <a:rPr lang="tr-TR" dirty="0" smtClean="0"/>
              <a:t>YAĞIMLI</a:t>
            </a:r>
            <a:r>
              <a:rPr lang="tr-TR" dirty="0"/>
              <a:t>, M., &amp; AKAR, F. (2009). </a:t>
            </a:r>
            <a:r>
              <a:rPr lang="tr-TR" i="1" dirty="0"/>
              <a:t>Dijital Elektronik. </a:t>
            </a:r>
            <a:r>
              <a:rPr lang="tr-TR" dirty="0"/>
              <a:t>İstanbul: Beta Basım Dağıtım.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49755"/>
            <a:ext cx="7949179" cy="439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64158"/>
            <a:ext cx="8012430" cy="446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7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335" y="1824364"/>
            <a:ext cx="8386059" cy="4153526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267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001" y="1877206"/>
            <a:ext cx="8479721" cy="4022725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1586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9043"/>
            <a:ext cx="7645276" cy="441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01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17369"/>
            <a:ext cx="7694382" cy="437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1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253" y="1817432"/>
            <a:ext cx="7284674" cy="4470899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6422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586" y="1760762"/>
            <a:ext cx="7168414" cy="4434184"/>
          </a:xfrm>
          <a:prstGeom prst="rect">
            <a:avLst/>
          </a:prstGeom>
        </p:spPr>
      </p:pic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 smtClean="0"/>
              <a:t>Multivibratörler</a:t>
            </a:r>
            <a:r>
              <a:rPr lang="tr-TR" dirty="0" smtClean="0"/>
              <a:t> 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2398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2553</TotalTime>
  <Words>164</Words>
  <Application>Microsoft Office PowerPoint</Application>
  <PresentationFormat>Geniş ekran</PresentationFormat>
  <Paragraphs>28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Calibri</vt:lpstr>
      <vt:lpstr>Times New Roman</vt:lpstr>
      <vt:lpstr>temaacik</vt:lpstr>
      <vt:lpstr> Multivibratörler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Multivibratörler  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131</cp:revision>
  <dcterms:created xsi:type="dcterms:W3CDTF">2017-11-13T19:25:20Z</dcterms:created>
  <dcterms:modified xsi:type="dcterms:W3CDTF">2020-02-24T13:08:09Z</dcterms:modified>
</cp:coreProperties>
</file>