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2"/>
  </p:notesMasterIdLst>
  <p:sldIdLst>
    <p:sldId id="1083" r:id="rId4"/>
    <p:sldId id="1084" r:id="rId5"/>
    <p:sldId id="1085" r:id="rId6"/>
    <p:sldId id="1086" r:id="rId7"/>
    <p:sldId id="1087" r:id="rId8"/>
    <p:sldId id="1088" r:id="rId9"/>
    <p:sldId id="1089" r:id="rId10"/>
    <p:sldId id="1090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1471" autoAdjust="0"/>
  </p:normalViewPr>
  <p:slideViewPr>
    <p:cSldViewPr snapToGrid="0">
      <p:cViewPr varScale="1">
        <p:scale>
          <a:sx n="81" d="100"/>
          <a:sy n="81" d="100"/>
        </p:scale>
        <p:origin x="1068" y="78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2/26/2020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2/26/2020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2/26/2020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2/26/2020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2/26/2020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6594" y="51739"/>
            <a:ext cx="1670811" cy="51308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7932" y="1993887"/>
            <a:ext cx="5239385" cy="323151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31751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6594" y="51739"/>
            <a:ext cx="1670811" cy="51308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9481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697" r:id="rId4"/>
    <p:sldLayoutId id="2147483698" r:id="rId5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332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 ve Yapım Yönetimi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</a:t>
            </a: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Mustafa YILMAZ</a:t>
            </a:r>
          </a:p>
        </p:txBody>
      </p:sp>
    </p:spTree>
    <p:extLst>
      <p:ext uri="{BB962C8B-B14F-4D97-AF65-F5344CB8AC3E}">
        <p14:creationId xmlns:p14="http://schemas.microsoft.com/office/powerpoint/2010/main" val="291814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4626" y="1168922"/>
            <a:ext cx="4225290" cy="4691028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3204" indent="-231140">
              <a:lnSpc>
                <a:spcPct val="100000"/>
              </a:lnSpc>
              <a:spcBef>
                <a:spcPts val="700"/>
              </a:spcBef>
              <a:buFont typeface="Wingdings"/>
              <a:buChar char=""/>
              <a:tabLst>
                <a:tab pos="243840" algn="l"/>
              </a:tabLst>
            </a:pPr>
            <a:r>
              <a:rPr sz="1400" b="1" spc="-300" dirty="0">
                <a:latin typeface="Arial"/>
                <a:cs typeface="Arial"/>
              </a:rPr>
              <a:t>PROJE</a:t>
            </a:r>
            <a:endParaRPr sz="14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400" b="1" spc="-300" dirty="0">
                <a:latin typeface="Arial"/>
                <a:cs typeface="Arial"/>
              </a:rPr>
              <a:t>PROJE</a:t>
            </a:r>
            <a:r>
              <a:rPr sz="1400" b="1" spc="-295" dirty="0">
                <a:latin typeface="Arial"/>
                <a:cs typeface="Arial"/>
              </a:rPr>
              <a:t> </a:t>
            </a:r>
            <a:r>
              <a:rPr sz="1400" b="1" spc="-145" dirty="0">
                <a:latin typeface="Arial"/>
                <a:cs typeface="Arial"/>
              </a:rPr>
              <a:t>YÖNETİMİ</a:t>
            </a:r>
            <a:endParaRPr sz="14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400" b="1" spc="-300" dirty="0">
                <a:latin typeface="Arial"/>
                <a:cs typeface="Arial"/>
              </a:rPr>
              <a:t>PROJE </a:t>
            </a:r>
            <a:r>
              <a:rPr sz="1400" b="1" spc="-130" dirty="0">
                <a:latin typeface="Arial"/>
                <a:cs typeface="Arial"/>
              </a:rPr>
              <a:t>YÖNETİMİNİN</a:t>
            </a:r>
            <a:r>
              <a:rPr sz="1400" b="1" spc="-105" dirty="0">
                <a:latin typeface="Arial"/>
                <a:cs typeface="Arial"/>
              </a:rPr>
              <a:t> </a:t>
            </a:r>
            <a:r>
              <a:rPr sz="1400" b="1" spc="-235" dirty="0">
                <a:latin typeface="Arial"/>
                <a:cs typeface="Arial"/>
              </a:rPr>
              <a:t>TARİHÇESİ</a:t>
            </a:r>
            <a:endParaRPr sz="14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400" b="1" spc="-300" dirty="0">
                <a:latin typeface="Arial"/>
                <a:cs typeface="Arial"/>
              </a:rPr>
              <a:t>PROJE </a:t>
            </a:r>
            <a:r>
              <a:rPr sz="1400" b="1" spc="-130" dirty="0">
                <a:latin typeface="Arial"/>
                <a:cs typeface="Arial"/>
              </a:rPr>
              <a:t>TEMİN/TESLİM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210" dirty="0">
                <a:latin typeface="Arial"/>
                <a:cs typeface="Arial"/>
              </a:rPr>
              <a:t>YÖNTEMLERİ</a:t>
            </a:r>
            <a:endParaRPr sz="1400" dirty="0">
              <a:latin typeface="Arial"/>
              <a:cs typeface="Arial"/>
            </a:endParaRPr>
          </a:p>
          <a:p>
            <a:pPr marL="626745" lvl="1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sz="1400" spc="-175" dirty="0">
                <a:latin typeface="Arial"/>
                <a:cs typeface="Arial"/>
              </a:rPr>
              <a:t>Yaygın </a:t>
            </a:r>
            <a:r>
              <a:rPr sz="1400" spc="-80" dirty="0">
                <a:latin typeface="Arial"/>
                <a:cs typeface="Arial"/>
              </a:rPr>
              <a:t>Kullanılan </a:t>
            </a:r>
            <a:r>
              <a:rPr sz="1400" spc="-85" dirty="0">
                <a:latin typeface="Arial"/>
                <a:cs typeface="Arial"/>
              </a:rPr>
              <a:t>Proje </a:t>
            </a:r>
            <a:r>
              <a:rPr sz="1400" spc="-110" dirty="0">
                <a:latin typeface="Arial"/>
                <a:cs typeface="Arial"/>
              </a:rPr>
              <a:t>Telim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Sistemleri</a:t>
            </a:r>
            <a:endParaRPr sz="14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400" b="1" spc="-300" dirty="0">
                <a:latin typeface="Arial"/>
                <a:cs typeface="Arial"/>
              </a:rPr>
              <a:t>PROJE </a:t>
            </a:r>
            <a:r>
              <a:rPr sz="1400" b="1" spc="-229" dirty="0">
                <a:latin typeface="Arial"/>
                <a:cs typeface="Arial"/>
              </a:rPr>
              <a:t>YAŞAM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-190" dirty="0">
                <a:latin typeface="Arial"/>
                <a:cs typeface="Arial"/>
              </a:rPr>
              <a:t>DÖNGÜSÜ</a:t>
            </a:r>
            <a:endParaRPr sz="1400" dirty="0">
              <a:latin typeface="Arial"/>
              <a:cs typeface="Arial"/>
            </a:endParaRPr>
          </a:p>
          <a:p>
            <a:pPr marL="626745" lvl="1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sz="1400" spc="-85" dirty="0">
                <a:latin typeface="Arial"/>
                <a:cs typeface="Arial"/>
              </a:rPr>
              <a:t>Proje </a:t>
            </a:r>
            <a:r>
              <a:rPr sz="1400" spc="-95" dirty="0">
                <a:latin typeface="Arial"/>
                <a:cs typeface="Arial"/>
              </a:rPr>
              <a:t>Yönetim </a:t>
            </a:r>
            <a:r>
              <a:rPr sz="1400" spc="-135" dirty="0">
                <a:latin typeface="Arial"/>
                <a:cs typeface="Arial"/>
              </a:rPr>
              <a:t>Süreç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Grupları</a:t>
            </a:r>
            <a:endParaRPr sz="1400" dirty="0">
              <a:latin typeface="Arial"/>
              <a:cs typeface="Arial"/>
            </a:endParaRPr>
          </a:p>
          <a:p>
            <a:pPr marL="1160145" lvl="2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sz="1400" spc="-105" dirty="0">
                <a:latin typeface="Arial"/>
                <a:cs typeface="Arial"/>
              </a:rPr>
              <a:t>Başlatma</a:t>
            </a:r>
            <a:endParaRPr sz="1400" dirty="0">
              <a:latin typeface="Arial"/>
              <a:cs typeface="Arial"/>
            </a:endParaRPr>
          </a:p>
          <a:p>
            <a:pPr marL="1160145" lvl="2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sz="1400" spc="-100" dirty="0">
                <a:latin typeface="Arial"/>
                <a:cs typeface="Arial"/>
              </a:rPr>
              <a:t>Planlama</a:t>
            </a:r>
            <a:endParaRPr sz="1400" dirty="0">
              <a:latin typeface="Arial"/>
              <a:cs typeface="Arial"/>
            </a:endParaRPr>
          </a:p>
          <a:p>
            <a:pPr marL="1160145" lvl="2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sz="1400" spc="-90" dirty="0">
                <a:latin typeface="Arial"/>
                <a:cs typeface="Arial"/>
              </a:rPr>
              <a:t>Yürütme</a:t>
            </a:r>
            <a:endParaRPr sz="1400" dirty="0">
              <a:latin typeface="Arial"/>
              <a:cs typeface="Arial"/>
            </a:endParaRPr>
          </a:p>
          <a:p>
            <a:pPr marL="1160145" lvl="2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sz="1400" spc="-85" dirty="0">
                <a:latin typeface="Arial"/>
                <a:cs typeface="Arial"/>
              </a:rPr>
              <a:t>İzleme </a:t>
            </a:r>
            <a:r>
              <a:rPr sz="1400" spc="-105" dirty="0">
                <a:latin typeface="Arial"/>
                <a:cs typeface="Arial"/>
              </a:rPr>
              <a:t>ve </a:t>
            </a:r>
            <a:r>
              <a:rPr sz="1400" spc="-55" dirty="0">
                <a:latin typeface="Arial"/>
                <a:cs typeface="Arial"/>
              </a:rPr>
              <a:t>Kontrol</a:t>
            </a:r>
            <a:endParaRPr sz="1400" dirty="0">
              <a:latin typeface="Arial"/>
              <a:cs typeface="Arial"/>
            </a:endParaRPr>
          </a:p>
          <a:p>
            <a:pPr marL="1160145" lvl="2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sz="1400" spc="-140" dirty="0">
                <a:latin typeface="Arial"/>
                <a:cs typeface="Arial"/>
              </a:rPr>
              <a:t>Kapanış</a:t>
            </a:r>
            <a:endParaRPr sz="1400" dirty="0">
              <a:latin typeface="Arial"/>
              <a:cs typeface="Arial"/>
            </a:endParaRPr>
          </a:p>
          <a:p>
            <a:pPr marL="574675" lvl="1" indent="-10604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575310" algn="l"/>
              </a:tabLst>
            </a:pPr>
            <a:r>
              <a:rPr sz="1400" spc="-85" dirty="0">
                <a:latin typeface="Arial"/>
                <a:cs typeface="Arial"/>
              </a:rPr>
              <a:t>Proje </a:t>
            </a:r>
            <a:r>
              <a:rPr sz="1400" spc="-70" dirty="0">
                <a:latin typeface="Arial"/>
                <a:cs typeface="Arial"/>
              </a:rPr>
              <a:t>Bilgi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Alanları</a:t>
            </a:r>
            <a:endParaRPr sz="1400" dirty="0">
              <a:latin typeface="Arial"/>
              <a:cs typeface="Arial"/>
            </a:endParaRPr>
          </a:p>
          <a:p>
            <a:pPr marL="1160145" lvl="2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sz="1400" spc="-90" dirty="0">
                <a:latin typeface="Arial"/>
                <a:cs typeface="Arial"/>
              </a:rPr>
              <a:t>Proje </a:t>
            </a:r>
            <a:r>
              <a:rPr sz="1400" spc="-120" dirty="0">
                <a:latin typeface="Arial"/>
                <a:cs typeface="Arial"/>
              </a:rPr>
              <a:t>Entegrasyon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Yönetimi</a:t>
            </a:r>
            <a:endParaRPr sz="1400" dirty="0">
              <a:latin typeface="Arial"/>
              <a:cs typeface="Arial"/>
            </a:endParaRPr>
          </a:p>
          <a:p>
            <a:pPr marL="1108710" lvl="2" indent="-18288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09345" algn="l"/>
              </a:tabLst>
            </a:pPr>
            <a:r>
              <a:rPr sz="1400" spc="-90" dirty="0">
                <a:latin typeface="Arial"/>
                <a:cs typeface="Arial"/>
              </a:rPr>
              <a:t>Proje </a:t>
            </a:r>
            <a:r>
              <a:rPr sz="1400" spc="-155" dirty="0">
                <a:latin typeface="Arial"/>
                <a:cs typeface="Arial"/>
              </a:rPr>
              <a:t>Kapsam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Yönetimi</a:t>
            </a:r>
            <a:endParaRPr sz="1400" dirty="0">
              <a:latin typeface="Arial"/>
              <a:cs typeface="Arial"/>
            </a:endParaRPr>
          </a:p>
          <a:p>
            <a:pPr marL="1515110" lvl="3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1515745" algn="l"/>
              </a:tabLst>
            </a:pPr>
            <a:r>
              <a:rPr sz="1400" spc="-125" dirty="0">
                <a:latin typeface="Arial"/>
                <a:cs typeface="Arial"/>
              </a:rPr>
              <a:t>İş </a:t>
            </a:r>
            <a:r>
              <a:rPr sz="1400" spc="-85" dirty="0">
                <a:latin typeface="Arial"/>
                <a:cs typeface="Arial"/>
              </a:rPr>
              <a:t>Kırılım </a:t>
            </a:r>
            <a:r>
              <a:rPr sz="1400" spc="-170" dirty="0">
                <a:latin typeface="Arial"/>
                <a:cs typeface="Arial"/>
              </a:rPr>
              <a:t>Yapısı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165" dirty="0">
                <a:latin typeface="Arial"/>
                <a:cs typeface="Arial"/>
              </a:rPr>
              <a:t>(WBS)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27271" y="479251"/>
            <a:ext cx="24834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0" dirty="0"/>
              <a:t>TAKDİM</a:t>
            </a:r>
            <a:r>
              <a:rPr spc="-220" dirty="0"/>
              <a:t> </a:t>
            </a:r>
            <a:r>
              <a:rPr spc="-335" dirty="0"/>
              <a:t>PLANI</a:t>
            </a:r>
          </a:p>
        </p:txBody>
      </p:sp>
    </p:spTree>
    <p:extLst>
      <p:ext uri="{BB962C8B-B14F-4D97-AF65-F5344CB8AC3E}">
        <p14:creationId xmlns:p14="http://schemas.microsoft.com/office/powerpoint/2010/main" val="776455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8402" y="1157046"/>
            <a:ext cx="5365750" cy="4691028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5745" indent="-233679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246379" algn="l"/>
              </a:tabLst>
            </a:pPr>
            <a:r>
              <a:rPr sz="1400" spc="-90" dirty="0">
                <a:latin typeface="Arial"/>
                <a:cs typeface="Arial"/>
              </a:rPr>
              <a:t>Proje </a:t>
            </a:r>
            <a:r>
              <a:rPr sz="1400" spc="-135" dirty="0">
                <a:latin typeface="Arial"/>
                <a:cs typeface="Arial"/>
              </a:rPr>
              <a:t>Zaman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Yönetimi</a:t>
            </a:r>
            <a:endParaRPr sz="1400" dirty="0">
              <a:latin typeface="Arial"/>
              <a:cs typeface="Arial"/>
            </a:endParaRPr>
          </a:p>
          <a:p>
            <a:pPr marL="600710" lvl="1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sz="1400" spc="-110" dirty="0">
                <a:latin typeface="Arial"/>
                <a:cs typeface="Arial"/>
              </a:rPr>
              <a:t>Görev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Listesi</a:t>
            </a:r>
            <a:endParaRPr sz="1400" dirty="0">
              <a:latin typeface="Arial"/>
              <a:cs typeface="Arial"/>
            </a:endParaRPr>
          </a:p>
          <a:p>
            <a:pPr marL="600710" lvl="1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sz="1400" spc="-120" dirty="0">
                <a:latin typeface="Arial"/>
                <a:cs typeface="Arial"/>
              </a:rPr>
              <a:t>Çubuk </a:t>
            </a:r>
            <a:r>
              <a:rPr sz="1400" spc="-160" dirty="0">
                <a:latin typeface="Arial"/>
                <a:cs typeface="Arial"/>
              </a:rPr>
              <a:t>(GANTT)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65" dirty="0">
                <a:latin typeface="Arial"/>
                <a:cs typeface="Arial"/>
              </a:rPr>
              <a:t>Şeması</a:t>
            </a:r>
            <a:endParaRPr sz="1400" dirty="0">
              <a:latin typeface="Arial"/>
              <a:cs typeface="Arial"/>
            </a:endParaRPr>
          </a:p>
          <a:p>
            <a:pPr marL="600710" lvl="1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sz="1400" spc="-55" dirty="0">
                <a:latin typeface="Arial"/>
                <a:cs typeface="Arial"/>
              </a:rPr>
              <a:t>Kritik </a:t>
            </a:r>
            <a:r>
              <a:rPr sz="1400" spc="-175" dirty="0">
                <a:latin typeface="Arial"/>
                <a:cs typeface="Arial"/>
              </a:rPr>
              <a:t>Yol </a:t>
            </a:r>
            <a:r>
              <a:rPr sz="1400" spc="-45" dirty="0">
                <a:latin typeface="Arial"/>
                <a:cs typeface="Arial"/>
              </a:rPr>
              <a:t>Metodu</a:t>
            </a:r>
            <a:r>
              <a:rPr sz="1400" spc="-335" dirty="0">
                <a:latin typeface="Arial"/>
                <a:cs typeface="Arial"/>
              </a:rPr>
              <a:t> </a:t>
            </a:r>
            <a:r>
              <a:rPr sz="1400" spc="-145" dirty="0">
                <a:latin typeface="Arial"/>
                <a:cs typeface="Arial"/>
              </a:rPr>
              <a:t>(CPM)</a:t>
            </a:r>
            <a:endParaRPr sz="1400" dirty="0">
              <a:latin typeface="Arial"/>
              <a:cs typeface="Arial"/>
            </a:endParaRPr>
          </a:p>
          <a:p>
            <a:pPr marL="600710" lvl="1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sz="1400" spc="-100" dirty="0">
                <a:latin typeface="Arial"/>
                <a:cs typeface="Arial"/>
              </a:rPr>
              <a:t>Program </a:t>
            </a:r>
            <a:r>
              <a:rPr sz="1400" spc="-70" dirty="0">
                <a:latin typeface="Arial"/>
                <a:cs typeface="Arial"/>
              </a:rPr>
              <a:t>Değerlendirme </a:t>
            </a:r>
            <a:r>
              <a:rPr sz="1400" spc="-105" dirty="0">
                <a:latin typeface="Arial"/>
                <a:cs typeface="Arial"/>
              </a:rPr>
              <a:t>ve </a:t>
            </a:r>
            <a:r>
              <a:rPr sz="1400" spc="-80" dirty="0">
                <a:latin typeface="Arial"/>
                <a:cs typeface="Arial"/>
              </a:rPr>
              <a:t>İnceleme </a:t>
            </a:r>
            <a:r>
              <a:rPr sz="1400" spc="-114" dirty="0">
                <a:latin typeface="Arial"/>
                <a:cs typeface="Arial"/>
              </a:rPr>
              <a:t>Tekniği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215" dirty="0">
                <a:latin typeface="Arial"/>
                <a:cs typeface="Arial"/>
              </a:rPr>
              <a:t>(PERT)</a:t>
            </a:r>
            <a:endParaRPr sz="1400" dirty="0">
              <a:latin typeface="Arial"/>
              <a:cs typeface="Arial"/>
            </a:endParaRPr>
          </a:p>
          <a:p>
            <a:pPr marL="600710" lvl="1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sz="1400" spc="-55" dirty="0">
                <a:latin typeface="Arial"/>
                <a:cs typeface="Arial"/>
              </a:rPr>
              <a:t>Kritik </a:t>
            </a:r>
            <a:r>
              <a:rPr sz="1400" spc="-75" dirty="0">
                <a:latin typeface="Arial"/>
                <a:cs typeface="Arial"/>
              </a:rPr>
              <a:t>Zincir </a:t>
            </a:r>
            <a:r>
              <a:rPr sz="1400" spc="-90" dirty="0">
                <a:latin typeface="Arial"/>
                <a:cs typeface="Arial"/>
              </a:rPr>
              <a:t>Proje</a:t>
            </a:r>
            <a:r>
              <a:rPr sz="1400" spc="-145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Yönetimi</a:t>
            </a:r>
            <a:endParaRPr sz="1400" dirty="0">
              <a:latin typeface="Arial"/>
              <a:cs typeface="Arial"/>
            </a:endParaRPr>
          </a:p>
          <a:p>
            <a:pPr marL="600710" lvl="1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sz="1400" spc="-140" dirty="0">
                <a:latin typeface="Arial"/>
                <a:cs typeface="Arial"/>
              </a:rPr>
              <a:t>Kaynak </a:t>
            </a:r>
            <a:r>
              <a:rPr sz="1400" spc="-120" dirty="0">
                <a:latin typeface="Arial"/>
                <a:cs typeface="Arial"/>
              </a:rPr>
              <a:t>Yükleme </a:t>
            </a:r>
            <a:r>
              <a:rPr sz="1400" spc="-110" dirty="0">
                <a:latin typeface="Arial"/>
                <a:cs typeface="Arial"/>
              </a:rPr>
              <a:t>ve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5" dirty="0">
                <a:latin typeface="Arial"/>
                <a:cs typeface="Arial"/>
              </a:rPr>
              <a:t>Dengeleme</a:t>
            </a:r>
            <a:endParaRPr sz="1400" dirty="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46379" algn="l"/>
              </a:tabLst>
            </a:pPr>
            <a:r>
              <a:rPr sz="1400" spc="-90" dirty="0">
                <a:latin typeface="Arial"/>
                <a:cs typeface="Arial"/>
              </a:rPr>
              <a:t>Proje </a:t>
            </a:r>
            <a:r>
              <a:rPr sz="1400" spc="-50" dirty="0">
                <a:latin typeface="Arial"/>
                <a:cs typeface="Arial"/>
              </a:rPr>
              <a:t>Maliyet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Yönetimi</a:t>
            </a:r>
            <a:endParaRPr sz="1400" dirty="0">
              <a:latin typeface="Arial"/>
              <a:cs typeface="Arial"/>
            </a:endParaRPr>
          </a:p>
          <a:p>
            <a:pPr marL="600710" lvl="1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sz="1400" spc="-130" dirty="0">
                <a:latin typeface="Arial"/>
                <a:cs typeface="Arial"/>
              </a:rPr>
              <a:t>Kazanılmış </a:t>
            </a:r>
            <a:r>
              <a:rPr sz="1400" spc="-114" dirty="0">
                <a:latin typeface="Arial"/>
                <a:cs typeface="Arial"/>
              </a:rPr>
              <a:t>Değer Tekniği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75" dirty="0">
                <a:latin typeface="Arial"/>
                <a:cs typeface="Arial"/>
              </a:rPr>
              <a:t>(EVA)</a:t>
            </a:r>
            <a:endParaRPr sz="1400" dirty="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46379" algn="l"/>
              </a:tabLst>
            </a:pPr>
            <a:r>
              <a:rPr sz="1400" spc="-90" dirty="0">
                <a:latin typeface="Arial"/>
                <a:cs typeface="Arial"/>
              </a:rPr>
              <a:t>Proje Kalite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Yönetimi</a:t>
            </a:r>
            <a:endParaRPr sz="1400" dirty="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46379" algn="l"/>
              </a:tabLst>
            </a:pPr>
            <a:r>
              <a:rPr sz="1400" spc="-85" dirty="0">
                <a:latin typeface="Arial"/>
                <a:cs typeface="Arial"/>
              </a:rPr>
              <a:t>Proje </a:t>
            </a:r>
            <a:r>
              <a:rPr sz="1400" spc="-100" dirty="0">
                <a:latin typeface="Arial"/>
                <a:cs typeface="Arial"/>
              </a:rPr>
              <a:t>İnsan </a:t>
            </a:r>
            <a:r>
              <a:rPr sz="1400" spc="-105" dirty="0">
                <a:latin typeface="Arial"/>
                <a:cs typeface="Arial"/>
              </a:rPr>
              <a:t>Kaynakları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Yönetimi</a:t>
            </a:r>
            <a:endParaRPr sz="1400" dirty="0">
              <a:latin typeface="Arial"/>
              <a:cs typeface="Arial"/>
            </a:endParaRPr>
          </a:p>
          <a:p>
            <a:pPr marL="600710" lvl="1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sz="1400" spc="-65" dirty="0">
                <a:latin typeface="Arial"/>
                <a:cs typeface="Arial"/>
              </a:rPr>
              <a:t>Örgüt </a:t>
            </a:r>
            <a:r>
              <a:rPr sz="1400" spc="-85" dirty="0">
                <a:latin typeface="Arial"/>
                <a:cs typeface="Arial"/>
              </a:rPr>
              <a:t>Kırılım </a:t>
            </a:r>
            <a:r>
              <a:rPr sz="1400" spc="-170" dirty="0">
                <a:latin typeface="Arial"/>
                <a:cs typeface="Arial"/>
              </a:rPr>
              <a:t>Yapısı</a:t>
            </a:r>
            <a:r>
              <a:rPr sz="1400" spc="-145" dirty="0">
                <a:latin typeface="Arial"/>
                <a:cs typeface="Arial"/>
              </a:rPr>
              <a:t> </a:t>
            </a:r>
            <a:r>
              <a:rPr sz="1400" spc="-185" dirty="0">
                <a:latin typeface="Arial"/>
                <a:cs typeface="Arial"/>
              </a:rPr>
              <a:t>(OBS)</a:t>
            </a:r>
            <a:endParaRPr sz="1400" dirty="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46379" algn="l"/>
              </a:tabLst>
            </a:pPr>
            <a:r>
              <a:rPr sz="1400" spc="-85" dirty="0">
                <a:latin typeface="Arial"/>
                <a:cs typeface="Arial"/>
              </a:rPr>
              <a:t>Proje </a:t>
            </a:r>
            <a:r>
              <a:rPr sz="1400" spc="-40" dirty="0">
                <a:latin typeface="Arial"/>
                <a:cs typeface="Arial"/>
              </a:rPr>
              <a:t>İletişim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Yönetimi</a:t>
            </a:r>
            <a:endParaRPr sz="1400" dirty="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46379" algn="l"/>
              </a:tabLst>
            </a:pPr>
            <a:r>
              <a:rPr sz="1400" spc="-90" dirty="0">
                <a:latin typeface="Arial"/>
                <a:cs typeface="Arial"/>
              </a:rPr>
              <a:t>Proje </a:t>
            </a:r>
            <a:r>
              <a:rPr sz="1400" spc="-150" dirty="0">
                <a:latin typeface="Arial"/>
                <a:cs typeface="Arial"/>
              </a:rPr>
              <a:t>Risk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Yönetimi</a:t>
            </a:r>
            <a:endParaRPr sz="1400" dirty="0">
              <a:latin typeface="Arial"/>
              <a:cs typeface="Arial"/>
            </a:endParaRPr>
          </a:p>
          <a:p>
            <a:pPr marL="600710" lvl="1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sz="1400" spc="-150" dirty="0">
                <a:latin typeface="Arial"/>
                <a:cs typeface="Arial"/>
              </a:rPr>
              <a:t>Risk</a:t>
            </a:r>
            <a:r>
              <a:rPr sz="1400" spc="-175" dirty="0">
                <a:latin typeface="Arial"/>
                <a:cs typeface="Arial"/>
              </a:rPr>
              <a:t> </a:t>
            </a:r>
            <a:r>
              <a:rPr sz="1400" spc="-100" dirty="0">
                <a:latin typeface="Arial"/>
                <a:cs typeface="Arial"/>
              </a:rPr>
              <a:t>Planlama</a:t>
            </a:r>
            <a:endParaRPr sz="1400" dirty="0">
              <a:latin typeface="Arial"/>
              <a:cs typeface="Arial"/>
            </a:endParaRPr>
          </a:p>
          <a:p>
            <a:pPr marL="600710" lvl="1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sz="1400" spc="-150" dirty="0">
                <a:latin typeface="Arial"/>
                <a:cs typeface="Arial"/>
              </a:rPr>
              <a:t>Risk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Belirleme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49854" y="609881"/>
            <a:ext cx="24834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0" dirty="0"/>
              <a:t>TAKDİM</a:t>
            </a:r>
            <a:r>
              <a:rPr spc="-220" dirty="0"/>
              <a:t> </a:t>
            </a:r>
            <a:r>
              <a:rPr spc="-335" dirty="0"/>
              <a:t>PLANI</a:t>
            </a:r>
          </a:p>
        </p:txBody>
      </p:sp>
    </p:spTree>
    <p:extLst>
      <p:ext uri="{BB962C8B-B14F-4D97-AF65-F5344CB8AC3E}">
        <p14:creationId xmlns:p14="http://schemas.microsoft.com/office/powerpoint/2010/main" val="387928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33727" y="1285961"/>
            <a:ext cx="3729990" cy="43986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43510" indent="-13144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144145" algn="l"/>
              </a:tabLst>
            </a:pPr>
            <a:r>
              <a:rPr sz="1400" spc="-45" dirty="0">
                <a:latin typeface="Arial"/>
                <a:cs typeface="Arial"/>
              </a:rPr>
              <a:t>Nitel </a:t>
            </a:r>
            <a:r>
              <a:rPr sz="1400" spc="-150" dirty="0">
                <a:latin typeface="Arial"/>
                <a:cs typeface="Arial"/>
              </a:rPr>
              <a:t>Risk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Analizi</a:t>
            </a:r>
            <a:endParaRPr sz="1400" dirty="0">
              <a:latin typeface="Arial"/>
              <a:cs typeface="Arial"/>
            </a:endParaRPr>
          </a:p>
          <a:p>
            <a:pPr marL="657860" lvl="1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sz="1400" spc="-150" dirty="0">
                <a:latin typeface="Arial"/>
                <a:cs typeface="Arial"/>
              </a:rPr>
              <a:t>Risk </a:t>
            </a:r>
            <a:r>
              <a:rPr sz="1400" spc="-70" dirty="0">
                <a:latin typeface="Arial"/>
                <a:cs typeface="Arial"/>
              </a:rPr>
              <a:t>Değerlendirme </a:t>
            </a:r>
            <a:r>
              <a:rPr sz="1400" spc="-114" dirty="0">
                <a:latin typeface="Arial"/>
                <a:cs typeface="Arial"/>
              </a:rPr>
              <a:t>Karar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Matrisi</a:t>
            </a:r>
            <a:endParaRPr sz="1400" dirty="0">
              <a:latin typeface="Arial"/>
              <a:cs typeface="Arial"/>
            </a:endParaRPr>
          </a:p>
          <a:p>
            <a:pPr marL="657860" lvl="1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sz="1400" spc="-135" dirty="0">
                <a:latin typeface="Arial"/>
                <a:cs typeface="Arial"/>
              </a:rPr>
              <a:t>Ön </a:t>
            </a:r>
            <a:r>
              <a:rPr sz="1400" spc="-114" dirty="0">
                <a:latin typeface="Arial"/>
                <a:cs typeface="Arial"/>
              </a:rPr>
              <a:t>Tehlike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Analizi</a:t>
            </a:r>
            <a:endParaRPr sz="1400" dirty="0">
              <a:latin typeface="Arial"/>
              <a:cs typeface="Arial"/>
            </a:endParaRPr>
          </a:p>
          <a:p>
            <a:pPr marL="657860" lvl="1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sz="1400" spc="-95" dirty="0">
                <a:latin typeface="Arial"/>
                <a:cs typeface="Arial"/>
              </a:rPr>
              <a:t>Pareto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Analizi</a:t>
            </a:r>
            <a:endParaRPr sz="1400" dirty="0">
              <a:latin typeface="Arial"/>
              <a:cs typeface="Arial"/>
            </a:endParaRPr>
          </a:p>
          <a:p>
            <a:pPr marL="143510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144145" algn="l"/>
              </a:tabLst>
            </a:pPr>
            <a:r>
              <a:rPr sz="1400" spc="-80" dirty="0">
                <a:latin typeface="Arial"/>
                <a:cs typeface="Arial"/>
              </a:rPr>
              <a:t>Nicel </a:t>
            </a:r>
            <a:r>
              <a:rPr sz="1400" spc="-150" dirty="0">
                <a:latin typeface="Arial"/>
                <a:cs typeface="Arial"/>
              </a:rPr>
              <a:t>Risk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Analizi</a:t>
            </a:r>
            <a:endParaRPr sz="1400" dirty="0">
              <a:latin typeface="Arial"/>
              <a:cs typeface="Arial"/>
            </a:endParaRPr>
          </a:p>
          <a:p>
            <a:pPr marL="657860" lvl="1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sz="1400" spc="-75" dirty="0">
                <a:latin typeface="Arial"/>
                <a:cs typeface="Arial"/>
              </a:rPr>
              <a:t>Duyarlılık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Analizi</a:t>
            </a:r>
            <a:endParaRPr sz="1400" dirty="0">
              <a:latin typeface="Arial"/>
              <a:cs typeface="Arial"/>
            </a:endParaRPr>
          </a:p>
          <a:p>
            <a:pPr marL="657860" lvl="1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sz="1400" spc="-85" dirty="0">
                <a:latin typeface="Arial"/>
                <a:cs typeface="Arial"/>
              </a:rPr>
              <a:t>Etki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Diyagramları</a:t>
            </a:r>
            <a:endParaRPr sz="1400" dirty="0">
              <a:latin typeface="Arial"/>
              <a:cs typeface="Arial"/>
            </a:endParaRPr>
          </a:p>
          <a:p>
            <a:pPr marL="657860" lvl="1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sz="1400" spc="-114" dirty="0">
                <a:latin typeface="Arial"/>
                <a:cs typeface="Arial"/>
              </a:rPr>
              <a:t>Karar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05" dirty="0">
                <a:latin typeface="Arial"/>
                <a:cs typeface="Arial"/>
              </a:rPr>
              <a:t>Ağaçları</a:t>
            </a:r>
            <a:endParaRPr sz="1400" dirty="0">
              <a:latin typeface="Arial"/>
              <a:cs typeface="Arial"/>
            </a:endParaRPr>
          </a:p>
          <a:p>
            <a:pPr marL="660400" lvl="1" indent="-19113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61035" algn="l"/>
              </a:tabLst>
            </a:pPr>
            <a:r>
              <a:rPr sz="1400" spc="-45" dirty="0">
                <a:latin typeface="Arial"/>
                <a:cs typeface="Arial"/>
              </a:rPr>
              <a:t>Monte </a:t>
            </a:r>
            <a:r>
              <a:rPr sz="1400" spc="-110" dirty="0">
                <a:latin typeface="Arial"/>
                <a:cs typeface="Arial"/>
              </a:rPr>
              <a:t>Carlo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5" dirty="0">
                <a:latin typeface="Arial"/>
                <a:cs typeface="Arial"/>
              </a:rPr>
              <a:t>Simulasyonu</a:t>
            </a:r>
            <a:endParaRPr sz="1400" dirty="0">
              <a:latin typeface="Arial"/>
              <a:cs typeface="Arial"/>
            </a:endParaRPr>
          </a:p>
          <a:p>
            <a:pPr marL="657860" lvl="1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sz="1400" spc="-85" dirty="0">
                <a:latin typeface="Arial"/>
                <a:cs typeface="Arial"/>
              </a:rPr>
              <a:t>Genetik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Algoritmalar</a:t>
            </a:r>
            <a:endParaRPr sz="1400" dirty="0">
              <a:latin typeface="Arial"/>
              <a:cs typeface="Arial"/>
            </a:endParaRPr>
          </a:p>
          <a:p>
            <a:pPr marL="657860" lvl="1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sz="1400" spc="-185" dirty="0">
                <a:latin typeface="Arial"/>
                <a:cs typeface="Arial"/>
              </a:rPr>
              <a:t>Yapay </a:t>
            </a:r>
            <a:r>
              <a:rPr sz="1400" spc="-75" dirty="0">
                <a:latin typeface="Arial"/>
                <a:cs typeface="Arial"/>
              </a:rPr>
              <a:t>Sinir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Ağları</a:t>
            </a:r>
            <a:endParaRPr sz="1400" dirty="0">
              <a:latin typeface="Arial"/>
              <a:cs typeface="Arial"/>
            </a:endParaRPr>
          </a:p>
          <a:p>
            <a:pPr marL="657860" lvl="1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sz="1400" spc="-95" dirty="0">
                <a:latin typeface="Arial"/>
                <a:cs typeface="Arial"/>
              </a:rPr>
              <a:t>Bulanık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Mantık</a:t>
            </a:r>
            <a:endParaRPr sz="1400" dirty="0">
              <a:latin typeface="Arial"/>
              <a:cs typeface="Arial"/>
            </a:endParaRPr>
          </a:p>
          <a:p>
            <a:pPr marL="657860" lvl="1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sz="1400" spc="-40" dirty="0">
                <a:latin typeface="Arial"/>
                <a:cs typeface="Arial"/>
              </a:rPr>
              <a:t>Analitik </a:t>
            </a:r>
            <a:r>
              <a:rPr sz="1400" spc="-85" dirty="0">
                <a:latin typeface="Arial"/>
                <a:cs typeface="Arial"/>
              </a:rPr>
              <a:t>Hiyerarşi</a:t>
            </a:r>
            <a:r>
              <a:rPr sz="1400" spc="-175" dirty="0">
                <a:latin typeface="Arial"/>
                <a:cs typeface="Arial"/>
              </a:rPr>
              <a:t> </a:t>
            </a:r>
            <a:r>
              <a:rPr sz="1400" spc="-114" dirty="0">
                <a:latin typeface="Arial"/>
                <a:cs typeface="Arial"/>
              </a:rPr>
              <a:t>Süreci</a:t>
            </a:r>
            <a:endParaRPr sz="1400" dirty="0">
              <a:latin typeface="Arial"/>
              <a:cs typeface="Arial"/>
            </a:endParaRPr>
          </a:p>
          <a:p>
            <a:pPr marL="93345" indent="-80645">
              <a:lnSpc>
                <a:spcPct val="100000"/>
              </a:lnSpc>
              <a:spcBef>
                <a:spcPts val="600"/>
              </a:spcBef>
              <a:buChar char="•"/>
              <a:tabLst>
                <a:tab pos="93345" algn="l"/>
              </a:tabLst>
            </a:pPr>
            <a:r>
              <a:rPr sz="1400" spc="-150" dirty="0">
                <a:latin typeface="Arial"/>
                <a:cs typeface="Arial"/>
              </a:rPr>
              <a:t>Risk </a:t>
            </a:r>
            <a:r>
              <a:rPr sz="1400" spc="-65" dirty="0">
                <a:latin typeface="Arial"/>
                <a:cs typeface="Arial"/>
              </a:rPr>
              <a:t>Tepkilerinin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5" dirty="0">
                <a:latin typeface="Arial"/>
                <a:cs typeface="Arial"/>
              </a:rPr>
              <a:t>Planlanması</a:t>
            </a:r>
            <a:endParaRPr sz="1400" dirty="0">
              <a:latin typeface="Arial"/>
              <a:cs typeface="Arial"/>
            </a:endParaRPr>
          </a:p>
          <a:p>
            <a:pPr marL="143510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144145" algn="l"/>
              </a:tabLst>
            </a:pPr>
            <a:r>
              <a:rPr sz="1400" spc="-85" dirty="0">
                <a:latin typeface="Arial"/>
                <a:cs typeface="Arial"/>
              </a:rPr>
              <a:t>Risklerin </a:t>
            </a:r>
            <a:r>
              <a:rPr sz="1400" spc="-70" dirty="0">
                <a:latin typeface="Arial"/>
                <a:cs typeface="Arial"/>
              </a:rPr>
              <a:t>Kontrol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95" dirty="0">
                <a:latin typeface="Arial"/>
                <a:cs typeface="Arial"/>
              </a:rPr>
              <a:t>Edilmesi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49854" y="574254"/>
            <a:ext cx="24834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0" dirty="0"/>
              <a:t>TAKDİM</a:t>
            </a:r>
            <a:r>
              <a:rPr spc="-220" dirty="0"/>
              <a:t> </a:t>
            </a:r>
            <a:r>
              <a:rPr spc="-335" dirty="0"/>
              <a:t>PLANI</a:t>
            </a:r>
          </a:p>
        </p:txBody>
      </p:sp>
    </p:spTree>
    <p:extLst>
      <p:ext uri="{BB962C8B-B14F-4D97-AF65-F5344CB8AC3E}">
        <p14:creationId xmlns:p14="http://schemas.microsoft.com/office/powerpoint/2010/main" val="3693108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8375" y="1749001"/>
            <a:ext cx="4170679" cy="28295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160145" indent="-233679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1160780" algn="l"/>
              </a:tabLst>
            </a:pPr>
            <a:r>
              <a:rPr sz="1800" spc="-90" dirty="0">
                <a:latin typeface="Arial"/>
                <a:cs typeface="Arial"/>
              </a:rPr>
              <a:t>Proje </a:t>
            </a:r>
            <a:r>
              <a:rPr sz="1800" spc="-114" dirty="0">
                <a:latin typeface="Arial"/>
                <a:cs typeface="Arial"/>
              </a:rPr>
              <a:t>Tedarik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Yönetimi</a:t>
            </a:r>
            <a:endParaRPr sz="1800" dirty="0">
              <a:latin typeface="Arial"/>
              <a:cs typeface="Arial"/>
            </a:endParaRPr>
          </a:p>
          <a:p>
            <a:pPr marL="11601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sz="1800" spc="-85" dirty="0">
                <a:latin typeface="Arial"/>
                <a:cs typeface="Arial"/>
              </a:rPr>
              <a:t>Proje </a:t>
            </a:r>
            <a:r>
              <a:rPr sz="1800" spc="-165" dirty="0">
                <a:latin typeface="Arial"/>
                <a:cs typeface="Arial"/>
              </a:rPr>
              <a:t>Paydaş</a:t>
            </a:r>
            <a:r>
              <a:rPr sz="1800" spc="-18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Yönetimi</a:t>
            </a:r>
            <a:endParaRPr sz="1800" dirty="0">
              <a:latin typeface="Arial"/>
              <a:cs typeface="Arial"/>
            </a:endParaRPr>
          </a:p>
          <a:p>
            <a:pPr marL="626745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sz="1800" spc="-85" dirty="0">
                <a:latin typeface="Arial"/>
                <a:cs typeface="Arial"/>
              </a:rPr>
              <a:t>Proje </a:t>
            </a:r>
            <a:r>
              <a:rPr sz="1800" spc="-70" dirty="0">
                <a:latin typeface="Arial"/>
                <a:cs typeface="Arial"/>
              </a:rPr>
              <a:t>Bilgi Alanları </a:t>
            </a:r>
            <a:r>
              <a:rPr sz="1800" spc="-105" dirty="0">
                <a:latin typeface="Arial"/>
                <a:cs typeface="Arial"/>
              </a:rPr>
              <a:t>ve </a:t>
            </a:r>
            <a:r>
              <a:rPr sz="1800" spc="-135" dirty="0">
                <a:latin typeface="Arial"/>
                <a:cs typeface="Arial"/>
              </a:rPr>
              <a:t>Süreç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Grupları</a:t>
            </a:r>
            <a:endParaRPr sz="18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800" b="1" spc="-105" dirty="0">
                <a:latin typeface="Arial"/>
                <a:cs typeface="Arial"/>
              </a:rPr>
              <a:t>İYİ </a:t>
            </a:r>
            <a:r>
              <a:rPr sz="1800" b="1" spc="-204" dirty="0">
                <a:latin typeface="Arial"/>
                <a:cs typeface="Arial"/>
              </a:rPr>
              <a:t>BİR  </a:t>
            </a:r>
            <a:r>
              <a:rPr sz="1800" b="1" spc="-300" dirty="0">
                <a:latin typeface="Arial"/>
                <a:cs typeface="Arial"/>
              </a:rPr>
              <a:t>PROJE  </a:t>
            </a:r>
            <a:r>
              <a:rPr sz="1800" b="1" spc="-170" dirty="0">
                <a:latin typeface="Arial"/>
                <a:cs typeface="Arial"/>
              </a:rPr>
              <a:t>YÖNETİCİSİNİN</a:t>
            </a:r>
            <a:r>
              <a:rPr sz="1800" b="1" spc="-295" dirty="0">
                <a:latin typeface="Arial"/>
                <a:cs typeface="Arial"/>
              </a:rPr>
              <a:t> </a:t>
            </a:r>
            <a:r>
              <a:rPr sz="1800" b="1" spc="-254" dirty="0">
                <a:latin typeface="Arial"/>
                <a:cs typeface="Arial"/>
              </a:rPr>
              <a:t>ÖZELLİKLERİ</a:t>
            </a:r>
            <a:endParaRPr sz="18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800" b="1" spc="-300" dirty="0">
                <a:latin typeface="Arial"/>
                <a:cs typeface="Arial"/>
              </a:rPr>
              <a:t>PROJE </a:t>
            </a:r>
            <a:r>
              <a:rPr sz="1800" b="1" spc="-160" dirty="0">
                <a:latin typeface="Arial"/>
                <a:cs typeface="Arial"/>
              </a:rPr>
              <a:t>YÖNETİM</a:t>
            </a:r>
            <a:r>
              <a:rPr sz="1800" b="1" spc="-105" dirty="0">
                <a:latin typeface="Arial"/>
                <a:cs typeface="Arial"/>
              </a:rPr>
              <a:t> </a:t>
            </a:r>
            <a:r>
              <a:rPr sz="1800" b="1" spc="-190" dirty="0">
                <a:latin typeface="Arial"/>
                <a:cs typeface="Arial"/>
              </a:rPr>
              <a:t>YAZILIMLARI</a:t>
            </a:r>
            <a:endParaRPr sz="1800" dirty="0">
              <a:latin typeface="Arial"/>
              <a:cs typeface="Arial"/>
            </a:endParaRPr>
          </a:p>
          <a:p>
            <a:pPr marL="626745" lvl="1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sz="1800" spc="-95" dirty="0">
                <a:latin typeface="Arial"/>
                <a:cs typeface="Arial"/>
              </a:rPr>
              <a:t>Primavera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6</a:t>
            </a:r>
            <a:endParaRPr sz="18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800" b="1" spc="-220" dirty="0">
                <a:latin typeface="Arial"/>
                <a:cs typeface="Arial"/>
              </a:rPr>
              <a:t>SON</a:t>
            </a:r>
            <a:r>
              <a:rPr sz="1800" b="1" spc="-105" dirty="0">
                <a:latin typeface="Arial"/>
                <a:cs typeface="Arial"/>
              </a:rPr>
              <a:t> </a:t>
            </a:r>
            <a:r>
              <a:rPr sz="1800" b="1" spc="-270" dirty="0">
                <a:latin typeface="Arial"/>
                <a:cs typeface="Arial"/>
              </a:rPr>
              <a:t>SÖZ</a:t>
            </a:r>
            <a:endParaRPr sz="18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800" b="1" spc="-280" dirty="0">
                <a:latin typeface="Arial"/>
                <a:cs typeface="Arial"/>
              </a:rPr>
              <a:t>KAYNAKÇA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49854" y="574254"/>
            <a:ext cx="24834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0" dirty="0"/>
              <a:t>TAKDİM</a:t>
            </a:r>
            <a:r>
              <a:rPr spc="-220" dirty="0"/>
              <a:t> </a:t>
            </a:r>
            <a:r>
              <a:rPr spc="-335" dirty="0"/>
              <a:t>PLANI</a:t>
            </a:r>
          </a:p>
        </p:txBody>
      </p:sp>
    </p:spTree>
    <p:extLst>
      <p:ext uri="{BB962C8B-B14F-4D97-AF65-F5344CB8AC3E}">
        <p14:creationId xmlns:p14="http://schemas.microsoft.com/office/powerpoint/2010/main" val="2822134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695" y="1184897"/>
            <a:ext cx="8912454" cy="4754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30" dirty="0"/>
              <a:t>PROJE </a:t>
            </a:r>
            <a:r>
              <a:rPr spc="-530" dirty="0" smtClean="0"/>
              <a:t> </a:t>
            </a:r>
            <a:r>
              <a:rPr spc="-409" dirty="0" smtClean="0"/>
              <a:t>YAŞAM</a:t>
            </a:r>
            <a:r>
              <a:rPr spc="-204" dirty="0" smtClean="0"/>
              <a:t> </a:t>
            </a:r>
            <a:r>
              <a:rPr spc="-340" dirty="0"/>
              <a:t>DÖNGÜSÜ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7916971" y="5548199"/>
            <a:ext cx="1238904" cy="391158"/>
            <a:chOff x="7643838" y="5500701"/>
            <a:chExt cx="1500505" cy="929005"/>
          </a:xfrm>
        </p:grpSpPr>
        <p:sp>
          <p:nvSpPr>
            <p:cNvPr id="6" name="object 6"/>
            <p:cNvSpPr/>
            <p:nvPr/>
          </p:nvSpPr>
          <p:spPr>
            <a:xfrm>
              <a:off x="7643838" y="5769966"/>
              <a:ext cx="1071562" cy="6594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15338" y="5500701"/>
              <a:ext cx="868362" cy="4000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29588" y="5643577"/>
              <a:ext cx="1214412" cy="64294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13229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9773" y="621756"/>
            <a:ext cx="42443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30" dirty="0"/>
              <a:t>PROJE </a:t>
            </a:r>
            <a:r>
              <a:rPr spc="-530" dirty="0" smtClean="0"/>
              <a:t> </a:t>
            </a:r>
            <a:r>
              <a:rPr spc="-409" dirty="0" smtClean="0"/>
              <a:t>YAŞAM</a:t>
            </a:r>
            <a:r>
              <a:rPr spc="-204" dirty="0" smtClean="0"/>
              <a:t> </a:t>
            </a:r>
            <a:r>
              <a:rPr spc="-340" dirty="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60362" y="1607841"/>
            <a:ext cx="8783637" cy="4297358"/>
            <a:chOff x="360362" y="1607841"/>
            <a:chExt cx="8783637" cy="4297358"/>
          </a:xfrm>
        </p:grpSpPr>
        <p:sp>
          <p:nvSpPr>
            <p:cNvPr id="4" name="object 4"/>
            <p:cNvSpPr/>
            <p:nvPr/>
          </p:nvSpPr>
          <p:spPr>
            <a:xfrm>
              <a:off x="7572400" y="5214950"/>
              <a:ext cx="1571599" cy="64294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0362" y="1607841"/>
              <a:ext cx="8423262" cy="42973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214287" y="1151906"/>
            <a:ext cx="8715433" cy="4510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3127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9773" y="491121"/>
            <a:ext cx="42443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30" dirty="0"/>
              <a:t>PROJE </a:t>
            </a:r>
            <a:r>
              <a:rPr spc="-530" dirty="0" smtClean="0"/>
              <a:t> </a:t>
            </a:r>
            <a:r>
              <a:rPr spc="-409" dirty="0" smtClean="0"/>
              <a:t>YAŞAM</a:t>
            </a:r>
            <a:r>
              <a:rPr spc="-204" dirty="0" smtClean="0"/>
              <a:t> </a:t>
            </a:r>
            <a:r>
              <a:rPr spc="-340" dirty="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31787" y="1724187"/>
            <a:ext cx="8812530" cy="4154092"/>
            <a:chOff x="331787" y="1474812"/>
            <a:chExt cx="8812530" cy="4526280"/>
          </a:xfrm>
        </p:grpSpPr>
        <p:sp>
          <p:nvSpPr>
            <p:cNvPr id="4" name="object 4"/>
            <p:cNvSpPr/>
            <p:nvPr/>
          </p:nvSpPr>
          <p:spPr>
            <a:xfrm>
              <a:off x="7572400" y="5214950"/>
              <a:ext cx="1571599" cy="64294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1787" y="1474812"/>
              <a:ext cx="8480425" cy="452595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214287" y="1130180"/>
            <a:ext cx="8715433" cy="5915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18587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12441</TotalTime>
  <Words>199</Words>
  <Application>Microsoft Office PowerPoint</Application>
  <PresentationFormat>Ekran Gösterisi (4:3)</PresentationFormat>
  <Paragraphs>65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8</vt:i4>
      </vt:variant>
    </vt:vector>
  </HeadingPairs>
  <TitlesOfParts>
    <vt:vector size="17" baseType="lpstr">
      <vt:lpstr>ＭＳ Ｐゴシック</vt:lpstr>
      <vt:lpstr>Arial</vt:lpstr>
      <vt:lpstr>Calibri</vt:lpstr>
      <vt:lpstr>Courier New</vt:lpstr>
      <vt:lpstr>Times New Roman</vt:lpstr>
      <vt:lpstr>Wingdings</vt:lpstr>
      <vt:lpstr>ekonomi</vt:lpstr>
      <vt:lpstr>1_Rics</vt:lpstr>
      <vt:lpstr>h.t.</vt:lpstr>
      <vt:lpstr>PowerPoint Sunusu</vt:lpstr>
      <vt:lpstr>TAKDİM PLANI</vt:lpstr>
      <vt:lpstr>TAKDİM PLANI</vt:lpstr>
      <vt:lpstr>TAKDİM PLANI</vt:lpstr>
      <vt:lpstr>TAKDİM PLANI</vt:lpstr>
      <vt:lpstr>PROJE  YAŞAM DÖNGÜSÜ</vt:lpstr>
      <vt:lpstr>PROJE  YAŞAM DÖNGÜSÜ</vt:lpstr>
      <vt:lpstr>PROJE  YAŞAM DÖNGÜSÜ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sinan güneş</cp:lastModifiedBy>
  <cp:revision>809</cp:revision>
  <cp:lastPrinted>2016-10-24T07:53:35Z</cp:lastPrinted>
  <dcterms:created xsi:type="dcterms:W3CDTF">2016-09-18T09:35:24Z</dcterms:created>
  <dcterms:modified xsi:type="dcterms:W3CDTF">2020-02-26T12:18:19Z</dcterms:modified>
</cp:coreProperties>
</file>