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3DAF-0FD5-47C7-BA68-B8D841A9309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52D1-6D9F-498C-AAE5-3579DC0B59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3133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3DAF-0FD5-47C7-BA68-B8D841A9309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52D1-6D9F-498C-AAE5-3579DC0B59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9168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3DAF-0FD5-47C7-BA68-B8D841A9309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52D1-6D9F-498C-AAE5-3579DC0B59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46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3DAF-0FD5-47C7-BA68-B8D841A9309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52D1-6D9F-498C-AAE5-3579DC0B59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346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3DAF-0FD5-47C7-BA68-B8D841A9309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52D1-6D9F-498C-AAE5-3579DC0B59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9474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3DAF-0FD5-47C7-BA68-B8D841A9309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52D1-6D9F-498C-AAE5-3579DC0B59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32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3DAF-0FD5-47C7-BA68-B8D841A9309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52D1-6D9F-498C-AAE5-3579DC0B59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042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3DAF-0FD5-47C7-BA68-B8D841A9309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52D1-6D9F-498C-AAE5-3579DC0B59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3103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3DAF-0FD5-47C7-BA68-B8D841A9309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52D1-6D9F-498C-AAE5-3579DC0B59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4690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3DAF-0FD5-47C7-BA68-B8D841A9309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52D1-6D9F-498C-AAE5-3579DC0B59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554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23DAF-0FD5-47C7-BA68-B8D841A9309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52D1-6D9F-498C-AAE5-3579DC0B59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427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23DAF-0FD5-47C7-BA68-B8D841A93091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452D1-6D9F-498C-AAE5-3579DC0B59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467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38735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Beslenmesi kolay</a:t>
            </a:r>
          </a:p>
          <a:p>
            <a:pPr marL="0" indent="38735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Yem maddelerini kolayca ete çevirir</a:t>
            </a:r>
          </a:p>
          <a:p>
            <a:pPr marL="0" indent="38735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Bu konuda tavşanı ancak balıklar ve etlik piliçler geçebilir</a:t>
            </a:r>
          </a:p>
          <a:p>
            <a:pPr marL="0" indent="38735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Tavşanlar 2.5-3 kg yem yiyerek 1 kg et</a:t>
            </a:r>
          </a:p>
          <a:p>
            <a:pPr marL="0" indent="387350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Bu miktar;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domuzlarda 6 kg,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koyunlarda 9 kg,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"/>
            </a:pPr>
            <a:r>
              <a:rPr lang="tr-TR" altLang="en-US">
                <a:latin typeface="Arial" panose="020B0604020202020204" pitchFamily="34" charset="0"/>
              </a:rPr>
              <a:t>sığırlarda 10 kg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Önemi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7172" name="Picture 8" descr="C:\SGAF\Resimler\Hayvan resimleri\Tavşan\tavşan eti-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759326"/>
            <a:ext cx="259080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9" descr="C:\SGAF\Resimler\Hayvan resimleri\Tavşan\tavşan eti-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732339"/>
            <a:ext cx="2438400" cy="212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5060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38735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Tavşan </a:t>
            </a: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kürkü;</a:t>
            </a:r>
            <a:endParaRPr lang="tr-TR" altLang="en-US">
              <a:latin typeface="Arial" panose="020B0604020202020204" pitchFamily="34" charset="0"/>
            </a:endParaRP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</a:pPr>
            <a:r>
              <a:rPr lang="tr-TR" altLang="en-US">
                <a:latin typeface="Arial" panose="020B0604020202020204" pitchFamily="34" charset="0"/>
              </a:rPr>
              <a:t>birinci kalite tavşan kürkleri </a:t>
            </a: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manto, etol, şapka</a:t>
            </a:r>
            <a:endParaRPr lang="tr-TR" altLang="en-US">
              <a:latin typeface="Arial" panose="020B0604020202020204" pitchFamily="34" charset="0"/>
            </a:endParaRP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</a:pPr>
            <a:r>
              <a:rPr lang="tr-TR" altLang="en-US">
                <a:latin typeface="Arial" panose="020B0604020202020204" pitchFamily="34" charset="0"/>
              </a:rPr>
              <a:t>düşük kaliteli kürkler </a:t>
            </a: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oyuncak, terlik</a:t>
            </a:r>
            <a:endParaRPr lang="tr-TR" altLang="en-US">
              <a:latin typeface="Arial" panose="020B0604020202020204" pitchFamily="34" charset="0"/>
            </a:endParaRP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</a:pPr>
            <a:r>
              <a:rPr lang="tr-TR" altLang="en-US">
                <a:latin typeface="Arial" panose="020B0604020202020204" pitchFamily="34" charset="0"/>
              </a:rPr>
              <a:t>yünü alınmış deriler ise </a:t>
            </a: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yapıştırıcı ve yem</a:t>
            </a:r>
            <a:r>
              <a:rPr lang="tr-TR" altLang="en-US">
                <a:latin typeface="Arial" panose="020B0604020202020204" pitchFamily="34" charset="0"/>
              </a:rPr>
              <a:t> sanayinde</a:t>
            </a:r>
          </a:p>
          <a:p>
            <a:pPr marL="387350" indent="0" algn="just">
              <a:spcBef>
                <a:spcPct val="0"/>
              </a:spcBef>
              <a:buNone/>
            </a:pPr>
            <a:endParaRPr lang="tr-TR" altLang="en-US">
              <a:latin typeface="Arial" panose="020B0604020202020204" pitchFamily="34" charset="0"/>
            </a:endParaRPr>
          </a:p>
          <a:p>
            <a:pPr marL="38735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Tavşan </a:t>
            </a: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tüyü</a:t>
            </a:r>
            <a:r>
              <a:rPr lang="tr-TR" altLang="en-US">
                <a:latin typeface="Arial" panose="020B0604020202020204" pitchFamily="34" charset="0"/>
              </a:rPr>
              <a:t>;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</a:pPr>
            <a:r>
              <a:rPr lang="tr-TR" altLang="en-US">
                <a:latin typeface="Arial" panose="020B0604020202020204" pitchFamily="34" charset="0"/>
              </a:rPr>
              <a:t>yüksek keçeleşme özelliği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</a:pPr>
            <a:r>
              <a:rPr lang="tr-TR" altLang="en-US">
                <a:latin typeface="Arial" panose="020B0604020202020204" pitchFamily="34" charset="0"/>
              </a:rPr>
              <a:t>koyun yününe göre 2 kat fazla ısı tutma kabiliyeti </a:t>
            </a:r>
          </a:p>
          <a:p>
            <a:pPr marL="863600" lvl="1" algn="just">
              <a:spcBef>
                <a:spcPct val="0"/>
              </a:spcBef>
              <a:buClr>
                <a:schemeClr val="accent2"/>
              </a:buClr>
            </a:pP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şapkacılıkta</a:t>
            </a:r>
            <a:endParaRPr lang="tr-TR" altLang="en-US">
              <a:latin typeface="Arial" panose="020B0604020202020204" pitchFamily="34" charset="0"/>
            </a:endParaRPr>
          </a:p>
          <a:p>
            <a:pPr marL="387350" indent="0" algn="just">
              <a:spcBef>
                <a:spcPct val="0"/>
              </a:spcBef>
              <a:buNone/>
            </a:pPr>
            <a:endParaRPr lang="tr-TR" altLang="en-US">
              <a:latin typeface="Arial" panose="020B0604020202020204" pitchFamily="34" charset="0"/>
            </a:endParaRPr>
          </a:p>
          <a:p>
            <a:pPr marL="387350" indent="0" algn="just">
              <a:spcBef>
                <a:spcPct val="0"/>
              </a:spcBef>
              <a:buNone/>
            </a:pPr>
            <a:r>
              <a:rPr lang="tr-TR" altLang="en-US">
                <a:latin typeface="Arial" panose="020B0604020202020204" pitchFamily="34" charset="0"/>
              </a:rPr>
              <a:t>Tavşan </a:t>
            </a:r>
            <a:r>
              <a:rPr lang="tr-TR" altLang="en-US">
                <a:solidFill>
                  <a:schemeClr val="accent2"/>
                </a:solidFill>
                <a:latin typeface="Arial" panose="020B0604020202020204" pitchFamily="34" charset="0"/>
              </a:rPr>
              <a:t>gübresi;</a:t>
            </a:r>
          </a:p>
          <a:p>
            <a:pPr marL="863600" lvl="1" algn="just">
              <a:spcBef>
                <a:spcPct val="0"/>
              </a:spcBef>
            </a:pPr>
            <a:r>
              <a:rPr lang="tr-TR" altLang="en-US">
                <a:latin typeface="Arial" panose="020B0604020202020204" pitchFamily="34" charset="0"/>
              </a:rPr>
              <a:t>yüksek azot ve fosfor </a:t>
            </a:r>
          </a:p>
          <a:p>
            <a:pPr marL="863600" lvl="1" algn="just">
              <a:spcBef>
                <a:spcPct val="0"/>
              </a:spcBef>
            </a:pPr>
            <a:r>
              <a:rPr lang="tr-TR" altLang="en-US">
                <a:latin typeface="Arial" panose="020B0604020202020204" pitchFamily="34" charset="0"/>
              </a:rPr>
              <a:t>iyi bir </a:t>
            </a: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sebze gübresi</a:t>
            </a:r>
            <a:r>
              <a:rPr lang="tr-TR" altLang="en-US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Önemi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8196" name="Picture 4" descr="C:\SGAF\Resimler\Hayvan resimleri\Tavşan\EnglishAngoraSeniorDoe'Brooke'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973514"/>
            <a:ext cx="4419600" cy="2884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3685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Alem..........	: Animalia (Hayvanlar)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Şube..........	: Chordata (Sırt ipliler)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Altşube......	: Vertabrata (Omurgalılar)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Sınıf...........	: Mammalia (Memeliler)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Altsınıf.......	: Placentalia (Etenliler)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Takım........	: Lagomorpha (Tavşan biçimliler)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Alttakım.....	: Duplicidentata (İki sıralı dişliler)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Aile...	.........	: Laporidae (Tavşangiller)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Cins..	.........	: Lepus</a:t>
            </a:r>
          </a:p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Tür.............	: Lepus europaeus (Esmer tavşan)</a:t>
            </a:r>
          </a:p>
          <a:p>
            <a:pPr marL="2120900" lvl="4" algn="just"/>
            <a:r>
              <a:rPr lang="tr-TR" altLang="en-US" sz="2400">
                <a:latin typeface="Arial" panose="020B0604020202020204" pitchFamily="34" charset="0"/>
              </a:rPr>
              <a:t>Lepus americanus (Amerika tavşanı)</a:t>
            </a:r>
          </a:p>
          <a:p>
            <a:pPr marL="2120900" lvl="4" algn="just"/>
            <a:r>
              <a:rPr lang="tr-TR" altLang="en-US" sz="2400">
                <a:latin typeface="Arial" panose="020B0604020202020204" pitchFamily="34" charset="0"/>
              </a:rPr>
              <a:t>Lepus timidus (Alp tavşanı)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Zoolojik sistemdeki yeri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577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Geniş ekran</PresentationFormat>
  <Paragraphs>36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Fatih</dc:creator>
  <cp:lastModifiedBy>Fatih</cp:lastModifiedBy>
  <cp:revision>1</cp:revision>
  <dcterms:created xsi:type="dcterms:W3CDTF">2019-10-16T13:56:29Z</dcterms:created>
  <dcterms:modified xsi:type="dcterms:W3CDTF">2019-10-16T13:56:39Z</dcterms:modified>
</cp:coreProperties>
</file>