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9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76" r:id="rId13"/>
    <p:sldId id="29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4. </a:t>
            </a:r>
            <a:r>
              <a:rPr lang="tr-TR" dirty="0" smtClean="0"/>
              <a:t>HAFTA:</a:t>
            </a:r>
          </a:p>
          <a:p>
            <a:r>
              <a:rPr lang="tr-TR" dirty="0" smtClean="0"/>
              <a:t>İNSAN HAKLARI VE VATANDAŞLIK ALANINDA GEÇEN TEMEL KAVRAMLAR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6260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 GÜCÜNÜ SINIRLAYAN ETMENLER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Seçimler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Sert (katı-bükülmez) Anayasa Sistemi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Güçler Ayrılığı İlkesi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Çift Meclis Sistemi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Devlet Başkanının Vetosu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Yargı Denetimi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Kamuoyu Denetimi</a:t>
            </a:r>
          </a:p>
        </p:txBody>
      </p:sp>
    </p:spTree>
    <p:extLst>
      <p:ext uri="{BB962C8B-B14F-4D97-AF65-F5344CB8AC3E}">
        <p14:creationId xmlns:p14="http://schemas.microsoft.com/office/powerpoint/2010/main" val="247875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6260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 GÜCÜNÜ SINIRLAYAN ETMENLER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Halk Tarafından Denetim (Yarı Doğrudan Demokrasi): </a:t>
            </a:r>
          </a:p>
          <a:p>
            <a:pPr marL="719138" indent="-182563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Halk vetosu</a:t>
            </a:r>
          </a:p>
          <a:p>
            <a:pPr marL="719138" indent="-182563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Referandum</a:t>
            </a:r>
          </a:p>
          <a:p>
            <a:pPr marL="719138" indent="-182563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Halk Girişimi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Toplumun Çoğulcu Yapısının Getirdiği Sınırlama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Etik Sınırlama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54830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 smtClean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endParaRPr lang="tr-TR" sz="4400" dirty="0"/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4400" dirty="0" smtClean="0"/>
              <a:t>HAFTAYA DEVAM EDECEĞİZ</a:t>
            </a: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6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VATANDAŞ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HAK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ÖZGÜRLÜK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ÖDEV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İNSAN HAKLARI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TEMEL HAKLAR VE ÖZGÜRLÜKLER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DEMOKRASİ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DEVLET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DEVLET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Devlet Arapça kökenli bir sözcüktür.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«</a:t>
            </a:r>
            <a:r>
              <a:rPr lang="tr-TR" dirty="0" err="1" smtClean="0"/>
              <a:t>Devl</a:t>
            </a:r>
            <a:r>
              <a:rPr lang="tr-TR" dirty="0" smtClean="0"/>
              <a:t>» sözcüğünden türemiş olup, «el değiştirme» ya da «elden ele geçme» anlamına gelmektedir.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Osmanlılarda «devlet» yerine «mülk» sözcüğü kullanılmıştı.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Batı dillerinde devlet sözcüğüne karşılık Latince «</a:t>
            </a:r>
            <a:r>
              <a:rPr lang="tr-TR" dirty="0" err="1" smtClean="0"/>
              <a:t>status</a:t>
            </a:r>
            <a:r>
              <a:rPr lang="tr-TR" dirty="0" smtClean="0"/>
              <a:t>» sözcüğünden türeyen ve dengelilik ve süreklilik gibi anlamlara gelen «</a:t>
            </a:r>
            <a:r>
              <a:rPr lang="tr-TR" dirty="0" err="1" smtClean="0"/>
              <a:t>stato</a:t>
            </a:r>
            <a:r>
              <a:rPr lang="tr-TR" dirty="0" smtClean="0"/>
              <a:t>», «</a:t>
            </a:r>
            <a:r>
              <a:rPr lang="tr-TR" dirty="0" err="1" smtClean="0"/>
              <a:t>state</a:t>
            </a:r>
            <a:r>
              <a:rPr lang="tr-TR" dirty="0" smtClean="0"/>
              <a:t>» ve «stat» gibi sözcükler kullanılmaktadır.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56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DEVLETİN VARLIK KOŞULLARI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Ülke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Toplum (Ulus-Millet)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Siyasal ve Hukuksal Örgütlenme</a:t>
            </a:r>
          </a:p>
        </p:txBody>
      </p:sp>
    </p:spTree>
    <p:extLst>
      <p:ext uri="{BB962C8B-B14F-4D97-AF65-F5344CB8AC3E}">
        <p14:creationId xmlns:p14="http://schemas.microsoft.com/office/powerpoint/2010/main" val="83529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9009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DEVLETİN NİTELİĞİ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Devletin hukuksal kişiliği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Devletin devamlılığını sağlar.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Devletin egemenliği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Devletin haklarının ve yükümlülüklerinin olması sonucunu doğurur.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2513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5120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DEVLETİN BİÇİMLERİ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Yapılarına göre devlet biçimleri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Tek yapılı (</a:t>
            </a:r>
            <a:r>
              <a:rPr lang="tr-TR" dirty="0" err="1" smtClean="0"/>
              <a:t>Üniter</a:t>
            </a:r>
            <a:r>
              <a:rPr lang="tr-TR" dirty="0" smtClean="0"/>
              <a:t>) Devletler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2200" dirty="0" smtClean="0"/>
              <a:t>Tek yapılı devlette ülke düzeyinde yasama, yürütme ve yargılama birliği vardır.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2200" dirty="0" smtClean="0"/>
              <a:t>Merkezden yönetim-yerinden yönetim</a:t>
            </a:r>
          </a:p>
          <a:p>
            <a:pPr lvl="1" algn="just">
              <a:lnSpc>
                <a:spcPct val="150000"/>
              </a:lnSpc>
              <a:spcBef>
                <a:spcPts val="0"/>
              </a:spcBef>
            </a:pPr>
            <a:r>
              <a:rPr lang="tr-TR" dirty="0" smtClean="0"/>
              <a:t>Birleşik (Federal) Yapılı Devletler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2200" dirty="0" smtClean="0"/>
              <a:t>Merkezde ülkeyi dışa karşı temsil eden bir üst devlet yapısı vardır.</a:t>
            </a:r>
          </a:p>
          <a:p>
            <a:pPr lvl="2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sz="2200" dirty="0" smtClean="0"/>
              <a:t>Eyalet-federe devlet</a:t>
            </a:r>
            <a:endParaRPr lang="tr-TR" sz="2200" dirty="0"/>
          </a:p>
          <a:p>
            <a:pPr marL="354013" lvl="1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5620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412089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DEVLETİN BİÇİMLERİ</a:t>
            </a:r>
          </a:p>
          <a:p>
            <a:pPr marL="182563" lvl="1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Egemenliğin Kullanılışına Göre Devlet Biçimleri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Demokratik Devlet</a:t>
            </a:r>
          </a:p>
          <a:p>
            <a:pPr marL="1096963" lvl="3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200" dirty="0" smtClean="0"/>
              <a:t>Egemenliğin kaynağı halktır.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Seçkinci Devlet</a:t>
            </a:r>
          </a:p>
          <a:p>
            <a:pPr marL="1096963" lvl="3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200" dirty="0" err="1" smtClean="0"/>
              <a:t>Monarşik</a:t>
            </a:r>
            <a:r>
              <a:rPr lang="tr-TR" sz="2200" dirty="0"/>
              <a:t> </a:t>
            </a:r>
            <a:r>
              <a:rPr lang="tr-TR" sz="2200" dirty="0" smtClean="0"/>
              <a:t>(tekçi), Teokratik (dinci) ve </a:t>
            </a:r>
            <a:r>
              <a:rPr lang="tr-TR" sz="2200" dirty="0" err="1" smtClean="0"/>
              <a:t>oligarşik</a:t>
            </a:r>
            <a:r>
              <a:rPr lang="tr-TR" sz="2200" dirty="0" smtClean="0"/>
              <a:t> (seçkin ekipçi)</a:t>
            </a:r>
            <a:endParaRPr lang="tr-TR" sz="2200" dirty="0" smtClean="0"/>
          </a:p>
        </p:txBody>
      </p:sp>
    </p:spTree>
    <p:extLst>
      <p:ext uri="{BB962C8B-B14F-4D97-AF65-F5344CB8AC3E}">
        <p14:creationId xmlns:p14="http://schemas.microsoft.com/office/powerpoint/2010/main" val="312703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6260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DEVLETİN BİÇİMLERİ</a:t>
            </a:r>
          </a:p>
          <a:p>
            <a:pPr marL="182563" lvl="1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800" dirty="0" smtClean="0"/>
              <a:t>Dünya Görüşlerine Göre Devlet Biçimleri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Kapitalist Devlet</a:t>
            </a:r>
          </a:p>
          <a:p>
            <a:pPr marL="1096963" lvl="3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200" dirty="0" smtClean="0"/>
              <a:t>Egemenlik büyük ölçüde sermaye sahiplerinin elindedir.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Sosyalist Devlet</a:t>
            </a:r>
          </a:p>
          <a:p>
            <a:pPr marL="1096963" lvl="3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200" dirty="0" smtClean="0"/>
              <a:t>Gerçek özgürlük, sınıf çatışmasının ortadan kalktığı sınıfsız bir toplumda söz konusu olabilir.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Faşist Devlet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Nasyonal Sosyalist Devlet</a:t>
            </a:r>
          </a:p>
          <a:p>
            <a:pPr marL="639763" lvl="2" indent="-182563" algn="just">
              <a:lnSpc>
                <a:spcPct val="150000"/>
              </a:lnSpc>
              <a:spcBef>
                <a:spcPts val="0"/>
              </a:spcBef>
            </a:pPr>
            <a:r>
              <a:rPr lang="tr-TR" sz="2400" dirty="0" smtClean="0"/>
              <a:t>Sosyal Devlet</a:t>
            </a:r>
          </a:p>
        </p:txBody>
      </p:sp>
    </p:spTree>
    <p:extLst>
      <p:ext uri="{BB962C8B-B14F-4D97-AF65-F5344CB8AC3E}">
        <p14:creationId xmlns:p14="http://schemas.microsoft.com/office/powerpoint/2010/main" val="213824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9740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r-T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HAKLARI VE VATANDAŞLIK ALANINDA GEÇEN TEMEL </a:t>
            </a:r>
            <a:r>
              <a:rPr lang="tr-T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  <a:endParaRPr lang="tr-T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7635" y="597408"/>
            <a:ext cx="10699844" cy="626059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 GÜCÜNÜ SINIRLAYAN ETMENLER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Demokratik toplumlarda, temel  hak ve özgürlüklerin korunması için devletin gücünün (iktidarının) çeşitli sistemler ya da kurumlar yoluyla sınırlanması gerekir.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634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402</Words>
  <Application>Microsoft Office PowerPoint</Application>
  <PresentationFormat>Geniş ekran</PresentationFormat>
  <Paragraphs>81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İNSAN HAKLARI VE VATANDAŞLIK ALANINDA GEÇEN TEMEL KAVRAMLAR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26</cp:revision>
  <dcterms:created xsi:type="dcterms:W3CDTF">2018-04-17T19:43:00Z</dcterms:created>
  <dcterms:modified xsi:type="dcterms:W3CDTF">2018-04-18T12:31:11Z</dcterms:modified>
</cp:coreProperties>
</file>