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65" r:id="rId4"/>
    <p:sldId id="266" r:id="rId5"/>
    <p:sldId id="269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F1D1B-AD41-4F3B-9091-A69A7B0FFF4A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48430-732F-48AA-A129-1BDBE1E1E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65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7C52A-5ACD-4127-A0DC-1AC4825296E3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4575E-4A84-4768-9B80-C46DFC7A0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2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'Lunch atop a Skyscraper (New York Construction Workers Lunching on a Crossbeam)' is a famous photograph taken by Charles C. </a:t>
            </a:r>
            <a:r>
              <a:rPr lang="en-US" dirty="0" err="1" smtClean="0"/>
              <a:t>Ebbets</a:t>
            </a:r>
            <a:r>
              <a:rPr lang="en-US" dirty="0" smtClean="0"/>
              <a:t> during construction of the GE Building (30 Rockefeller Plaza) at the Rockefeller Center in New York City on September 29, 1932.</a:t>
            </a:r>
            <a:endParaRPr lang="tr-TR" dirty="0" smtClean="0"/>
          </a:p>
          <a:p>
            <a:r>
              <a:rPr lang="en-US" dirty="0" smtClean="0"/>
              <a:t>The image shows eleven men sat on a girder on the 69th floor,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333BC3-2889-47B5-AAF9-A579879DB702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807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4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FF14-0549-42E5-B534-EC6EF10B2106}" type="datetime1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4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D11E-9E16-4549-B2C3-E348452854D5}" type="datetime1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9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91C4-9774-4A06-93D7-A2CB8F4C6A60}" type="datetime1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76251"/>
            <a:ext cx="10972800" cy="7921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484314"/>
            <a:ext cx="5384800" cy="46815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4314"/>
            <a:ext cx="5384800" cy="46815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8BBB9-B9C5-4FB8-B9BE-EDA08F40FE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689358"/>
      </p:ext>
    </p:extLst>
  </p:cSld>
  <p:clrMapOvr>
    <a:masterClrMapping/>
  </p:clrMapOvr>
  <p:transition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47730"/>
            <a:ext cx="10058400" cy="940157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468192"/>
            <a:ext cx="10058400" cy="4704008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24CF3-6FB5-4190-BA6C-9EC03856690C}" type="datetime1">
              <a:rPr lang="en-US" smtClean="0"/>
              <a:t>2/12/2018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49D9C418-5D20-436E-B651-414DA32331AC}" type="datetime1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0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0D38-CB94-4E5D-967F-3B7FBF9908CC}" type="datetime1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C28E-5C7C-4D0C-A6E9-ADEAFDA085C4}" type="datetime1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CD097-A213-49CC-9234-43D048B169C9}" type="datetime1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181E-0A4B-498B-99EB-2E88CB875411}" type="datetime1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5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6DC5-A09C-4FD8-A4B7-6D2A05573EAF}" type="datetime1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0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4EAD2A2D-9FC0-4B80-B1FE-CCE8E2229202}" type="datetime1">
              <a:rPr lang="en-US" smtClean="0"/>
              <a:t>2/12/2018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7B2C6B8-A382-4366-8881-FAF4A2E38687}" type="datetime1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0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Büyük buhran yılları ve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makro-iktisadın </a:t>
            </a:r>
            <a:r>
              <a:rPr lang="tr-TR" dirty="0"/>
              <a:t>ortaya çıkışı.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42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Buhran Öncesi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651760"/>
            <a:ext cx="10058400" cy="3520440"/>
          </a:xfrm>
        </p:spPr>
        <p:txBody>
          <a:bodyPr/>
          <a:lstStyle/>
          <a:p>
            <a:r>
              <a:rPr lang="tr-TR" dirty="0" smtClean="0"/>
              <a:t>Büyük Buhran, ABD’de başladı ve dünyaya yayıldı. </a:t>
            </a:r>
          </a:p>
          <a:p>
            <a:r>
              <a:rPr lang="tr-TR" dirty="0" smtClean="0"/>
              <a:t>Buhran’ı anlamak açısından, Buhran öncesi ABD ekonomisindeki gelişmeler önemlidir.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82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94" y="1622837"/>
            <a:ext cx="8700009" cy="489654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45995" y="188640"/>
            <a:ext cx="8700009" cy="1656184"/>
          </a:xfrm>
        </p:spPr>
        <p:txBody>
          <a:bodyPr/>
          <a:lstStyle/>
          <a:p>
            <a:r>
              <a:rPr lang="tr-TR" dirty="0" smtClean="0"/>
              <a:t>Ford Fabrikası, 1920’ler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5157192"/>
            <a:ext cx="8219256" cy="936104"/>
          </a:xfrm>
        </p:spPr>
        <p:txBody>
          <a:bodyPr/>
          <a:lstStyle/>
          <a:p>
            <a:endParaRPr lang="tr-TR"/>
          </a:p>
        </p:txBody>
      </p:sp>
      <p:pic>
        <p:nvPicPr>
          <p:cNvPr id="84994" name="Picture 2" descr="http://2.bp.blogspot.com/-2qSzAetYiKc/TeS_7unxz8I/AAAAAAAAAGU/1KzJe0SMoG4/s1600/Lunchtime%2Batop%2Ba%2BSkyscraper%2B%25281932%25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3" y="116632"/>
            <a:ext cx="8976996" cy="6732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946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Buhran Öncesi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926080"/>
            <a:ext cx="10058400" cy="3246120"/>
          </a:xfrm>
        </p:spPr>
        <p:txBody>
          <a:bodyPr/>
          <a:lstStyle/>
          <a:p>
            <a:r>
              <a:rPr lang="tr-TR" dirty="0"/>
              <a:t>Fordist üretim tarzı bu dönemde ortaya çıktı</a:t>
            </a:r>
          </a:p>
          <a:p>
            <a:r>
              <a:rPr lang="tr-TR" dirty="0"/>
              <a:t>Yüksek hızda iktisadi büyüme</a:t>
            </a:r>
          </a:p>
          <a:p>
            <a:r>
              <a:rPr lang="tr-TR" dirty="0"/>
              <a:t>Borsadaki yükseliş, </a:t>
            </a:r>
            <a:r>
              <a:rPr lang="tr-TR" dirty="0" smtClean="0"/>
              <a:t>büyümeye eşlik etti.</a:t>
            </a:r>
          </a:p>
          <a:p>
            <a:r>
              <a:rPr lang="tr-TR" dirty="0" smtClean="0"/>
              <a:t>Düşük işsizlik oranı dikkat çekici.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65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6251"/>
            <a:ext cx="8229600" cy="669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A.B.D. Borsa İndeksi</a:t>
            </a:r>
            <a:endParaRPr lang="en-US" dirty="0"/>
          </a:p>
        </p:txBody>
      </p:sp>
      <p:pic>
        <p:nvPicPr>
          <p:cNvPr id="5" name="4 İçerik Yer Tutucusu" descr="dowjones.wm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68016" y="1052737"/>
            <a:ext cx="8964488" cy="5708271"/>
          </a:xfr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076765" y="6395883"/>
            <a:ext cx="2555739" cy="365125"/>
          </a:xfrm>
        </p:spPr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5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6251"/>
            <a:ext cx="8229600" cy="669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A.B.D. İmalat </a:t>
            </a:r>
            <a:r>
              <a:rPr lang="tr-TR" dirty="0" err="1"/>
              <a:t>Sanayii</a:t>
            </a:r>
            <a:r>
              <a:rPr lang="tr-TR" dirty="0"/>
              <a:t> Üretimi</a:t>
            </a:r>
            <a:endParaRPr lang="en-US" dirty="0"/>
          </a:p>
        </p:txBody>
      </p:sp>
      <p:pic>
        <p:nvPicPr>
          <p:cNvPr id="15363" name="3 İçerik Yer Tutucusu" descr="us_prod.wm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08213" y="1268413"/>
            <a:ext cx="7848600" cy="5334000"/>
          </a:xfr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617978" y="6237288"/>
            <a:ext cx="2438835" cy="365125"/>
          </a:xfrm>
        </p:spPr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42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6251"/>
            <a:ext cx="8229600" cy="669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A.B.D İşsizlik oranı (aylık)</a:t>
            </a:r>
            <a:endParaRPr lang="en-US" dirty="0"/>
          </a:p>
        </p:txBody>
      </p:sp>
      <p:pic>
        <p:nvPicPr>
          <p:cNvPr id="17411" name="7 İçerik Yer Tutucusu" descr="unemp.wm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63751" y="1103314"/>
            <a:ext cx="7993063" cy="5603875"/>
          </a:xfr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711005" y="6342064"/>
            <a:ext cx="2882973" cy="365125"/>
          </a:xfrm>
        </p:spPr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8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BÜYÜK BUHRAN</a:t>
            </a:r>
            <a:endParaRPr lang="en-US" smtClean="0"/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93669"/>
            <a:ext cx="5410200" cy="457218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	Büyük Buhran’ı açıklamada en önemli kaynak, John 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Maynard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Keynes’ aittir. </a:t>
            </a:r>
            <a:endParaRPr lang="tr-TR" sz="3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3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	İstihdam</a:t>
            </a:r>
            <a:r>
              <a:rPr lang="tr-TR" sz="3400" dirty="0">
                <a:latin typeface="Times New Roman" pitchFamily="18" charset="0"/>
                <a:cs typeface="Times New Roman" pitchFamily="18" charset="0"/>
              </a:rPr>
              <a:t>, Faiz ve Para </a:t>
            </a:r>
            <a:r>
              <a:rPr lang="tr-TR" sz="3400" dirty="0" smtClean="0">
                <a:latin typeface="Times New Roman" pitchFamily="18" charset="0"/>
                <a:cs typeface="Times New Roman" pitchFamily="18" charset="0"/>
              </a:rPr>
              <a:t>Genel Teorisi - 1936</a:t>
            </a:r>
            <a:endParaRPr lang="tr-TR" sz="3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7" descr="keyn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0" y="476251"/>
            <a:ext cx="4200525" cy="5349875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6467263" y="5965448"/>
            <a:ext cx="34579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600" dirty="0" smtClean="0"/>
              <a:t>Keynes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	(1883 – 1946)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90531342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105</TotalTime>
  <Words>180</Words>
  <Application>Microsoft Office PowerPoint</Application>
  <PresentationFormat>Geniş ekran</PresentationFormat>
  <Paragraphs>27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Century Gothic</vt:lpstr>
      <vt:lpstr>Times New Roman</vt:lpstr>
      <vt:lpstr>Wingdings</vt:lpstr>
      <vt:lpstr>Wood Type</vt:lpstr>
      <vt:lpstr>Büyük buhran yılları ve  makro-iktisadın ortaya çıkışı. </vt:lpstr>
      <vt:lpstr>Buhran Öncesi</vt:lpstr>
      <vt:lpstr>Ford Fabrikası, 1920’ler</vt:lpstr>
      <vt:lpstr>PowerPoint Sunusu</vt:lpstr>
      <vt:lpstr>Buhran Öncesi</vt:lpstr>
      <vt:lpstr>A.B.D. Borsa İndeksi</vt:lpstr>
      <vt:lpstr>A.B.D. İmalat Sanayii Üretimi</vt:lpstr>
      <vt:lpstr>A.B.D İşsizlik oranı (aylık)</vt:lpstr>
      <vt:lpstr>BÜYÜK BUHRAN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buhran yılları ve makroiktisadın ortaya çıkışı.</dc:title>
  <dc:creator>Kemal Kızılca</dc:creator>
  <cp:lastModifiedBy>Kml</cp:lastModifiedBy>
  <cp:revision>10</cp:revision>
  <dcterms:created xsi:type="dcterms:W3CDTF">2017-12-31T14:18:18Z</dcterms:created>
  <dcterms:modified xsi:type="dcterms:W3CDTF">2018-02-12T08:30:06Z</dcterms:modified>
</cp:coreProperties>
</file>