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8" r:id="rId3"/>
    <p:sldId id="303" r:id="rId4"/>
    <p:sldId id="294" r:id="rId5"/>
    <p:sldId id="295" r:id="rId6"/>
    <p:sldId id="296" r:id="rId7"/>
    <p:sldId id="297" r:id="rId8"/>
    <p:sldId id="298" r:id="rId9"/>
    <p:sldId id="309" r:id="rId10"/>
    <p:sldId id="310" r:id="rId11"/>
    <p:sldId id="311" r:id="rId12"/>
    <p:sldId id="299" r:id="rId13"/>
    <p:sldId id="300" r:id="rId14"/>
    <p:sldId id="302" r:id="rId15"/>
    <p:sldId id="274" r:id="rId16"/>
    <p:sldId id="306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9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EFAAE-56E7-4AFE-9BF3-E7BE241172D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7FE0B-8388-4925-A1A6-C9E7305A12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Çift görme ve </a:t>
            </a:r>
            <a:r>
              <a:rPr lang="tr-TR" dirty="0" err="1" smtClean="0"/>
              <a:t>Pupil</a:t>
            </a:r>
            <a:r>
              <a:rPr lang="tr-TR" dirty="0" smtClean="0"/>
              <a:t> Anormallikleri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Canan </a:t>
            </a:r>
            <a:r>
              <a:rPr lang="tr-TR" dirty="0" err="1" smtClean="0"/>
              <a:t>Togay</a:t>
            </a:r>
            <a:r>
              <a:rPr lang="tr-TR" dirty="0" smtClean="0"/>
              <a:t> </a:t>
            </a:r>
            <a:r>
              <a:rPr lang="tr-TR" dirty="0" err="1" smtClean="0"/>
              <a:t>ışıkay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Olgu-3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Troklear</a:t>
            </a:r>
            <a:r>
              <a:rPr lang="tr-TR" dirty="0" smtClean="0"/>
              <a:t> Sinir Felci-Nedenleri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Beyinsapı</a:t>
            </a:r>
            <a:r>
              <a:rPr lang="tr-TR" dirty="0" smtClean="0"/>
              <a:t> lezyonları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Travma- Neden????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Vasküler</a:t>
            </a:r>
            <a:r>
              <a:rPr lang="tr-TR" dirty="0" smtClean="0"/>
              <a:t>-</a:t>
            </a:r>
            <a:r>
              <a:rPr lang="tr-TR" dirty="0" err="1" smtClean="0"/>
              <a:t>İskemi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Kavernöz</a:t>
            </a:r>
            <a:r>
              <a:rPr lang="tr-TR" dirty="0" smtClean="0"/>
              <a:t> sinüs / </a:t>
            </a:r>
            <a:r>
              <a:rPr lang="tr-TR" dirty="0" err="1" smtClean="0"/>
              <a:t>Orbita</a:t>
            </a:r>
            <a:r>
              <a:rPr lang="tr-TR" dirty="0" smtClean="0"/>
              <a:t> lezyonları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Abdusens</a:t>
            </a:r>
            <a:r>
              <a:rPr lang="tr-TR" dirty="0" smtClean="0"/>
              <a:t> Felci- Nedenleri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Beyinsapı</a:t>
            </a:r>
            <a:r>
              <a:rPr lang="tr-TR" dirty="0" smtClean="0"/>
              <a:t> lezyonları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Vasküler</a:t>
            </a:r>
            <a:r>
              <a:rPr lang="tr-TR" dirty="0" smtClean="0"/>
              <a:t>-</a:t>
            </a:r>
            <a:r>
              <a:rPr lang="tr-TR" dirty="0" err="1" smtClean="0"/>
              <a:t>İskemi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Nazofarinks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err="1" smtClean="0"/>
              <a:t>İntrakraniyal</a:t>
            </a:r>
            <a:r>
              <a:rPr lang="tr-TR" b="1" dirty="0" smtClean="0"/>
              <a:t> Hipertansiyon !!!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Kavernöz</a:t>
            </a:r>
            <a:r>
              <a:rPr lang="tr-TR" dirty="0" smtClean="0"/>
              <a:t> sinüs / </a:t>
            </a:r>
            <a:r>
              <a:rPr lang="tr-TR" dirty="0" err="1" smtClean="0"/>
              <a:t>Orbita</a:t>
            </a:r>
            <a:r>
              <a:rPr lang="tr-TR" dirty="0" smtClean="0"/>
              <a:t> lezyonları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İdyopatik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Kavernöz</a:t>
            </a:r>
            <a:r>
              <a:rPr lang="tr-TR" dirty="0" smtClean="0"/>
              <a:t> Sinüs Lezyonları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Horner sendromu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 Olgular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Özet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800" dirty="0" err="1" smtClean="0"/>
              <a:t>Diplopi</a:t>
            </a:r>
            <a:r>
              <a:rPr lang="tr-TR" sz="2800" dirty="0" smtClean="0"/>
              <a:t> nörolojik mi değil mi önce ona karar vermek gerekir</a:t>
            </a:r>
          </a:p>
          <a:p>
            <a:pPr>
              <a:lnSpc>
                <a:spcPct val="150000"/>
              </a:lnSpc>
            </a:pPr>
            <a:r>
              <a:rPr lang="tr-TR" sz="2800" dirty="0" err="1" smtClean="0"/>
              <a:t>Miyopati</a:t>
            </a:r>
            <a:r>
              <a:rPr lang="tr-TR" sz="2800" dirty="0" smtClean="0"/>
              <a:t>/NM kavşak/</a:t>
            </a:r>
            <a:r>
              <a:rPr lang="tr-TR" sz="2800" dirty="0" err="1" smtClean="0"/>
              <a:t>kraniyal</a:t>
            </a:r>
            <a:r>
              <a:rPr lang="tr-TR" sz="2800" dirty="0" smtClean="0"/>
              <a:t> NP ayırıcı tanısı yapmak gerekiyor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MG diğer nedenleri taklit edebilir, karakteristik özellikleri var, </a:t>
            </a:r>
            <a:r>
              <a:rPr lang="tr-TR" sz="2800" dirty="0" err="1" smtClean="0"/>
              <a:t>pitoz</a:t>
            </a:r>
            <a:r>
              <a:rPr lang="tr-TR" sz="2800" dirty="0" smtClean="0"/>
              <a:t> sıklıkla eşlik eder</a:t>
            </a:r>
          </a:p>
          <a:p>
            <a:pPr>
              <a:lnSpc>
                <a:spcPct val="150000"/>
              </a:lnSpc>
            </a:pPr>
            <a:r>
              <a:rPr lang="tr-TR" sz="2800" dirty="0" err="1" smtClean="0"/>
              <a:t>Anizokoride</a:t>
            </a:r>
            <a:r>
              <a:rPr lang="tr-TR" sz="2800" dirty="0" smtClean="0"/>
              <a:t> </a:t>
            </a:r>
            <a:r>
              <a:rPr lang="tr-TR" sz="2800" dirty="0" err="1" smtClean="0"/>
              <a:t>Horner</a:t>
            </a:r>
            <a:r>
              <a:rPr lang="tr-TR" sz="2800" dirty="0" smtClean="0"/>
              <a:t> sendromu akla gelmelidir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Yakınma  = </a:t>
            </a:r>
            <a:r>
              <a:rPr lang="tr-TR" dirty="0" err="1" smtClean="0"/>
              <a:t>Diplopi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Monoküler</a:t>
            </a:r>
            <a:r>
              <a:rPr lang="tr-TR" dirty="0" smtClean="0"/>
              <a:t>/ </a:t>
            </a:r>
            <a:r>
              <a:rPr lang="tr-TR" dirty="0" err="1" smtClean="0"/>
              <a:t>binoküler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Hangi yöne bakışta ortaya çıkıyor veya artıyor?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Horizontal</a:t>
            </a:r>
            <a:r>
              <a:rPr lang="tr-TR" dirty="0" smtClean="0"/>
              <a:t>/</a:t>
            </a:r>
            <a:r>
              <a:rPr lang="tr-TR" dirty="0" err="1" smtClean="0"/>
              <a:t>vertikal</a:t>
            </a:r>
            <a:r>
              <a:rPr lang="tr-TR" dirty="0" smtClean="0"/>
              <a:t> </a:t>
            </a:r>
            <a:r>
              <a:rPr lang="tr-TR" dirty="0" err="1" smtClean="0"/>
              <a:t>diplopi</a:t>
            </a:r>
            <a:r>
              <a:rPr lang="tr-TR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Akut/</a:t>
            </a:r>
            <a:r>
              <a:rPr lang="tr-TR" dirty="0" err="1" smtClean="0"/>
              <a:t>Subakut</a:t>
            </a:r>
            <a:r>
              <a:rPr lang="tr-TR" dirty="0" smtClean="0"/>
              <a:t>/Kronik?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Ağrı eşlik ediyor mu?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Muayene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İnspeksiyon</a:t>
            </a:r>
            <a:endParaRPr lang="tr-TR" dirty="0" smtClean="0"/>
          </a:p>
          <a:p>
            <a:pPr lvl="1">
              <a:lnSpc>
                <a:spcPct val="150000"/>
              </a:lnSpc>
            </a:pPr>
            <a:r>
              <a:rPr lang="tr-TR" dirty="0" err="1" smtClean="0"/>
              <a:t>Pitoz</a:t>
            </a:r>
            <a:r>
              <a:rPr lang="tr-TR" dirty="0" smtClean="0"/>
              <a:t>, </a:t>
            </a:r>
            <a:r>
              <a:rPr lang="tr-TR" dirty="0" err="1" smtClean="0"/>
              <a:t>anizokori</a:t>
            </a:r>
            <a:r>
              <a:rPr lang="tr-TR" dirty="0" smtClean="0"/>
              <a:t>, gözlerde </a:t>
            </a:r>
            <a:r>
              <a:rPr lang="tr-TR" dirty="0" err="1" smtClean="0"/>
              <a:t>deviasyon</a:t>
            </a:r>
            <a:r>
              <a:rPr lang="tr-TR" dirty="0" smtClean="0"/>
              <a:t> var mı?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Göz hareketlerinin muayenesi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Işık refleksi muayenesi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Diplopi</a:t>
            </a:r>
            <a:r>
              <a:rPr lang="tr-TR" dirty="0" smtClean="0"/>
              <a:t>-Nedenleri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Miyopatiler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Nöromüsküler</a:t>
            </a:r>
            <a:r>
              <a:rPr lang="tr-TR" dirty="0" smtClean="0"/>
              <a:t> kavşak hastalıkları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Kraniyal</a:t>
            </a:r>
            <a:r>
              <a:rPr lang="tr-TR" dirty="0" smtClean="0"/>
              <a:t> </a:t>
            </a:r>
            <a:r>
              <a:rPr lang="tr-TR" dirty="0" err="1" smtClean="0"/>
              <a:t>nöropatiler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Beyinsapı</a:t>
            </a:r>
            <a:r>
              <a:rPr lang="tr-TR" dirty="0" smtClean="0"/>
              <a:t> lezyonları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Miyopatiler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Örnek Olgular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Nöromüsküler</a:t>
            </a:r>
            <a:r>
              <a:rPr lang="tr-TR" dirty="0" smtClean="0"/>
              <a:t> Kavşak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Örnek Olgular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Kraniyal</a:t>
            </a:r>
            <a:r>
              <a:rPr lang="tr-TR" dirty="0" smtClean="0"/>
              <a:t> </a:t>
            </a:r>
            <a:r>
              <a:rPr lang="tr-TR" dirty="0" err="1" smtClean="0"/>
              <a:t>Nöropatiler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Okülomotor</a:t>
            </a:r>
            <a:r>
              <a:rPr lang="tr-TR" dirty="0" smtClean="0"/>
              <a:t> sinir felci-Nedenleri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err="1" smtClean="0"/>
              <a:t>Beyinsapı</a:t>
            </a:r>
            <a:r>
              <a:rPr lang="tr-TR" dirty="0" smtClean="0"/>
              <a:t> lezyonları-Eşlik eden bulgular vardır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Kompresyon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Vasküler</a:t>
            </a:r>
            <a:r>
              <a:rPr lang="tr-TR" dirty="0" smtClean="0"/>
              <a:t>-</a:t>
            </a:r>
            <a:r>
              <a:rPr lang="tr-TR" dirty="0" err="1" smtClean="0"/>
              <a:t>İskemi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Kavernöz</a:t>
            </a:r>
            <a:r>
              <a:rPr lang="tr-TR" dirty="0" smtClean="0"/>
              <a:t> sinüs / </a:t>
            </a:r>
            <a:r>
              <a:rPr lang="tr-TR" dirty="0" err="1" smtClean="0"/>
              <a:t>Orbita</a:t>
            </a:r>
            <a:r>
              <a:rPr lang="tr-TR" dirty="0" smtClean="0"/>
              <a:t> lezyonları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Olgu-1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2033</TotalTime>
  <Words>164</Words>
  <Application>Microsoft Office PowerPoint</Application>
  <PresentationFormat>Ekran Gösterisi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Çift görme ve Pupil Anormallikleri</vt:lpstr>
      <vt:lpstr>Yakınma  = Diplopi</vt:lpstr>
      <vt:lpstr>Muayene</vt:lpstr>
      <vt:lpstr>Diplopi-Nedenleri</vt:lpstr>
      <vt:lpstr>Miyopatiler</vt:lpstr>
      <vt:lpstr>Nöromüsküler Kavşak Hastalıkları</vt:lpstr>
      <vt:lpstr>Kraniyal Nöropatiler</vt:lpstr>
      <vt:lpstr>Okülomotor sinir felci-Nedenleri</vt:lpstr>
      <vt:lpstr>Olgu-1</vt:lpstr>
      <vt:lpstr>Olgu-2</vt:lpstr>
      <vt:lpstr>Olgu-3</vt:lpstr>
      <vt:lpstr>Troklear Sinir Felci-Nedenleri</vt:lpstr>
      <vt:lpstr>Abdusens Felci- Nedenleri</vt:lpstr>
      <vt:lpstr>Kavernöz Sinüs Lezyonları</vt:lpstr>
      <vt:lpstr>Horner sendromu</vt:lpstr>
      <vt:lpstr>Özet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66</cp:revision>
  <dcterms:modified xsi:type="dcterms:W3CDTF">2018-02-23T08:08:04Z</dcterms:modified>
</cp:coreProperties>
</file>