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58" r:id="rId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4" d="100"/>
          <a:sy n="64" d="100"/>
        </p:scale>
        <p:origin x="95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275252E-D7D0-471E-9D79-4FF78AE127C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73AFFC16-0E5B-4B17-A9A6-8EE9D604B60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C0F67B3E-5675-44F5-A433-AAC5BB9E11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5B044-EE8F-471C-AE20-9CCD4D1D3E7D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63E53955-372C-4364-9B59-DB30729CE2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6F15FE7-0761-40C3-8CBC-8594735ED8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E011E-6303-4DF1-BDE5-4CD1F3E76E5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99525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1153F74-F99E-4B28-86A8-D268BD170A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7FE1E771-297C-4ACB-98DB-B23467E2B9F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2C507492-B68C-4085-A467-627E08FB01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5B044-EE8F-471C-AE20-9CCD4D1D3E7D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EB64A345-6295-4941-8120-D88E016854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198D7FE9-3476-4631-AE86-A18C1E9F01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E011E-6303-4DF1-BDE5-4CD1F3E76E5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63134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7CC848F2-D05C-4071-9E62-68A7E684D46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F1CE57D8-BD3F-4DD1-936D-37DCF5D985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8EF9B4B0-37AD-4B17-A673-8004122EEF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5B044-EE8F-471C-AE20-9CCD4D1D3E7D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28CF7E15-9EAE-4438-88A8-F9AF42C2BB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D87B5F2A-B44B-4D66-A532-BA899C907E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E011E-6303-4DF1-BDE5-4CD1F3E76E5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827285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EF3D856-9758-437E-B20D-401E56D2A6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D6FDB06-EF82-4DA1-B65A-CFCCAA5FFF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82A63B2-D91B-4C6B-91DE-8BF2766167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5B044-EE8F-471C-AE20-9CCD4D1D3E7D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2FEFE84A-1F20-4133-AE4F-F486FB1CAD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95CCC04-53D4-46B9-905C-61362728BE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E011E-6303-4DF1-BDE5-4CD1F3E76E5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740561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7ABDCDD-9ABE-4640-BE9C-1C61FBE12D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50218536-8FDB-473E-A39E-0D094B79D8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2C5F8F4B-EBB2-47E7-930A-BF500508D8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5B044-EE8F-471C-AE20-9CCD4D1D3E7D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2095AF57-2294-42F3-8563-5519C0ED6D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D2334B87-F59A-4096-92C5-EA836E4160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E011E-6303-4DF1-BDE5-4CD1F3E76E5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18159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8C5259D-C185-46B9-B50E-7903A46FBC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5E299D1-8081-479B-854B-B7D403CDE43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E658DAA2-A33E-4CE7-BC20-65035957AFA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0F09F4C6-B0E7-4061-B671-99386E7058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5B044-EE8F-471C-AE20-9CCD4D1D3E7D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837AAF07-07BA-4A53-9665-820735A4E8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88F20F15-4CE6-4217-AB4D-94DDF13CB9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E011E-6303-4DF1-BDE5-4CD1F3E76E5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695655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0B6D71C-E99B-4189-8B48-D5EEA23453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0C33B453-ADB1-4B17-AF79-7714DBA060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3760E2E7-EAD8-4B35-A360-89FB0B7224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950B12C4-D5B7-41BE-8A02-EADF265C2D2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3CD4C12D-1661-4FB3-8B39-4A9C859895C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363C786B-FCE3-4CB1-821A-45924BFECC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5B044-EE8F-471C-AE20-9CCD4D1D3E7D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5F373F67-E4BC-42B9-BE74-DED13D3A10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3924981D-C065-4C9D-9779-4611D2D890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E011E-6303-4DF1-BDE5-4CD1F3E76E5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64733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5B56522-D443-4EBA-9CC5-55F7576988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C7D9258D-0A97-4A40-BAB6-54306B4511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5B044-EE8F-471C-AE20-9CCD4D1D3E7D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0E2E9230-AAC3-4CDF-A791-4AA9FF0352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83659E69-B950-4155-976A-95EB7812B2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E011E-6303-4DF1-BDE5-4CD1F3E76E5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825575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51E58B0F-2351-4F14-A0B7-7572FF768B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5B044-EE8F-471C-AE20-9CCD4D1D3E7D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0CC7443C-3518-4329-9C8F-B1494C31A5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9DD06D00-D8A0-4BDC-A0A9-08A2BCD50A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E011E-6303-4DF1-BDE5-4CD1F3E76E5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69184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AF6A201-47B8-444B-8C7E-B8C04ECAFA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26DDAC6-2814-46C4-958B-890F2301AE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CE9598FB-713E-4D72-9A6A-07B3F3CB477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D9B8F2C7-3961-4387-B25B-C7CC8526C7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5B044-EE8F-471C-AE20-9CCD4D1D3E7D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C96EDA9F-7572-4369-811E-6B93178EB6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42C042B1-9E03-42F1-AD56-F43C54BF56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E011E-6303-4DF1-BDE5-4CD1F3E76E5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047470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7A86E22-31F8-4FA2-AB6E-D6FDB87D98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D31F87DD-3CC8-447E-A60B-09A7A3CFE01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2E8EF9C6-FE35-4881-B001-596FAD610A4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2CF79CED-6279-4F31-9C00-1915E83075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5B044-EE8F-471C-AE20-9CCD4D1D3E7D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07A476C2-E539-4509-8EB8-A5851B5886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577038DC-81D4-4CC9-BCB9-74EAAFE0F5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E011E-6303-4DF1-BDE5-4CD1F3E76E5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307785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9D76DAB8-DD7D-4B1C-ACCA-919898FDE3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56B9C115-D650-4AEB-8D63-8ECDE68D45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5D390B95-2124-48BF-968F-B0CEE67846D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B5B044-EE8F-471C-AE20-9CCD4D1D3E7D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A3980ADA-6A59-41DB-8BB6-1E361EA42C1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DDD94F2E-FE20-4763-BDD8-623DED0C008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3E011E-6303-4DF1-BDE5-4CD1F3E76E5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473025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u-szeged.hu/sztehirek/2020-aprilis/youtube-on-biztatnak?objectParentFolderId=19355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elte.hu/tortenet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lte.hu/tortenet" TargetMode="External"/><Relationship Id="rId2" Type="http://schemas.openxmlformats.org/officeDocument/2006/relationships/hyperlink" Target="https://u-szeged.hu/sztehirek/2020-aprilis/youtube-on-biztatnak?objectParentFolderId=19355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A0909AA-1798-4704-8A6A-9C29BB2536C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Kısaltmalar 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A09A143C-E7D3-4A17-A5D4-0114CE10EA3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/>
              <a:t>(Mozaikszó/ Rövidítés)</a:t>
            </a:r>
          </a:p>
          <a:p>
            <a:r>
              <a:rPr lang="tr-TR" dirty="0"/>
              <a:t>II</a:t>
            </a:r>
          </a:p>
        </p:txBody>
      </p:sp>
    </p:spTree>
    <p:extLst>
      <p:ext uri="{BB962C8B-B14F-4D97-AF65-F5344CB8AC3E}">
        <p14:creationId xmlns:p14="http://schemas.microsoft.com/office/powerpoint/2010/main" val="25269945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3AF9822-78B7-468C-BCC7-C5605E05C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Örnek cümleler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F16233D-D4DD-431C-ADE9-7E0F66E94D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Gyakran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találkozunk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nyelvészeti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irodalmi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és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egyéb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tudományos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cikkekben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vö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rövidítéssel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aminek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jelentése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vesd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össze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!,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tehát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bizonyos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utalást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fejez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tr-TR" dirty="0"/>
              <a:t>(</a:t>
            </a:r>
            <a:r>
              <a:rPr lang="tr-TR" dirty="0" err="1"/>
              <a:t>CS.Nagy</a:t>
            </a:r>
            <a:r>
              <a:rPr lang="tr-TR" dirty="0"/>
              <a:t>: s.190)</a:t>
            </a:r>
          </a:p>
          <a:p>
            <a:pPr marL="0" indent="0" algn="just">
              <a:buNone/>
            </a:pPr>
            <a:endParaRPr lang="tr-TR" dirty="0"/>
          </a:p>
          <a:p>
            <a:pPr algn="just"/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Holnap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megélénkül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DK-i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szél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hőmérséklet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pedig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jelentősen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megemelkedik</a:t>
            </a:r>
            <a:r>
              <a:rPr lang="tr-TR" dirty="0"/>
              <a:t>” (</a:t>
            </a:r>
            <a:r>
              <a:rPr lang="tr-TR" dirty="0" err="1"/>
              <a:t>CS.Nagy</a:t>
            </a:r>
            <a:r>
              <a:rPr lang="tr-TR" dirty="0"/>
              <a:t>: s.190)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460085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C97F87A-2354-429A-A9E9-CC386F2F72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Örnek cümleler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D12F47F-CAFE-4725-BA3F-AB60DBEE3F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Az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ált.isk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nyolcadik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osztályát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végző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tanulók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jelentkezését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várjak az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Üveges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és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Építőipari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Szövetkezetnél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tr-TR" dirty="0"/>
              <a:t>(</a:t>
            </a:r>
            <a:r>
              <a:rPr lang="tr-TR" dirty="0" err="1"/>
              <a:t>CS.Nagy</a:t>
            </a:r>
            <a:r>
              <a:rPr lang="tr-TR" dirty="0"/>
              <a:t>: s.192).</a:t>
            </a:r>
          </a:p>
          <a:p>
            <a:pPr marL="0" indent="0">
              <a:buNone/>
            </a:pPr>
            <a:endParaRPr lang="tr-TR" dirty="0"/>
          </a:p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további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csillagászati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kutatásokba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bekapcsolódott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BME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és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az ELTE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néhány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tanszéke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mellett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TIT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Budapesti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Planetáriuma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tr-TR" dirty="0"/>
              <a:t>(</a:t>
            </a:r>
            <a:r>
              <a:rPr lang="tr-TR" dirty="0" err="1"/>
              <a:t>CS.Nagy</a:t>
            </a:r>
            <a:r>
              <a:rPr lang="tr-TR" dirty="0"/>
              <a:t>: s.192).</a:t>
            </a:r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725720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C2301C2-31E2-4F06-8365-7E89DEF9DB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Örnek cümleler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AB3FE42-4D1C-42B0-B380-6B04C165CB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tr-TR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«…</a:t>
            </a:r>
            <a:r>
              <a:rPr lang="hu-H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Az SZTE Gazdaságtudományi Kar és az Állam-és Jogtudományi Kar különleges kapcsolatot ápol évek óta. Együttműködésük nemcsak az operatív tevékenységre terjed ki, hanem ha stratégiai kérdésekről van szó, akkor is fontosnak tartják a közös álláspont kialakítását, egymás segítését. Azonban az oktatói összetartás mellett mind a GTK-s, mind az ÁJTK-s hallgatók egy összetartó közösséget alkotnak</a:t>
            </a:r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….»</a:t>
            </a:r>
            <a:r>
              <a:rPr lang="hu-H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tr-TR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tr-TR" sz="2400" i="1" dirty="0"/>
          </a:p>
          <a:p>
            <a:pPr marL="0" indent="0">
              <a:buNone/>
            </a:pPr>
            <a:r>
              <a:rPr lang="tr-TR" sz="2400" dirty="0"/>
              <a:t>Kaynak:</a:t>
            </a:r>
            <a:r>
              <a:rPr lang="tr-TR" sz="2400" dirty="0">
                <a:hlinkClick r:id="rId2"/>
              </a:rPr>
              <a:t>https://u-szeged.hu/</a:t>
            </a:r>
            <a:r>
              <a:rPr lang="tr-TR" sz="2400" dirty="0" err="1">
                <a:hlinkClick r:id="rId2"/>
              </a:rPr>
              <a:t>sztehirek</a:t>
            </a:r>
            <a:r>
              <a:rPr lang="tr-TR" sz="2400" dirty="0">
                <a:hlinkClick r:id="rId2"/>
              </a:rPr>
              <a:t>/2020-aprilis/</a:t>
            </a:r>
            <a:r>
              <a:rPr lang="tr-TR" sz="2400" dirty="0" err="1">
                <a:hlinkClick r:id="rId2"/>
              </a:rPr>
              <a:t>youtube-on-biztatnak?objectParentFolderId</a:t>
            </a:r>
            <a:r>
              <a:rPr lang="tr-TR" sz="2400" dirty="0">
                <a:hlinkClick r:id="rId2"/>
              </a:rPr>
              <a:t>=19355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33687208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6F73EA0-AF72-4BDE-886C-64E7D91A1F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Örnek cümleler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C0EEB01-06BA-4FCF-B04A-0801926D50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«…</a:t>
            </a:r>
            <a:r>
              <a:rPr lang="hu-H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Társadalomtudományi Kar döntően a BTK Szociológiai Intézetére épült, de átvette a </a:t>
            </a:r>
            <a:r>
              <a:rPr lang="hu-H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GyFK</a:t>
            </a:r>
            <a:r>
              <a:rPr lang="hu-H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egy, illetve a BTK több más tanszékét is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…»</a:t>
            </a:r>
          </a:p>
          <a:p>
            <a:pPr marL="0" indent="0" algn="just">
              <a:buNone/>
            </a:pPr>
            <a:r>
              <a:rPr lang="tr-TR" dirty="0"/>
              <a:t>(Kaynak:</a:t>
            </a:r>
            <a:r>
              <a:rPr lang="tr-TR" i="1" dirty="0"/>
              <a:t> </a:t>
            </a:r>
            <a:r>
              <a:rPr lang="tr-TR" dirty="0">
                <a:hlinkClick r:id="rId2"/>
              </a:rPr>
              <a:t>https://www.elte.hu/tortenet</a:t>
            </a:r>
            <a:r>
              <a:rPr lang="tr-TR" dirty="0"/>
              <a:t>)</a:t>
            </a:r>
          </a:p>
          <a:p>
            <a:pPr marL="0" indent="0" algn="just">
              <a:buNone/>
            </a:pPr>
            <a:endParaRPr lang="tr-TR" dirty="0"/>
          </a:p>
          <a:p>
            <a:pPr marL="0" indent="0" algn="just">
              <a:buNone/>
            </a:pP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Ezt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az érdekes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szót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az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ÚMTsz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.-ban (=Új Magyar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Tájszótárban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sem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találom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(Cs.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Nagy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s.191).</a:t>
            </a:r>
          </a:p>
          <a:p>
            <a:pPr marL="0" indent="0" algn="just">
              <a:buNone/>
            </a:pP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«A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fszt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4.-ből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elköltözött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III. Em. 12.-be”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(Cs.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Nagy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s.190).</a:t>
            </a:r>
          </a:p>
          <a:p>
            <a:pPr marL="0" indent="0" algn="just">
              <a:buNone/>
            </a:pPr>
            <a:endParaRPr lang="tr-TR" sz="2400" dirty="0"/>
          </a:p>
          <a:p>
            <a:pPr marL="0" indent="0" algn="just">
              <a:buNone/>
            </a:pPr>
            <a:endParaRPr lang="tr-TR" sz="2400" dirty="0"/>
          </a:p>
          <a:p>
            <a:pPr marL="0" indent="0" algn="just">
              <a:buNone/>
            </a:pPr>
            <a:endParaRPr lang="tr-TR" sz="2400" i="1" dirty="0"/>
          </a:p>
          <a:p>
            <a:pPr marL="0" indent="0" algn="just">
              <a:buNone/>
            </a:pPr>
            <a:endParaRPr lang="tr-TR" sz="2400" i="1" dirty="0"/>
          </a:p>
        </p:txBody>
      </p:sp>
    </p:spTree>
    <p:extLst>
      <p:ext uri="{BB962C8B-B14F-4D97-AF65-F5344CB8AC3E}">
        <p14:creationId xmlns:p14="http://schemas.microsoft.com/office/powerpoint/2010/main" val="38870368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A2E325E-C005-4053-A330-437F531999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Kaynaklar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7FD6AB8-EF6D-475D-8E12-2532E4E8CB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2000" dirty="0"/>
              <a:t>Cs. </a:t>
            </a:r>
            <a:r>
              <a:rPr lang="tr-TR" sz="2000" dirty="0" err="1"/>
              <a:t>Nagy</a:t>
            </a:r>
            <a:r>
              <a:rPr lang="tr-TR" sz="2000" dirty="0"/>
              <a:t> </a:t>
            </a:r>
            <a:r>
              <a:rPr lang="tr-TR" sz="2000" dirty="0" err="1"/>
              <a:t>Lajos</a:t>
            </a:r>
            <a:r>
              <a:rPr lang="tr-TR" sz="2000" dirty="0"/>
              <a:t>, Helyesírási </a:t>
            </a:r>
            <a:r>
              <a:rPr lang="tr-TR" sz="2000" dirty="0" err="1"/>
              <a:t>Gyakorlókönyv</a:t>
            </a:r>
            <a:r>
              <a:rPr lang="tr-TR" sz="2000" dirty="0"/>
              <a:t>, </a:t>
            </a:r>
            <a:r>
              <a:rPr lang="tr-TR" sz="2000" dirty="0" err="1"/>
              <a:t>harmadik</a:t>
            </a:r>
            <a:r>
              <a:rPr lang="tr-TR" sz="2000" dirty="0"/>
              <a:t>, </a:t>
            </a:r>
            <a:r>
              <a:rPr lang="tr-TR" sz="2000" dirty="0" err="1"/>
              <a:t>javított</a:t>
            </a:r>
            <a:r>
              <a:rPr lang="tr-TR" sz="2000" dirty="0"/>
              <a:t> </a:t>
            </a:r>
            <a:r>
              <a:rPr lang="tr-TR" sz="2000" dirty="0" err="1"/>
              <a:t>kiadás</a:t>
            </a:r>
            <a:r>
              <a:rPr lang="tr-TR" sz="2000" dirty="0"/>
              <a:t>, Magyar </a:t>
            </a:r>
            <a:r>
              <a:rPr lang="tr-TR" sz="2000" dirty="0" err="1"/>
              <a:t>Eszperantó</a:t>
            </a:r>
            <a:r>
              <a:rPr lang="tr-TR" sz="2000" dirty="0"/>
              <a:t> </a:t>
            </a:r>
            <a:r>
              <a:rPr lang="tr-TR" sz="2000" dirty="0" err="1"/>
              <a:t>Szövetség</a:t>
            </a:r>
            <a:r>
              <a:rPr lang="tr-TR" sz="2000" dirty="0"/>
              <a:t>, </a:t>
            </a:r>
            <a:r>
              <a:rPr lang="tr-TR" sz="2000" dirty="0" err="1"/>
              <a:t>Budapest</a:t>
            </a:r>
            <a:r>
              <a:rPr lang="tr-TR" sz="2000" dirty="0"/>
              <a:t>, 1990.</a:t>
            </a:r>
          </a:p>
          <a:p>
            <a:endParaRPr lang="tr-TR" sz="2000" dirty="0"/>
          </a:p>
          <a:p>
            <a:r>
              <a:rPr lang="tr-TR" sz="2000" dirty="0">
                <a:hlinkClick r:id="rId2"/>
              </a:rPr>
              <a:t>https://u-szeged.hu/sztehirek/2020-aprilis/youtube-on-biztatnak?objectParentFolderId=19355</a:t>
            </a:r>
            <a:endParaRPr lang="tr-TR" sz="2000" dirty="0"/>
          </a:p>
          <a:p>
            <a:pPr marL="0" indent="0">
              <a:buNone/>
            </a:pPr>
            <a:r>
              <a:rPr lang="tr-TR" sz="2000" dirty="0"/>
              <a:t>Erişim tarihi: 01.05.2020</a:t>
            </a:r>
          </a:p>
          <a:p>
            <a:pPr marL="0" indent="0">
              <a:buNone/>
            </a:pPr>
            <a:endParaRPr lang="tr-TR" sz="2000" dirty="0"/>
          </a:p>
          <a:p>
            <a:r>
              <a:rPr lang="tr-TR" sz="2000" dirty="0">
                <a:hlinkClick r:id="rId3"/>
              </a:rPr>
              <a:t>https://www.elte.hu/tortenet</a:t>
            </a:r>
            <a:endParaRPr lang="tr-TR" sz="2000" dirty="0"/>
          </a:p>
          <a:p>
            <a:pPr marL="0" indent="0">
              <a:buNone/>
            </a:pPr>
            <a:r>
              <a:rPr lang="tr-TR" sz="2000" dirty="0"/>
              <a:t>Erişim tarihi: 01.05.2020</a:t>
            </a:r>
          </a:p>
          <a:p>
            <a:pPr marL="0" indent="0">
              <a:buNone/>
            </a:pP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29625247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73</TotalTime>
  <Words>353</Words>
  <Application>Microsoft Office PowerPoint</Application>
  <PresentationFormat>Geniş ekran</PresentationFormat>
  <Paragraphs>31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Teması</vt:lpstr>
      <vt:lpstr>Kısaltmalar </vt:lpstr>
      <vt:lpstr>Örnek cümleler</vt:lpstr>
      <vt:lpstr>Örnek cümleler</vt:lpstr>
      <vt:lpstr>Örnek cümleler</vt:lpstr>
      <vt:lpstr>Örnek cümleler</vt:lpstr>
      <vt:lpstr>Kaynaklar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Felsefi metinler</dc:title>
  <dc:creator>Alpertunga Altaylı</dc:creator>
  <cp:lastModifiedBy>Alpertunga Altaylı</cp:lastModifiedBy>
  <cp:revision>20</cp:revision>
  <dcterms:created xsi:type="dcterms:W3CDTF">2020-04-30T11:38:16Z</dcterms:created>
  <dcterms:modified xsi:type="dcterms:W3CDTF">2020-05-07T18:02:18Z</dcterms:modified>
</cp:coreProperties>
</file>