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75252E-D7D0-471E-9D79-4FF78AE12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3AFFC16-0E5B-4B17-A9A6-8EE9D604B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0F67B3E-5675-44F5-A433-AAC5BB9E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3E53955-372C-4364-9B59-DB30729CE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F15FE7-0761-40C3-8CBC-8594735ED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5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153F74-F99E-4B28-86A8-D268BD17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FE1E771-297C-4ACB-98DB-B23467E2B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507492-B68C-4085-A467-627E08FB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B64A345-6295-4941-8120-D88E0168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98D7FE9-3476-4631-AE86-A18C1E9F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13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CC848F2-D05C-4071-9E62-68A7E684D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1CE57D8-BD3F-4DD1-936D-37DCF5D98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EF9B4B0-37AD-4B17-A673-8004122E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CF7E15-9EAE-4438-88A8-F9AF42C2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7B5F2A-B44B-4D66-A532-BA899C907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2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F3D856-9758-437E-B20D-401E56D2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6FDB06-EF82-4DA1-B65A-CFCCAA5FF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82A63B2-D91B-4C6B-91DE-8BF276616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EFE84A-1F20-4133-AE4F-F486FB1C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95CCC04-53D4-46B9-905C-61362728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05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ABDCDD-9ABE-4640-BE9C-1C61FBE12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0218536-8FDB-473E-A39E-0D094B79D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5F8F4B-EBB2-47E7-930A-BF500508D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95AF57-2294-42F3-8563-5519C0ED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334B87-F59A-4096-92C5-EA836E41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1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C5259D-C185-46B9-B50E-7903A46F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E299D1-8081-479B-854B-B7D403CDE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658DAA2-A33E-4CE7-BC20-65035957A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F09F4C6-B0E7-4061-B671-99386E70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7AAF07-07BA-4A53-9665-820735A4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8F20F15-4CE6-4217-AB4D-94DDF13CB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956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B6D71C-E99B-4189-8B48-D5EEA234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C33B453-ADB1-4B17-AF79-7714DBA06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760E2E7-EAD8-4B35-A360-89FB0B722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50B12C4-D5B7-41BE-8A02-EADF265C2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CD4C12D-1661-4FB3-8B39-4A9C85989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63C786B-FCE3-4CB1-821A-45924BFE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F373F67-E4BC-42B9-BE74-DED13D3A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924981D-C065-4C9D-9779-4611D2D89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7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B56522-D443-4EBA-9CC5-55F757698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7D9258D-0A97-4A40-BAB6-54306B451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E2E9230-AAC3-4CDF-A791-4AA9FF035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3659E69-B950-4155-976A-95EB7812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55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1E58B0F-2351-4F14-A0B7-7572FF76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CC7443C-3518-4329-9C8F-B1494C31A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DD06D00-D8A0-4BDC-A0A9-08A2BCD5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91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F6A201-47B8-444B-8C7E-B8C04ECAF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6DDAC6-2814-46C4-958B-890F2301A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E9598FB-713E-4D72-9A6A-07B3F3CB4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9B8F2C7-3961-4387-B25B-C7CC8526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96EDA9F-7572-4369-811E-6B93178E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2C042B1-9E03-42F1-AD56-F43C54BF5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74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A86E22-31F8-4FA2-AB6E-D6FDB87D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31F87DD-3CC8-447E-A60B-09A7A3CFE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E8EF9C6-FE35-4881-B001-596FAD610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CF79CED-6279-4F31-9C00-1915E830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7A476C2-E539-4509-8EB8-A5851B58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77038DC-81D4-4CC9-BCB9-74EAAFE0F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77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D76DAB8-DD7D-4B1C-ACCA-919898FD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6B9C115-D650-4AEB-8D63-8ECDE68D4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390B95-2124-48BF-968F-B0CEE6784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5B044-EE8F-471C-AE20-9CCD4D1D3E7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3980ADA-6A59-41DB-8BB6-1E361EA42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D94F2E-FE20-4763-BDD8-623DED0C0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011E-6303-4DF1-BDE5-4CD1F3E76E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30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-szeged.hu/sztehirek/2020-aprilis/youtube-on-biztatnak?objectParentFolderId=1935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te.hu/tortene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te.hu/tortenet" TargetMode="External"/><Relationship Id="rId2" Type="http://schemas.openxmlformats.org/officeDocument/2006/relationships/hyperlink" Target="https://u-szeged.hu/sztehirek/2020-aprilis/youtube-on-biztatnak?objectParentFolderId=193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0909AA-1798-4704-8A6A-9C29BB2536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Kısaltmalar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09A143C-E7D3-4A17-A5D4-0114CE10EA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(Mozaikszó/ Rövidítés)</a:t>
            </a:r>
          </a:p>
          <a:p>
            <a:r>
              <a:rPr lang="tr-TR" dirty="0"/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252699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AF9822-78B7-468C-BCC7-C5605E05C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16233D-D4DD-431C-ADE9-7E0F66E94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Gyakran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találkozunk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nyelvészeti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irodalmi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egyéb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tudományos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cikkekben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vö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rövidítéssel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aminek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jelentése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össze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tehát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bizonyos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utalást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fejez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dirty="0"/>
              <a:t>(</a:t>
            </a:r>
            <a:r>
              <a:rPr lang="tr-TR" dirty="0" err="1"/>
              <a:t>CS.Nagy</a:t>
            </a:r>
            <a:r>
              <a:rPr lang="tr-TR" dirty="0"/>
              <a:t>: s.190)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Holnap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megélénkül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DK-i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szél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hőmérséklet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pedig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jelentősen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megemelkedik</a:t>
            </a:r>
            <a:r>
              <a:rPr lang="tr-TR" dirty="0"/>
              <a:t>” (</a:t>
            </a:r>
            <a:r>
              <a:rPr lang="tr-TR" dirty="0" err="1"/>
              <a:t>CS.Nagy</a:t>
            </a:r>
            <a:r>
              <a:rPr lang="tr-TR" dirty="0"/>
              <a:t>: s.190)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600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97F87A-2354-429A-A9E9-CC386F2F7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12F47F-CAFE-4725-BA3F-AB60DBEE3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ált.isk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nyolcadik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osztályát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végző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tanulók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jelentkezését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várjak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Üveges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Építőipari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Szövetkezetnél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dirty="0"/>
              <a:t>(</a:t>
            </a:r>
            <a:r>
              <a:rPr lang="tr-TR" dirty="0" err="1"/>
              <a:t>CS.Nagy</a:t>
            </a:r>
            <a:r>
              <a:rPr lang="tr-TR" dirty="0"/>
              <a:t>: s.192).</a:t>
            </a:r>
          </a:p>
          <a:p>
            <a:pPr marL="0" indent="0">
              <a:buNone/>
            </a:pPr>
            <a:endParaRPr lang="tr-TR" dirty="0"/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további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csillagászati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kutatásokba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bekapcsolódott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BME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ELTE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néhány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tanszéke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mellett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TIT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Budapesti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Planetáriuma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dirty="0"/>
              <a:t>(</a:t>
            </a:r>
            <a:r>
              <a:rPr lang="tr-TR" dirty="0" err="1"/>
              <a:t>CS.Nagy</a:t>
            </a:r>
            <a:r>
              <a:rPr lang="tr-TR" dirty="0"/>
              <a:t>: s.192).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257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2301C2-31E2-4F06-8365-7E89DEF9D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B3FE42-4D1C-42B0-B380-6B04C165C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SZTE Gazdaságtudományi Kar és az Állam-és Jogtudományi Kar különleges kapcsolatot ápol évek óta. Együttműködésük nemcsak az operatív tevékenységre terjed ki, hanem ha stratégiai kérdésekről van szó, akkor is fontosnak tartják a közös álláspont kialakítását, egymás segítését. Azonban az oktatói összetartás mellett mind a GTK-s, mind az ÁJTK-s hallgatók egy összetartó közösséget alkotnak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….»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i="1" dirty="0"/>
          </a:p>
          <a:p>
            <a:pPr marL="0" indent="0">
              <a:buNone/>
            </a:pPr>
            <a:r>
              <a:rPr lang="tr-TR" sz="2400" dirty="0"/>
              <a:t>Kaynak:</a:t>
            </a:r>
            <a:r>
              <a:rPr lang="tr-TR" sz="2400" dirty="0">
                <a:hlinkClick r:id="rId2"/>
              </a:rPr>
              <a:t>https://u-szeged.hu/</a:t>
            </a:r>
            <a:r>
              <a:rPr lang="tr-TR" sz="2400" dirty="0" err="1">
                <a:hlinkClick r:id="rId2"/>
              </a:rPr>
              <a:t>sztehirek</a:t>
            </a:r>
            <a:r>
              <a:rPr lang="tr-TR" sz="2400" dirty="0">
                <a:hlinkClick r:id="rId2"/>
              </a:rPr>
              <a:t>/2020-aprilis/</a:t>
            </a:r>
            <a:r>
              <a:rPr lang="tr-TR" sz="2400" dirty="0" err="1">
                <a:hlinkClick r:id="rId2"/>
              </a:rPr>
              <a:t>youtube-on-biztatnak?objectParentFolderId</a:t>
            </a:r>
            <a:r>
              <a:rPr lang="tr-TR" sz="2400" dirty="0">
                <a:hlinkClick r:id="rId2"/>
              </a:rPr>
              <a:t>=19355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6872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F73EA0-AF72-4BDE-886C-64E7D91A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0EEB01-06BA-4FCF-B04A-0801926D5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Társadalomtudományi Kar döntően a BTK Szociológiai Intézetére épült, de átvette a 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GyFK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egy, illetve a BTK több más tanszékét is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marL="0" indent="0" algn="just">
              <a:buNone/>
            </a:pPr>
            <a:r>
              <a:rPr lang="tr-TR" dirty="0"/>
              <a:t>(Kaynak:</a:t>
            </a:r>
            <a:r>
              <a:rPr lang="tr-TR" i="1" dirty="0"/>
              <a:t> </a:t>
            </a:r>
            <a:r>
              <a:rPr lang="tr-TR" dirty="0">
                <a:hlinkClick r:id="rId2"/>
              </a:rPr>
              <a:t>https://www.elte.hu/tortenet</a:t>
            </a:r>
            <a:r>
              <a:rPr lang="tr-TR" dirty="0"/>
              <a:t>)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érdekes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szót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ÚMTsz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.-ban (=Új Magyar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Tájszótárban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sem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találom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(Cs.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s.191).</a:t>
            </a:r>
          </a:p>
          <a:p>
            <a:pPr marL="0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fszt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4.-ből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elköltözött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III. Em. 12.-be”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(Cs.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s.190).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endParaRPr lang="tr-TR" sz="2400" i="1" dirty="0"/>
          </a:p>
          <a:p>
            <a:pPr marL="0" indent="0" algn="just">
              <a:buNone/>
            </a:pP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388703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2E325E-C005-4053-A330-437F53199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FD6AB8-EF6D-475D-8E12-2532E4E8C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/>
              <a:t>Cs. </a:t>
            </a:r>
            <a:r>
              <a:rPr lang="tr-TR" sz="2000" dirty="0" err="1"/>
              <a:t>Nagy</a:t>
            </a:r>
            <a:r>
              <a:rPr lang="tr-TR" sz="2000" dirty="0"/>
              <a:t> </a:t>
            </a:r>
            <a:r>
              <a:rPr lang="tr-TR" sz="2000" dirty="0" err="1"/>
              <a:t>Lajos</a:t>
            </a:r>
            <a:r>
              <a:rPr lang="tr-TR" sz="2000" dirty="0"/>
              <a:t>, Helyesírási </a:t>
            </a:r>
            <a:r>
              <a:rPr lang="tr-TR" sz="2000" dirty="0" err="1"/>
              <a:t>Gyakorlókönyv</a:t>
            </a:r>
            <a:r>
              <a:rPr lang="tr-TR" sz="2000" dirty="0"/>
              <a:t>, </a:t>
            </a:r>
            <a:r>
              <a:rPr lang="tr-TR" sz="2000" dirty="0" err="1"/>
              <a:t>harmadik</a:t>
            </a:r>
            <a:r>
              <a:rPr lang="tr-TR" sz="2000" dirty="0"/>
              <a:t>, </a:t>
            </a:r>
            <a:r>
              <a:rPr lang="tr-TR" sz="2000" dirty="0" err="1"/>
              <a:t>javított</a:t>
            </a:r>
            <a:r>
              <a:rPr lang="tr-TR" sz="2000" dirty="0"/>
              <a:t> </a:t>
            </a:r>
            <a:r>
              <a:rPr lang="tr-TR" sz="2000" dirty="0" err="1"/>
              <a:t>kiadás</a:t>
            </a:r>
            <a:r>
              <a:rPr lang="tr-TR" sz="2000" dirty="0"/>
              <a:t>, Magyar </a:t>
            </a:r>
            <a:r>
              <a:rPr lang="tr-TR" sz="2000" dirty="0" err="1"/>
              <a:t>Eszperantó</a:t>
            </a:r>
            <a:r>
              <a:rPr lang="tr-TR" sz="2000" dirty="0"/>
              <a:t> </a:t>
            </a:r>
            <a:r>
              <a:rPr lang="tr-TR" sz="2000" dirty="0" err="1"/>
              <a:t>Szövetség</a:t>
            </a:r>
            <a:r>
              <a:rPr lang="tr-TR" sz="2000" dirty="0"/>
              <a:t>, </a:t>
            </a:r>
            <a:r>
              <a:rPr lang="tr-TR" sz="2000" dirty="0" err="1"/>
              <a:t>Budapest</a:t>
            </a:r>
            <a:r>
              <a:rPr lang="tr-TR" sz="2000" dirty="0"/>
              <a:t>, 1990.</a:t>
            </a:r>
          </a:p>
          <a:p>
            <a:endParaRPr lang="tr-TR" sz="2000" dirty="0"/>
          </a:p>
          <a:p>
            <a:r>
              <a:rPr lang="tr-TR" sz="2000" dirty="0">
                <a:hlinkClick r:id="rId2"/>
              </a:rPr>
              <a:t>https://u-szeged.hu/sztehirek/2020-aprilis/youtube-on-biztatnak?objectParentFolderId=19355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Erişim tarihi: 01.05.2020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>
                <a:hlinkClick r:id="rId3"/>
              </a:rPr>
              <a:t>https://www.elte.hu/tortenet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Erişim tarihi: 01.05.2020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62524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353</Words>
  <Application>Microsoft Office PowerPoint</Application>
  <PresentationFormat>Geniş ekran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Kısaltmalar </vt:lpstr>
      <vt:lpstr>Örnek cümleler</vt:lpstr>
      <vt:lpstr>Örnek cümleler</vt:lpstr>
      <vt:lpstr>Örnek cümleler</vt:lpstr>
      <vt:lpstr>Örnek cümleler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Felsefi metinler</dc:title>
  <dc:creator>Alpertunga Altaylı</dc:creator>
  <cp:lastModifiedBy>Alpertunga Altaylı</cp:lastModifiedBy>
  <cp:revision>20</cp:revision>
  <dcterms:created xsi:type="dcterms:W3CDTF">2020-04-30T11:38:16Z</dcterms:created>
  <dcterms:modified xsi:type="dcterms:W3CDTF">2020-05-07T18:02:18Z</dcterms:modified>
</cp:coreProperties>
</file>