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62" r:id="rId2"/>
    <p:sldId id="256" r:id="rId3"/>
    <p:sldId id="257" r:id="rId4"/>
    <p:sldId id="258" r:id="rId5"/>
    <p:sldId id="259" r:id="rId6"/>
    <p:sldId id="284" r:id="rId7"/>
    <p:sldId id="260"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63" r:id="rId24"/>
    <p:sldId id="264" r:id="rId25"/>
    <p:sldId id="265" r:id="rId26"/>
    <p:sldId id="266" r:id="rId27"/>
    <p:sldId id="267" r:id="rId28"/>
    <p:sldId id="268"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1" autoAdjust="0"/>
    <p:restoredTop sz="94660"/>
  </p:normalViewPr>
  <p:slideViewPr>
    <p:cSldViewPr>
      <p:cViewPr varScale="1">
        <p:scale>
          <a:sx n="84" d="100"/>
          <a:sy n="84" d="100"/>
        </p:scale>
        <p:origin x="-1373"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4F130C-4456-4093-9C06-AE3224B8C3BE}" type="datetimeFigureOut">
              <a:rPr lang="tr-TR" smtClean="0"/>
              <a:t>21.12.2017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B48857-0B00-4FC5-A093-48168DBD085F}" type="slidenum">
              <a:rPr lang="tr-TR" smtClean="0"/>
              <a:t>‹#›</a:t>
            </a:fld>
            <a:endParaRPr lang="tr-TR"/>
          </a:p>
        </p:txBody>
      </p:sp>
    </p:spTree>
    <p:extLst>
      <p:ext uri="{BB962C8B-B14F-4D97-AF65-F5344CB8AC3E}">
        <p14:creationId xmlns:p14="http://schemas.microsoft.com/office/powerpoint/2010/main" val="946011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 </a:t>
            </a:r>
            <a:endParaRPr lang="tr-TR" dirty="0"/>
          </a:p>
        </p:txBody>
      </p:sp>
      <p:sp>
        <p:nvSpPr>
          <p:cNvPr id="4" name="Slayt Numarası Yer Tutucusu 3"/>
          <p:cNvSpPr>
            <a:spLocks noGrp="1"/>
          </p:cNvSpPr>
          <p:nvPr>
            <p:ph type="sldNum" sz="quarter" idx="10"/>
          </p:nvPr>
        </p:nvSpPr>
        <p:spPr/>
        <p:txBody>
          <a:bodyPr/>
          <a:lstStyle/>
          <a:p>
            <a:fld id="{82B48857-0B00-4FC5-A093-48168DBD085F}" type="slidenum">
              <a:rPr lang="tr-TR" smtClean="0"/>
              <a:t>14</a:t>
            </a:fld>
            <a:endParaRPr lang="tr-TR"/>
          </a:p>
        </p:txBody>
      </p:sp>
    </p:spTree>
    <p:extLst>
      <p:ext uri="{BB962C8B-B14F-4D97-AF65-F5344CB8AC3E}">
        <p14:creationId xmlns:p14="http://schemas.microsoft.com/office/powerpoint/2010/main" val="3315522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21.12.2017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21.12.2017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21.12.2017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21.12.2017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21.12.2017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21.12.2017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21.12.2017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21.12.2017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21.12.2017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THE LOVE SONG OF J. ALFRED PRUFROCK</a:t>
            </a:r>
            <a:endParaRPr lang="tr-TR" b="1"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362361"/>
            <a:ext cx="9144000" cy="5379007"/>
          </a:xfrm>
        </p:spPr>
      </p:pic>
    </p:spTree>
    <p:extLst>
      <p:ext uri="{BB962C8B-B14F-4D97-AF65-F5344CB8AC3E}">
        <p14:creationId xmlns:p14="http://schemas.microsoft.com/office/powerpoint/2010/main" val="23846782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856984" cy="6552728"/>
          </a:xfrm>
        </p:spPr>
        <p:txBody>
          <a:bodyPr/>
          <a:lstStyle/>
          <a:p>
            <a:pPr marL="0" indent="0">
              <a:buNone/>
            </a:pPr>
            <a:endParaRPr lang="tr-TR" dirty="0" smtClean="0"/>
          </a:p>
          <a:p>
            <a:r>
              <a:rPr lang="tr-TR" dirty="0" err="1" smtClean="0"/>
              <a:t>The</a:t>
            </a:r>
            <a:r>
              <a:rPr lang="tr-TR" dirty="0" smtClean="0"/>
              <a:t> </a:t>
            </a:r>
            <a:r>
              <a:rPr lang="tr-TR" dirty="0" err="1" smtClean="0"/>
              <a:t>speaking</a:t>
            </a:r>
            <a:r>
              <a:rPr lang="tr-TR" dirty="0" smtClean="0"/>
              <a:t> </a:t>
            </a:r>
            <a:r>
              <a:rPr lang="tr-TR" dirty="0" err="1" smtClean="0"/>
              <a:t>voice</a:t>
            </a:r>
            <a:r>
              <a:rPr lang="tr-TR" dirty="0" smtClean="0"/>
              <a:t> in </a:t>
            </a:r>
            <a:r>
              <a:rPr lang="tr-TR" dirty="0" err="1" smtClean="0"/>
              <a:t>the</a:t>
            </a:r>
            <a:r>
              <a:rPr lang="tr-TR" dirty="0" smtClean="0"/>
              <a:t> </a:t>
            </a:r>
            <a:r>
              <a:rPr lang="tr-TR" dirty="0" err="1" smtClean="0"/>
              <a:t>poem</a:t>
            </a:r>
            <a:r>
              <a:rPr lang="tr-TR" dirty="0" smtClean="0"/>
              <a:t> is an </a:t>
            </a:r>
            <a:r>
              <a:rPr lang="tr-TR" dirty="0" err="1" smtClean="0"/>
              <a:t>observer</a:t>
            </a:r>
            <a:r>
              <a:rPr lang="tr-TR" dirty="0" smtClean="0"/>
              <a:t> </a:t>
            </a:r>
            <a:r>
              <a:rPr lang="tr-TR" dirty="0" err="1" smtClean="0"/>
              <a:t>articulating</a:t>
            </a:r>
            <a:r>
              <a:rPr lang="tr-TR" dirty="0" smtClean="0"/>
              <a:t> </a:t>
            </a:r>
            <a:r>
              <a:rPr lang="tr-TR" dirty="0" err="1" smtClean="0"/>
              <a:t>the</a:t>
            </a:r>
            <a:r>
              <a:rPr lang="tr-TR" dirty="0" smtClean="0"/>
              <a:t> </a:t>
            </a:r>
            <a:r>
              <a:rPr lang="tr-TR" dirty="0" err="1" smtClean="0"/>
              <a:t>discontinuity</a:t>
            </a:r>
            <a:r>
              <a:rPr lang="tr-TR" dirty="0" smtClean="0"/>
              <a:t> </a:t>
            </a:r>
            <a:r>
              <a:rPr lang="tr-TR" dirty="0" err="1" smtClean="0"/>
              <a:t>between</a:t>
            </a:r>
            <a:r>
              <a:rPr lang="tr-TR" dirty="0" smtClean="0"/>
              <a:t> ‘’</a:t>
            </a:r>
            <a:r>
              <a:rPr lang="tr-TR" dirty="0" err="1" smtClean="0"/>
              <a:t>You</a:t>
            </a:r>
            <a:r>
              <a:rPr lang="tr-TR" dirty="0" smtClean="0"/>
              <a:t>’’ </a:t>
            </a:r>
            <a:r>
              <a:rPr lang="tr-TR" dirty="0" err="1" smtClean="0"/>
              <a:t>and</a:t>
            </a:r>
            <a:r>
              <a:rPr lang="tr-TR" dirty="0" smtClean="0"/>
              <a:t> ‘’I’’. </a:t>
            </a:r>
            <a:r>
              <a:rPr lang="tr-TR" dirty="0" err="1" smtClean="0"/>
              <a:t>Therefore</a:t>
            </a:r>
            <a:r>
              <a:rPr lang="tr-TR" dirty="0" smtClean="0"/>
              <a:t> </a:t>
            </a:r>
            <a:r>
              <a:rPr lang="tr-TR" dirty="0" err="1" smtClean="0"/>
              <a:t>the</a:t>
            </a:r>
            <a:r>
              <a:rPr lang="tr-TR" dirty="0" smtClean="0"/>
              <a:t> </a:t>
            </a:r>
            <a:r>
              <a:rPr lang="tr-TR" dirty="0" err="1" smtClean="0"/>
              <a:t>opening</a:t>
            </a:r>
            <a:r>
              <a:rPr lang="tr-TR" dirty="0" smtClean="0"/>
              <a:t> </a:t>
            </a:r>
            <a:r>
              <a:rPr lang="tr-TR" dirty="0" err="1" smtClean="0"/>
              <a:t>lines</a:t>
            </a:r>
            <a:r>
              <a:rPr lang="tr-TR" dirty="0" smtClean="0"/>
              <a:t> of </a:t>
            </a:r>
            <a:r>
              <a:rPr lang="tr-TR" dirty="0" err="1" smtClean="0"/>
              <a:t>the</a:t>
            </a:r>
            <a:r>
              <a:rPr lang="tr-TR" dirty="0" smtClean="0"/>
              <a:t> </a:t>
            </a:r>
            <a:r>
              <a:rPr lang="tr-TR" dirty="0" err="1" smtClean="0"/>
              <a:t>poem</a:t>
            </a:r>
            <a:r>
              <a:rPr lang="tr-TR" dirty="0" smtClean="0"/>
              <a:t> </a:t>
            </a:r>
            <a:r>
              <a:rPr lang="tr-TR" dirty="0" err="1" smtClean="0"/>
              <a:t>establish</a:t>
            </a:r>
            <a:r>
              <a:rPr lang="tr-TR" dirty="0" smtClean="0"/>
              <a:t> a </a:t>
            </a:r>
            <a:r>
              <a:rPr lang="tr-TR" dirty="0" err="1" smtClean="0"/>
              <a:t>Bergsonian</a:t>
            </a:r>
            <a:r>
              <a:rPr lang="tr-TR" dirty="0" smtClean="0"/>
              <a:t> </a:t>
            </a:r>
            <a:r>
              <a:rPr lang="tr-TR" dirty="0" err="1" smtClean="0"/>
              <a:t>context</a:t>
            </a:r>
            <a:r>
              <a:rPr lang="tr-TR" dirty="0" smtClean="0"/>
              <a:t> </a:t>
            </a:r>
            <a:r>
              <a:rPr lang="tr-TR" dirty="0" err="1" smtClean="0"/>
              <a:t>for</a:t>
            </a:r>
            <a:r>
              <a:rPr lang="tr-TR" dirty="0" smtClean="0"/>
              <a:t> </a:t>
            </a:r>
            <a:r>
              <a:rPr lang="tr-TR" dirty="0" err="1" smtClean="0"/>
              <a:t>the</a:t>
            </a:r>
            <a:r>
              <a:rPr lang="tr-TR" dirty="0" smtClean="0"/>
              <a:t> </a:t>
            </a:r>
            <a:r>
              <a:rPr lang="tr-TR" dirty="0" err="1" smtClean="0"/>
              <a:t>relation</a:t>
            </a:r>
            <a:r>
              <a:rPr lang="tr-TR" dirty="0" smtClean="0"/>
              <a:t> </a:t>
            </a:r>
            <a:r>
              <a:rPr lang="tr-TR" dirty="0" err="1" smtClean="0"/>
              <a:t>between</a:t>
            </a:r>
            <a:r>
              <a:rPr lang="tr-TR" dirty="0" smtClean="0"/>
              <a:t> </a:t>
            </a:r>
            <a:r>
              <a:rPr lang="tr-TR" dirty="0" err="1" smtClean="0"/>
              <a:t>two</a:t>
            </a:r>
            <a:r>
              <a:rPr lang="tr-TR" dirty="0" smtClean="0"/>
              <a:t> </a:t>
            </a:r>
            <a:r>
              <a:rPr lang="tr-TR" dirty="0" err="1" smtClean="0"/>
              <a:t>agents</a:t>
            </a:r>
            <a:r>
              <a:rPr lang="tr-TR" dirty="0" smtClean="0"/>
              <a:t> of </a:t>
            </a:r>
            <a:r>
              <a:rPr lang="tr-TR" dirty="0" err="1" smtClean="0"/>
              <a:t>Prufrock’s</a:t>
            </a:r>
            <a:r>
              <a:rPr lang="tr-TR" dirty="0" smtClean="0"/>
              <a:t> </a:t>
            </a:r>
            <a:r>
              <a:rPr lang="tr-TR" dirty="0" err="1" smtClean="0"/>
              <a:t>split</a:t>
            </a:r>
            <a:r>
              <a:rPr lang="tr-TR" dirty="0" smtClean="0"/>
              <a:t> </a:t>
            </a:r>
            <a:r>
              <a:rPr lang="tr-TR" dirty="0" err="1" smtClean="0"/>
              <a:t>personality</a:t>
            </a:r>
            <a:r>
              <a:rPr lang="tr-TR" dirty="0" smtClean="0"/>
              <a:t>, </a:t>
            </a:r>
            <a:r>
              <a:rPr lang="tr-TR" dirty="0" err="1" smtClean="0"/>
              <a:t>between</a:t>
            </a:r>
            <a:r>
              <a:rPr lang="tr-TR" dirty="0" smtClean="0"/>
              <a:t> ‘’</a:t>
            </a:r>
            <a:r>
              <a:rPr lang="tr-TR" dirty="0" err="1" smtClean="0"/>
              <a:t>you</a:t>
            </a:r>
            <a:r>
              <a:rPr lang="tr-TR" dirty="0" smtClean="0"/>
              <a:t>’’ </a:t>
            </a:r>
            <a:r>
              <a:rPr lang="tr-TR" dirty="0" err="1" smtClean="0"/>
              <a:t>and</a:t>
            </a:r>
            <a:r>
              <a:rPr lang="tr-TR" dirty="0" smtClean="0"/>
              <a:t> ‘’I’’ </a:t>
            </a:r>
            <a:r>
              <a:rPr lang="tr-TR" dirty="0" err="1" smtClean="0"/>
              <a:t>object</a:t>
            </a:r>
            <a:r>
              <a:rPr lang="tr-TR" dirty="0" smtClean="0"/>
              <a:t> </a:t>
            </a:r>
            <a:r>
              <a:rPr lang="tr-TR" dirty="0" err="1" smtClean="0"/>
              <a:t>and</a:t>
            </a:r>
            <a:r>
              <a:rPr lang="tr-TR" dirty="0" smtClean="0"/>
              <a:t> </a:t>
            </a:r>
            <a:r>
              <a:rPr lang="tr-TR" dirty="0" err="1" smtClean="0"/>
              <a:t>subject</a:t>
            </a:r>
            <a:r>
              <a:rPr lang="tr-TR" dirty="0" smtClean="0"/>
              <a:t>. </a:t>
            </a:r>
            <a:r>
              <a:rPr lang="tr-TR" dirty="0" err="1" smtClean="0"/>
              <a:t>The</a:t>
            </a:r>
            <a:r>
              <a:rPr lang="tr-TR" dirty="0" smtClean="0"/>
              <a:t> </a:t>
            </a:r>
            <a:r>
              <a:rPr lang="tr-TR" dirty="0" err="1" smtClean="0"/>
              <a:t>Subjective</a:t>
            </a:r>
            <a:r>
              <a:rPr lang="tr-TR" dirty="0" smtClean="0"/>
              <a:t> ‘’I’’ </a:t>
            </a:r>
            <a:r>
              <a:rPr lang="tr-TR" dirty="0" err="1" smtClean="0"/>
              <a:t>stands</a:t>
            </a:r>
            <a:r>
              <a:rPr lang="tr-TR" dirty="0" smtClean="0"/>
              <a:t> </a:t>
            </a:r>
            <a:r>
              <a:rPr lang="tr-TR" dirty="0" err="1" smtClean="0"/>
              <a:t>for</a:t>
            </a:r>
            <a:r>
              <a:rPr lang="tr-TR" dirty="0" smtClean="0"/>
              <a:t> </a:t>
            </a:r>
            <a:r>
              <a:rPr lang="tr-TR" dirty="0" err="1" smtClean="0"/>
              <a:t>the</a:t>
            </a:r>
            <a:r>
              <a:rPr lang="tr-TR" dirty="0" smtClean="0"/>
              <a:t> </a:t>
            </a:r>
            <a:r>
              <a:rPr lang="tr-TR" dirty="0" err="1" smtClean="0"/>
              <a:t>flesh</a:t>
            </a:r>
            <a:r>
              <a:rPr lang="tr-TR" dirty="0" smtClean="0"/>
              <a:t>, </a:t>
            </a:r>
            <a:r>
              <a:rPr lang="tr-TR" dirty="0" err="1" smtClean="0"/>
              <a:t>bodily</a:t>
            </a:r>
            <a:r>
              <a:rPr lang="tr-TR" dirty="0" smtClean="0"/>
              <a:t> self, </a:t>
            </a:r>
            <a:r>
              <a:rPr lang="tr-TR" dirty="0" err="1" smtClean="0"/>
              <a:t>and</a:t>
            </a:r>
            <a:r>
              <a:rPr lang="tr-TR" dirty="0" smtClean="0"/>
              <a:t> </a:t>
            </a:r>
            <a:r>
              <a:rPr lang="tr-TR" dirty="0" err="1" smtClean="0"/>
              <a:t>the</a:t>
            </a:r>
            <a:r>
              <a:rPr lang="tr-TR" dirty="0" smtClean="0"/>
              <a:t> </a:t>
            </a:r>
            <a:r>
              <a:rPr lang="tr-TR" dirty="0" err="1" smtClean="0"/>
              <a:t>objective</a:t>
            </a:r>
            <a:r>
              <a:rPr lang="tr-TR" dirty="0" smtClean="0"/>
              <a:t> ‘’</a:t>
            </a:r>
            <a:r>
              <a:rPr lang="tr-TR" dirty="0" err="1" smtClean="0"/>
              <a:t>You</a:t>
            </a:r>
            <a:r>
              <a:rPr lang="tr-TR" dirty="0" smtClean="0"/>
              <a:t>’’ </a:t>
            </a:r>
            <a:r>
              <a:rPr lang="tr-TR" dirty="0" err="1" smtClean="0"/>
              <a:t>stands</a:t>
            </a:r>
            <a:r>
              <a:rPr lang="tr-TR" dirty="0" smtClean="0"/>
              <a:t> </a:t>
            </a:r>
            <a:r>
              <a:rPr lang="tr-TR" dirty="0" err="1" smtClean="0"/>
              <a:t>for</a:t>
            </a:r>
            <a:r>
              <a:rPr lang="tr-TR" dirty="0" smtClean="0"/>
              <a:t> </a:t>
            </a:r>
            <a:r>
              <a:rPr lang="tr-TR" dirty="0" err="1" smtClean="0"/>
              <a:t>the</a:t>
            </a:r>
            <a:r>
              <a:rPr lang="tr-TR" dirty="0" smtClean="0"/>
              <a:t> </a:t>
            </a:r>
            <a:r>
              <a:rPr lang="tr-TR" dirty="0" err="1" smtClean="0"/>
              <a:t>mind</a:t>
            </a:r>
            <a:r>
              <a:rPr lang="tr-TR" dirty="0" smtClean="0"/>
              <a:t>, </a:t>
            </a:r>
            <a:r>
              <a:rPr lang="tr-TR" dirty="0" err="1" smtClean="0"/>
              <a:t>social</a:t>
            </a:r>
            <a:r>
              <a:rPr lang="tr-TR" dirty="0" smtClean="0"/>
              <a:t> </a:t>
            </a:r>
            <a:r>
              <a:rPr lang="tr-TR" dirty="0" err="1" smtClean="0"/>
              <a:t>part</a:t>
            </a:r>
            <a:r>
              <a:rPr lang="tr-TR" dirty="0" smtClean="0"/>
              <a:t> of his </a:t>
            </a:r>
            <a:r>
              <a:rPr lang="tr-TR" dirty="0" err="1" smtClean="0"/>
              <a:t>identity</a:t>
            </a:r>
            <a:r>
              <a:rPr lang="tr-TR" dirty="0" smtClean="0"/>
              <a:t>. </a:t>
            </a:r>
            <a:r>
              <a:rPr lang="tr-TR" dirty="0" err="1" smtClean="0"/>
              <a:t>This</a:t>
            </a:r>
            <a:r>
              <a:rPr lang="tr-TR" dirty="0" smtClean="0"/>
              <a:t> </a:t>
            </a:r>
            <a:r>
              <a:rPr lang="tr-TR" dirty="0" err="1" smtClean="0"/>
              <a:t>split</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objective</a:t>
            </a:r>
            <a:r>
              <a:rPr lang="tr-TR" dirty="0" smtClean="0"/>
              <a:t> </a:t>
            </a:r>
            <a:r>
              <a:rPr lang="tr-TR" dirty="0" err="1" smtClean="0"/>
              <a:t>and</a:t>
            </a:r>
            <a:r>
              <a:rPr lang="tr-TR" dirty="0" smtClean="0"/>
              <a:t> </a:t>
            </a:r>
            <a:r>
              <a:rPr lang="tr-TR" dirty="0" err="1" smtClean="0"/>
              <a:t>the</a:t>
            </a:r>
            <a:r>
              <a:rPr lang="tr-TR" dirty="0" smtClean="0"/>
              <a:t> </a:t>
            </a:r>
            <a:r>
              <a:rPr lang="tr-TR" dirty="0" err="1" smtClean="0"/>
              <a:t>subjective</a:t>
            </a:r>
            <a:r>
              <a:rPr lang="tr-TR" dirty="0" smtClean="0"/>
              <a:t> </a:t>
            </a:r>
            <a:r>
              <a:rPr lang="tr-TR" dirty="0" err="1" smtClean="0"/>
              <a:t>selves</a:t>
            </a:r>
            <a:r>
              <a:rPr lang="tr-TR" dirty="0" smtClean="0"/>
              <a:t> is </a:t>
            </a:r>
            <a:r>
              <a:rPr lang="tr-TR" dirty="0" err="1" smtClean="0"/>
              <a:t>another</a:t>
            </a:r>
            <a:r>
              <a:rPr lang="tr-TR" dirty="0" smtClean="0"/>
              <a:t> </a:t>
            </a:r>
            <a:r>
              <a:rPr lang="tr-TR" dirty="0" err="1" smtClean="0"/>
              <a:t>source</a:t>
            </a:r>
            <a:r>
              <a:rPr lang="tr-TR" dirty="0" smtClean="0"/>
              <a:t> of </a:t>
            </a:r>
            <a:r>
              <a:rPr lang="tr-TR" dirty="0" err="1" smtClean="0"/>
              <a:t>loneliness</a:t>
            </a:r>
            <a:r>
              <a:rPr lang="tr-TR" dirty="0" smtClean="0"/>
              <a:t>, </a:t>
            </a:r>
            <a:r>
              <a:rPr lang="tr-TR" dirty="0" err="1" smtClean="0"/>
              <a:t>frustration</a:t>
            </a:r>
            <a:r>
              <a:rPr lang="tr-TR" dirty="0" smtClean="0"/>
              <a:t> </a:t>
            </a:r>
            <a:r>
              <a:rPr lang="tr-TR" dirty="0" err="1" smtClean="0"/>
              <a:t>and</a:t>
            </a:r>
            <a:r>
              <a:rPr lang="tr-TR" dirty="0" smtClean="0"/>
              <a:t> </a:t>
            </a:r>
            <a:r>
              <a:rPr lang="tr-TR" dirty="0" err="1" smtClean="0"/>
              <a:t>futility</a:t>
            </a:r>
            <a:r>
              <a:rPr lang="tr-TR" dirty="0" smtClean="0"/>
              <a:t> </a:t>
            </a:r>
            <a:r>
              <a:rPr lang="tr-TR" dirty="0" err="1" smtClean="0"/>
              <a:t>for</a:t>
            </a:r>
            <a:r>
              <a:rPr lang="tr-TR" dirty="0" smtClean="0"/>
              <a:t> </a:t>
            </a:r>
            <a:r>
              <a:rPr lang="tr-TR" dirty="0" err="1" smtClean="0"/>
              <a:t>Prufrock</a:t>
            </a:r>
            <a:r>
              <a:rPr lang="tr-TR" dirty="0" smtClean="0"/>
              <a:t>. </a:t>
            </a:r>
          </a:p>
          <a:p>
            <a:r>
              <a:rPr lang="tr-TR" dirty="0" err="1" smtClean="0"/>
              <a:t>Due</a:t>
            </a:r>
            <a:r>
              <a:rPr lang="tr-TR" dirty="0" smtClean="0"/>
              <a:t> </a:t>
            </a:r>
            <a:r>
              <a:rPr lang="tr-TR" dirty="0" err="1" smtClean="0"/>
              <a:t>to</a:t>
            </a:r>
            <a:r>
              <a:rPr lang="tr-TR" dirty="0" smtClean="0"/>
              <a:t> </a:t>
            </a:r>
            <a:r>
              <a:rPr lang="tr-TR" dirty="0" err="1" smtClean="0"/>
              <a:t>this</a:t>
            </a:r>
            <a:r>
              <a:rPr lang="tr-TR" dirty="0" smtClean="0"/>
              <a:t> </a:t>
            </a:r>
            <a:r>
              <a:rPr lang="tr-TR" dirty="0" err="1" smtClean="0"/>
              <a:t>split</a:t>
            </a:r>
            <a:r>
              <a:rPr lang="tr-TR" dirty="0" smtClean="0"/>
              <a:t>, </a:t>
            </a:r>
            <a:r>
              <a:rPr lang="tr-TR" dirty="0" err="1" smtClean="0"/>
              <a:t>Prufrock’s</a:t>
            </a:r>
            <a:r>
              <a:rPr lang="tr-TR" dirty="0" smtClean="0"/>
              <a:t> </a:t>
            </a:r>
            <a:r>
              <a:rPr lang="tr-TR" dirty="0" err="1" smtClean="0"/>
              <a:t>soul</a:t>
            </a:r>
            <a:r>
              <a:rPr lang="tr-TR" dirty="0" smtClean="0"/>
              <a:t> </a:t>
            </a:r>
            <a:r>
              <a:rPr lang="tr-TR" dirty="0" err="1" smtClean="0"/>
              <a:t>becomes</a:t>
            </a:r>
            <a:r>
              <a:rPr lang="tr-TR" dirty="0" smtClean="0"/>
              <a:t> a </a:t>
            </a:r>
            <a:r>
              <a:rPr lang="tr-TR" dirty="0" err="1" smtClean="0"/>
              <a:t>world</a:t>
            </a:r>
            <a:r>
              <a:rPr lang="tr-TR" dirty="0" smtClean="0"/>
              <a:t> in </a:t>
            </a:r>
            <a:r>
              <a:rPr lang="tr-TR" dirty="0" err="1" smtClean="0"/>
              <a:t>itself</a:t>
            </a:r>
            <a:r>
              <a:rPr lang="tr-TR" dirty="0" smtClean="0"/>
              <a:t> </a:t>
            </a:r>
            <a:r>
              <a:rPr lang="tr-TR" dirty="0" err="1" smtClean="0"/>
              <a:t>and</a:t>
            </a:r>
            <a:r>
              <a:rPr lang="tr-TR" dirty="0" smtClean="0"/>
              <a:t> </a:t>
            </a:r>
            <a:r>
              <a:rPr lang="tr-TR" dirty="0" err="1" smtClean="0"/>
              <a:t>functions</a:t>
            </a:r>
            <a:r>
              <a:rPr lang="tr-TR" dirty="0" smtClean="0"/>
              <a:t> as a </a:t>
            </a:r>
            <a:r>
              <a:rPr lang="tr-TR" dirty="0" err="1" smtClean="0"/>
              <a:t>battleground</a:t>
            </a:r>
            <a:r>
              <a:rPr lang="tr-TR" dirty="0" smtClean="0"/>
              <a:t> </a:t>
            </a:r>
            <a:r>
              <a:rPr lang="tr-TR" dirty="0" err="1" smtClean="0"/>
              <a:t>to</a:t>
            </a:r>
            <a:r>
              <a:rPr lang="tr-TR" dirty="0" smtClean="0"/>
              <a:t> </a:t>
            </a:r>
            <a:r>
              <a:rPr lang="tr-TR" dirty="0" err="1" smtClean="0"/>
              <a:t>search</a:t>
            </a:r>
            <a:r>
              <a:rPr lang="tr-TR" dirty="0" smtClean="0"/>
              <a:t> </a:t>
            </a:r>
            <a:r>
              <a:rPr lang="tr-TR" dirty="0" err="1" smtClean="0"/>
              <a:t>for</a:t>
            </a:r>
            <a:r>
              <a:rPr lang="tr-TR" dirty="0" smtClean="0"/>
              <a:t> a </a:t>
            </a:r>
            <a:r>
              <a:rPr lang="tr-TR" dirty="0" err="1" smtClean="0"/>
              <a:t>unified</a:t>
            </a:r>
            <a:r>
              <a:rPr lang="tr-TR" dirty="0" smtClean="0"/>
              <a:t> </a:t>
            </a:r>
            <a:r>
              <a:rPr lang="tr-TR" dirty="0" err="1" smtClean="0"/>
              <a:t>vision</a:t>
            </a:r>
            <a:r>
              <a:rPr lang="tr-TR" dirty="0" smtClean="0"/>
              <a:t> of </a:t>
            </a:r>
            <a:r>
              <a:rPr lang="tr-TR" dirty="0" err="1" smtClean="0"/>
              <a:t>reality</a:t>
            </a:r>
            <a:r>
              <a:rPr lang="tr-TR" dirty="0" smtClean="0"/>
              <a:t>. </a:t>
            </a:r>
            <a:endParaRPr lang="tr-TR" dirty="0"/>
          </a:p>
        </p:txBody>
      </p:sp>
    </p:spTree>
    <p:extLst>
      <p:ext uri="{BB962C8B-B14F-4D97-AF65-F5344CB8AC3E}">
        <p14:creationId xmlns:p14="http://schemas.microsoft.com/office/powerpoint/2010/main" val="1630761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4624"/>
            <a:ext cx="8856984" cy="6696744"/>
          </a:xfrm>
        </p:spPr>
        <p:txBody>
          <a:bodyPr/>
          <a:lstStyle/>
          <a:p>
            <a:endParaRPr lang="tr-TR" dirty="0" smtClean="0"/>
          </a:p>
          <a:p>
            <a:pPr marL="0" indent="0">
              <a:buNone/>
            </a:pPr>
            <a:r>
              <a:rPr lang="tr-TR" sz="1800" dirty="0" err="1" smtClean="0"/>
              <a:t>When</a:t>
            </a:r>
            <a:r>
              <a:rPr lang="tr-TR" sz="1800" dirty="0" smtClean="0"/>
              <a:t> </a:t>
            </a:r>
            <a:r>
              <a:rPr lang="tr-TR" sz="1800" dirty="0" err="1" smtClean="0"/>
              <a:t>the</a:t>
            </a:r>
            <a:r>
              <a:rPr lang="tr-TR" sz="1800" dirty="0" smtClean="0"/>
              <a:t> </a:t>
            </a:r>
            <a:r>
              <a:rPr lang="tr-TR" sz="1800" dirty="0" err="1" smtClean="0"/>
              <a:t>evening</a:t>
            </a:r>
            <a:r>
              <a:rPr lang="tr-TR" sz="1800" dirty="0" smtClean="0"/>
              <a:t> is spread </a:t>
            </a:r>
            <a:r>
              <a:rPr lang="tr-TR" sz="1800" dirty="0" err="1" smtClean="0"/>
              <a:t>out</a:t>
            </a:r>
            <a:r>
              <a:rPr lang="tr-TR" sz="1800" dirty="0" smtClean="0"/>
              <a:t> </a:t>
            </a:r>
            <a:r>
              <a:rPr lang="tr-TR" sz="1800" dirty="0" err="1" smtClean="0"/>
              <a:t>against</a:t>
            </a:r>
            <a:r>
              <a:rPr lang="tr-TR" sz="1800" dirty="0" smtClean="0"/>
              <a:t> </a:t>
            </a:r>
            <a:r>
              <a:rPr lang="tr-TR" sz="1800" dirty="0" err="1" smtClean="0"/>
              <a:t>the</a:t>
            </a:r>
            <a:r>
              <a:rPr lang="tr-TR" sz="1800" dirty="0" smtClean="0"/>
              <a:t> </a:t>
            </a:r>
            <a:r>
              <a:rPr lang="tr-TR" sz="1800" dirty="0" err="1" smtClean="0"/>
              <a:t>sky</a:t>
            </a:r>
            <a:endParaRPr lang="tr-TR" sz="1800" dirty="0" smtClean="0"/>
          </a:p>
          <a:p>
            <a:pPr marL="0" indent="0">
              <a:buNone/>
            </a:pPr>
            <a:r>
              <a:rPr lang="tr-TR" sz="1800" dirty="0" err="1" smtClean="0"/>
              <a:t>Like</a:t>
            </a:r>
            <a:r>
              <a:rPr lang="tr-TR" sz="1800" dirty="0" smtClean="0"/>
              <a:t> a </a:t>
            </a:r>
            <a:r>
              <a:rPr lang="tr-TR" sz="1800" dirty="0" err="1" smtClean="0"/>
              <a:t>patient</a:t>
            </a:r>
            <a:r>
              <a:rPr lang="tr-TR" sz="1800" dirty="0" smtClean="0"/>
              <a:t> </a:t>
            </a:r>
            <a:r>
              <a:rPr lang="tr-TR" sz="1800" dirty="0" err="1" smtClean="0"/>
              <a:t>etherised</a:t>
            </a:r>
            <a:r>
              <a:rPr lang="tr-TR" sz="1800" dirty="0" smtClean="0"/>
              <a:t> </a:t>
            </a:r>
            <a:r>
              <a:rPr lang="tr-TR" sz="1800" dirty="0" err="1" smtClean="0"/>
              <a:t>upon</a:t>
            </a:r>
            <a:r>
              <a:rPr lang="tr-TR" sz="1800" dirty="0" smtClean="0"/>
              <a:t> a </a:t>
            </a:r>
            <a:r>
              <a:rPr lang="tr-TR" sz="1800" dirty="0" err="1" smtClean="0"/>
              <a:t>table</a:t>
            </a:r>
            <a:r>
              <a:rPr lang="tr-TR" sz="1800" dirty="0" smtClean="0"/>
              <a:t>;</a:t>
            </a:r>
          </a:p>
          <a:p>
            <a:pPr marL="0" indent="0">
              <a:buNone/>
            </a:pPr>
            <a:r>
              <a:rPr lang="tr-TR" sz="1800" dirty="0" err="1" smtClean="0"/>
              <a:t>Let</a:t>
            </a:r>
            <a:r>
              <a:rPr lang="tr-TR" sz="1800" dirty="0" smtClean="0"/>
              <a:t> us </a:t>
            </a:r>
            <a:r>
              <a:rPr lang="tr-TR" sz="1800" dirty="0" err="1" smtClean="0"/>
              <a:t>go</a:t>
            </a:r>
            <a:r>
              <a:rPr lang="tr-TR" sz="1800" dirty="0" smtClean="0"/>
              <a:t>, </a:t>
            </a:r>
            <a:r>
              <a:rPr lang="tr-TR" sz="1800" dirty="0" err="1" smtClean="0"/>
              <a:t>through</a:t>
            </a:r>
            <a:r>
              <a:rPr lang="tr-TR" sz="1800" dirty="0" smtClean="0"/>
              <a:t> </a:t>
            </a:r>
            <a:r>
              <a:rPr lang="tr-TR" sz="1800" dirty="0" err="1" smtClean="0"/>
              <a:t>certain</a:t>
            </a:r>
            <a:r>
              <a:rPr lang="tr-TR" sz="1800" dirty="0" smtClean="0"/>
              <a:t> </a:t>
            </a:r>
            <a:r>
              <a:rPr lang="tr-TR" sz="1800" dirty="0" err="1" smtClean="0"/>
              <a:t>half-deserted</a:t>
            </a:r>
            <a:r>
              <a:rPr lang="tr-TR" sz="1800" dirty="0" smtClean="0"/>
              <a:t> </a:t>
            </a:r>
            <a:r>
              <a:rPr lang="tr-TR" sz="1800" dirty="0" err="1" smtClean="0"/>
              <a:t>streets</a:t>
            </a:r>
            <a:r>
              <a:rPr lang="tr-TR" sz="1800" dirty="0" smtClean="0"/>
              <a:t>, </a:t>
            </a:r>
          </a:p>
          <a:p>
            <a:pPr marL="0" indent="0">
              <a:buNone/>
            </a:pPr>
            <a:r>
              <a:rPr lang="tr-TR" sz="1800" dirty="0" err="1" smtClean="0"/>
              <a:t>The</a:t>
            </a:r>
            <a:r>
              <a:rPr lang="tr-TR" sz="1800" dirty="0" smtClean="0"/>
              <a:t> </a:t>
            </a:r>
            <a:r>
              <a:rPr lang="tr-TR" sz="1800" dirty="0" err="1" smtClean="0"/>
              <a:t>muttering</a:t>
            </a:r>
            <a:r>
              <a:rPr lang="tr-TR" sz="1800" dirty="0" smtClean="0"/>
              <a:t> </a:t>
            </a:r>
            <a:r>
              <a:rPr lang="tr-TR" sz="1800" dirty="0" err="1" smtClean="0"/>
              <a:t>retreat</a:t>
            </a:r>
            <a:endParaRPr lang="tr-TR" sz="1800" dirty="0" smtClean="0"/>
          </a:p>
          <a:p>
            <a:pPr marL="0" indent="0">
              <a:buNone/>
            </a:pPr>
            <a:r>
              <a:rPr lang="tr-TR" sz="1800" dirty="0" smtClean="0"/>
              <a:t>Of </a:t>
            </a:r>
            <a:r>
              <a:rPr lang="tr-TR" sz="1800" dirty="0" err="1" smtClean="0"/>
              <a:t>restless</a:t>
            </a:r>
            <a:r>
              <a:rPr lang="tr-TR" sz="1800" dirty="0" smtClean="0"/>
              <a:t> </a:t>
            </a:r>
            <a:r>
              <a:rPr lang="tr-TR" sz="1800" dirty="0" err="1" smtClean="0"/>
              <a:t>nights</a:t>
            </a:r>
            <a:r>
              <a:rPr lang="tr-TR" sz="1800" dirty="0" smtClean="0"/>
              <a:t> in </a:t>
            </a:r>
            <a:r>
              <a:rPr lang="tr-TR" sz="1800" dirty="0" err="1" smtClean="0"/>
              <a:t>one-night</a:t>
            </a:r>
            <a:r>
              <a:rPr lang="tr-TR" sz="1800" dirty="0" smtClean="0"/>
              <a:t> </a:t>
            </a:r>
            <a:r>
              <a:rPr lang="tr-TR" sz="1800" dirty="0" err="1" smtClean="0"/>
              <a:t>cheap</a:t>
            </a:r>
            <a:r>
              <a:rPr lang="tr-TR" sz="1800" dirty="0" smtClean="0"/>
              <a:t> </a:t>
            </a:r>
            <a:r>
              <a:rPr lang="tr-TR" sz="1800" dirty="0" err="1" smtClean="0"/>
              <a:t>hotels</a:t>
            </a:r>
            <a:endParaRPr lang="tr-TR" sz="1800" dirty="0" smtClean="0"/>
          </a:p>
          <a:p>
            <a:pPr marL="0" indent="0">
              <a:buNone/>
            </a:pPr>
            <a:r>
              <a:rPr lang="tr-TR" sz="1800" dirty="0" err="1" smtClean="0"/>
              <a:t>And</a:t>
            </a:r>
            <a:r>
              <a:rPr lang="tr-TR" sz="1800" dirty="0" smtClean="0"/>
              <a:t> </a:t>
            </a:r>
            <a:r>
              <a:rPr lang="tr-TR" sz="1800" dirty="0" err="1" smtClean="0"/>
              <a:t>sawdust</a:t>
            </a:r>
            <a:r>
              <a:rPr lang="tr-TR" sz="1800" dirty="0" smtClean="0"/>
              <a:t> </a:t>
            </a:r>
            <a:r>
              <a:rPr lang="tr-TR" sz="1800" dirty="0" err="1" smtClean="0"/>
              <a:t>restaurant</a:t>
            </a:r>
            <a:r>
              <a:rPr lang="tr-TR" sz="1800" dirty="0" smtClean="0"/>
              <a:t> </a:t>
            </a:r>
            <a:r>
              <a:rPr lang="tr-TR" sz="1800" dirty="0" err="1" smtClean="0"/>
              <a:t>with</a:t>
            </a:r>
            <a:r>
              <a:rPr lang="tr-TR" sz="1800" dirty="0" smtClean="0"/>
              <a:t> </a:t>
            </a:r>
            <a:r>
              <a:rPr lang="tr-TR" sz="1800" dirty="0" err="1" smtClean="0"/>
              <a:t>oyster</a:t>
            </a:r>
            <a:r>
              <a:rPr lang="tr-TR" sz="1800" dirty="0" smtClean="0"/>
              <a:t> </a:t>
            </a:r>
            <a:r>
              <a:rPr lang="tr-TR" sz="1800" dirty="0" err="1" smtClean="0"/>
              <a:t>shells</a:t>
            </a:r>
            <a:r>
              <a:rPr lang="tr-TR" sz="1800" dirty="0" smtClean="0"/>
              <a:t>:</a:t>
            </a:r>
          </a:p>
          <a:p>
            <a:pPr marL="0" indent="0">
              <a:buNone/>
            </a:pPr>
            <a:r>
              <a:rPr lang="tr-TR" sz="1800" dirty="0" smtClean="0"/>
              <a:t>Street </a:t>
            </a:r>
            <a:r>
              <a:rPr lang="tr-TR" sz="1800" dirty="0" err="1" smtClean="0"/>
              <a:t>that</a:t>
            </a:r>
            <a:r>
              <a:rPr lang="tr-TR" sz="1800" dirty="0" smtClean="0"/>
              <a:t> </a:t>
            </a:r>
            <a:r>
              <a:rPr lang="tr-TR" sz="1800" dirty="0" err="1" smtClean="0"/>
              <a:t>follow</a:t>
            </a:r>
            <a:r>
              <a:rPr lang="tr-TR" sz="1800" dirty="0" smtClean="0"/>
              <a:t> </a:t>
            </a:r>
            <a:r>
              <a:rPr lang="tr-TR" sz="1800" dirty="0" err="1" smtClean="0"/>
              <a:t>like</a:t>
            </a:r>
            <a:r>
              <a:rPr lang="tr-TR" sz="1800" dirty="0" smtClean="0"/>
              <a:t> a </a:t>
            </a:r>
            <a:r>
              <a:rPr lang="tr-TR" sz="1800" dirty="0" err="1" smtClean="0"/>
              <a:t>tedious</a:t>
            </a:r>
            <a:r>
              <a:rPr lang="tr-TR" sz="1800" dirty="0" smtClean="0"/>
              <a:t> </a:t>
            </a:r>
            <a:r>
              <a:rPr lang="tr-TR" sz="1800" dirty="0" err="1" smtClean="0"/>
              <a:t>argument</a:t>
            </a:r>
            <a:endParaRPr lang="tr-TR" sz="1800" dirty="0" smtClean="0"/>
          </a:p>
          <a:p>
            <a:pPr marL="0" indent="0">
              <a:buNone/>
            </a:pPr>
            <a:r>
              <a:rPr lang="tr-TR" sz="1800" dirty="0" smtClean="0"/>
              <a:t>Of </a:t>
            </a:r>
            <a:r>
              <a:rPr lang="tr-TR" sz="1800" dirty="0" err="1" smtClean="0"/>
              <a:t>insidious</a:t>
            </a:r>
            <a:r>
              <a:rPr lang="tr-TR" sz="1800" dirty="0" smtClean="0"/>
              <a:t> </a:t>
            </a:r>
            <a:r>
              <a:rPr lang="tr-TR" sz="1800" dirty="0" err="1" smtClean="0"/>
              <a:t>intent</a:t>
            </a:r>
            <a:endParaRPr lang="tr-TR" sz="1800" dirty="0" smtClean="0"/>
          </a:p>
          <a:p>
            <a:pPr marL="0" indent="0">
              <a:buNone/>
            </a:pPr>
            <a:r>
              <a:rPr lang="tr-TR" sz="1800" dirty="0" err="1" smtClean="0"/>
              <a:t>To</a:t>
            </a:r>
            <a:r>
              <a:rPr lang="tr-TR" sz="1800" dirty="0" smtClean="0"/>
              <a:t> </a:t>
            </a:r>
            <a:r>
              <a:rPr lang="tr-TR" sz="1800" dirty="0" err="1" smtClean="0"/>
              <a:t>lead</a:t>
            </a:r>
            <a:r>
              <a:rPr lang="tr-TR" sz="1800" dirty="0" smtClean="0"/>
              <a:t> </a:t>
            </a:r>
            <a:r>
              <a:rPr lang="tr-TR" sz="1800" dirty="0" err="1" smtClean="0"/>
              <a:t>you</a:t>
            </a:r>
            <a:r>
              <a:rPr lang="tr-TR" sz="1800" dirty="0" smtClean="0"/>
              <a:t> </a:t>
            </a:r>
            <a:r>
              <a:rPr lang="tr-TR" sz="1800" dirty="0" err="1" smtClean="0"/>
              <a:t>to</a:t>
            </a:r>
            <a:r>
              <a:rPr lang="tr-TR" sz="1800" dirty="0" smtClean="0"/>
              <a:t> an </a:t>
            </a:r>
            <a:r>
              <a:rPr lang="tr-TR" sz="1800" dirty="0" err="1" smtClean="0"/>
              <a:t>overwhelming</a:t>
            </a:r>
            <a:r>
              <a:rPr lang="tr-TR" sz="1800" dirty="0" smtClean="0"/>
              <a:t> </a:t>
            </a:r>
            <a:r>
              <a:rPr lang="tr-TR" sz="1800" dirty="0" err="1" smtClean="0"/>
              <a:t>question</a:t>
            </a:r>
            <a:r>
              <a:rPr lang="tr-TR" sz="1800" dirty="0" smtClean="0"/>
              <a:t> (2-10)</a:t>
            </a:r>
          </a:p>
          <a:p>
            <a:r>
              <a:rPr lang="tr-TR" dirty="0" smtClean="0"/>
              <a:t>As </a:t>
            </a:r>
            <a:r>
              <a:rPr lang="tr-TR" dirty="0" err="1" smtClean="0"/>
              <a:t>the</a:t>
            </a:r>
            <a:r>
              <a:rPr lang="tr-TR" dirty="0" smtClean="0"/>
              <a:t> </a:t>
            </a:r>
            <a:r>
              <a:rPr lang="tr-TR" dirty="0" err="1" smtClean="0"/>
              <a:t>private</a:t>
            </a:r>
            <a:r>
              <a:rPr lang="tr-TR" dirty="0" smtClean="0"/>
              <a:t> </a:t>
            </a:r>
            <a:r>
              <a:rPr lang="tr-TR" dirty="0" err="1" smtClean="0"/>
              <a:t>feeling</a:t>
            </a:r>
            <a:r>
              <a:rPr lang="tr-TR" dirty="0" smtClean="0"/>
              <a:t> is </a:t>
            </a:r>
            <a:r>
              <a:rPr lang="tr-TR" dirty="0" err="1" smtClean="0"/>
              <a:t>identical</a:t>
            </a:r>
            <a:r>
              <a:rPr lang="tr-TR" dirty="0" smtClean="0"/>
              <a:t> </a:t>
            </a:r>
            <a:r>
              <a:rPr lang="tr-TR" dirty="0" err="1" smtClean="0"/>
              <a:t>with</a:t>
            </a:r>
            <a:r>
              <a:rPr lang="tr-TR" dirty="0" smtClean="0"/>
              <a:t> </a:t>
            </a:r>
            <a:r>
              <a:rPr lang="tr-TR" dirty="0" err="1" smtClean="0"/>
              <a:t>the</a:t>
            </a:r>
            <a:r>
              <a:rPr lang="tr-TR" dirty="0" smtClean="0"/>
              <a:t> </a:t>
            </a:r>
            <a:r>
              <a:rPr lang="tr-TR" dirty="0" err="1" smtClean="0"/>
              <a:t>objective</a:t>
            </a:r>
            <a:r>
              <a:rPr lang="tr-TR" dirty="0" smtClean="0"/>
              <a:t> </a:t>
            </a:r>
            <a:r>
              <a:rPr lang="tr-TR" dirty="0" err="1" smtClean="0"/>
              <a:t>material</a:t>
            </a:r>
            <a:r>
              <a:rPr lang="tr-TR" dirty="0" smtClean="0"/>
              <a:t>, </a:t>
            </a:r>
            <a:r>
              <a:rPr lang="tr-TR" dirty="0" err="1" smtClean="0"/>
              <a:t>Prufrock’s</a:t>
            </a:r>
            <a:r>
              <a:rPr lang="tr-TR" dirty="0" smtClean="0"/>
              <a:t> </a:t>
            </a:r>
            <a:r>
              <a:rPr lang="tr-TR" dirty="0" err="1" smtClean="0"/>
              <a:t>morbid</a:t>
            </a:r>
            <a:r>
              <a:rPr lang="tr-TR" dirty="0" smtClean="0"/>
              <a:t> </a:t>
            </a:r>
            <a:r>
              <a:rPr lang="tr-TR" dirty="0" err="1" smtClean="0"/>
              <a:t>meditations</a:t>
            </a:r>
            <a:r>
              <a:rPr lang="tr-TR" dirty="0" smtClean="0"/>
              <a:t> </a:t>
            </a:r>
            <a:r>
              <a:rPr lang="tr-TR" dirty="0" err="1" smtClean="0"/>
              <a:t>and</a:t>
            </a:r>
            <a:r>
              <a:rPr lang="tr-TR" dirty="0" smtClean="0"/>
              <a:t> his </a:t>
            </a:r>
            <a:r>
              <a:rPr lang="tr-TR" dirty="0" err="1" smtClean="0"/>
              <a:t>physical</a:t>
            </a:r>
            <a:r>
              <a:rPr lang="tr-TR" dirty="0" smtClean="0"/>
              <a:t> </a:t>
            </a:r>
            <a:r>
              <a:rPr lang="tr-TR" dirty="0" err="1" smtClean="0"/>
              <a:t>environment</a:t>
            </a:r>
            <a:r>
              <a:rPr lang="tr-TR" dirty="0" smtClean="0"/>
              <a:t> </a:t>
            </a:r>
            <a:r>
              <a:rPr lang="tr-TR" dirty="0" err="1" smtClean="0"/>
              <a:t>are</a:t>
            </a:r>
            <a:r>
              <a:rPr lang="tr-TR" dirty="0" smtClean="0"/>
              <a:t> </a:t>
            </a:r>
            <a:r>
              <a:rPr lang="tr-TR" dirty="0" err="1" smtClean="0"/>
              <a:t>blended</a:t>
            </a:r>
            <a:r>
              <a:rPr lang="tr-TR" dirty="0" smtClean="0"/>
              <a:t> </a:t>
            </a:r>
            <a:r>
              <a:rPr lang="tr-TR" dirty="0" err="1" smtClean="0"/>
              <a:t>together</a:t>
            </a:r>
            <a:r>
              <a:rPr lang="tr-TR" dirty="0" smtClean="0"/>
              <a:t> </a:t>
            </a:r>
            <a:r>
              <a:rPr lang="tr-TR" dirty="0" err="1" smtClean="0"/>
              <a:t>to</a:t>
            </a:r>
            <a:r>
              <a:rPr lang="tr-TR" dirty="0" smtClean="0"/>
              <a:t> </a:t>
            </a:r>
            <a:r>
              <a:rPr lang="tr-TR" dirty="0" err="1" smtClean="0"/>
              <a:t>create</a:t>
            </a:r>
            <a:r>
              <a:rPr lang="tr-TR" dirty="0" smtClean="0"/>
              <a:t> a </a:t>
            </a:r>
            <a:r>
              <a:rPr lang="tr-TR" dirty="0" err="1" smtClean="0"/>
              <a:t>unified</a:t>
            </a:r>
            <a:r>
              <a:rPr lang="tr-TR" dirty="0" smtClean="0"/>
              <a:t> </a:t>
            </a:r>
            <a:r>
              <a:rPr lang="tr-TR" dirty="0" err="1" smtClean="0"/>
              <a:t>impression</a:t>
            </a:r>
            <a:r>
              <a:rPr lang="tr-TR" dirty="0" smtClean="0"/>
              <a:t>. </a:t>
            </a:r>
          </a:p>
          <a:p>
            <a:r>
              <a:rPr lang="tr-TR" dirty="0" err="1" smtClean="0"/>
              <a:t>The</a:t>
            </a:r>
            <a:r>
              <a:rPr lang="tr-TR" dirty="0" smtClean="0"/>
              <a:t> </a:t>
            </a:r>
            <a:r>
              <a:rPr lang="tr-TR" dirty="0" err="1" smtClean="0"/>
              <a:t>thought</a:t>
            </a:r>
            <a:r>
              <a:rPr lang="tr-TR" dirty="0" smtClean="0"/>
              <a:t> of </a:t>
            </a:r>
            <a:r>
              <a:rPr lang="tr-TR" dirty="0" err="1" smtClean="0"/>
              <a:t>Prufrock</a:t>
            </a:r>
            <a:r>
              <a:rPr lang="tr-TR" dirty="0" smtClean="0"/>
              <a:t> </a:t>
            </a:r>
            <a:r>
              <a:rPr lang="tr-TR" dirty="0" err="1" smtClean="0"/>
              <a:t>and</a:t>
            </a:r>
            <a:r>
              <a:rPr lang="tr-TR" dirty="0" smtClean="0"/>
              <a:t> </a:t>
            </a:r>
            <a:r>
              <a:rPr lang="tr-TR" dirty="0" err="1" smtClean="0"/>
              <a:t>the</a:t>
            </a:r>
            <a:r>
              <a:rPr lang="tr-TR" dirty="0" smtClean="0"/>
              <a:t> </a:t>
            </a:r>
            <a:r>
              <a:rPr lang="tr-TR" dirty="0" err="1" smtClean="0"/>
              <a:t>description</a:t>
            </a:r>
            <a:r>
              <a:rPr lang="tr-TR" dirty="0" smtClean="0"/>
              <a:t> of </a:t>
            </a:r>
            <a:r>
              <a:rPr lang="tr-TR" dirty="0" err="1" smtClean="0"/>
              <a:t>the</a:t>
            </a:r>
            <a:r>
              <a:rPr lang="tr-TR" dirty="0" smtClean="0"/>
              <a:t> </a:t>
            </a:r>
            <a:r>
              <a:rPr lang="tr-TR" dirty="0" err="1" smtClean="0"/>
              <a:t>landscape</a:t>
            </a:r>
            <a:r>
              <a:rPr lang="tr-TR" dirty="0" smtClean="0"/>
              <a:t> </a:t>
            </a:r>
            <a:r>
              <a:rPr lang="tr-TR" dirty="0" err="1" smtClean="0"/>
              <a:t>become</a:t>
            </a:r>
            <a:r>
              <a:rPr lang="tr-TR" dirty="0" smtClean="0"/>
              <a:t> </a:t>
            </a:r>
            <a:r>
              <a:rPr lang="tr-TR" dirty="0" err="1" smtClean="0"/>
              <a:t>indiscriminately</a:t>
            </a:r>
            <a:r>
              <a:rPr lang="tr-TR" dirty="0" smtClean="0"/>
              <a:t> </a:t>
            </a:r>
            <a:r>
              <a:rPr lang="tr-TR" dirty="0" err="1" smtClean="0"/>
              <a:t>intermingled</a:t>
            </a:r>
            <a:r>
              <a:rPr lang="tr-TR" dirty="0" smtClean="0"/>
              <a:t>. </a:t>
            </a:r>
          </a:p>
        </p:txBody>
      </p:sp>
    </p:spTree>
    <p:extLst>
      <p:ext uri="{BB962C8B-B14F-4D97-AF65-F5344CB8AC3E}">
        <p14:creationId xmlns:p14="http://schemas.microsoft.com/office/powerpoint/2010/main" val="316692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784976" cy="6285312"/>
          </a:xfrm>
        </p:spPr>
        <p:txBody>
          <a:bodyPr/>
          <a:lstStyle/>
          <a:p>
            <a:endParaRPr lang="tr-TR" dirty="0" smtClean="0"/>
          </a:p>
          <a:p>
            <a:r>
              <a:rPr lang="tr-TR" dirty="0" err="1" smtClean="0"/>
              <a:t>The</a:t>
            </a:r>
            <a:r>
              <a:rPr lang="tr-TR" dirty="0" smtClean="0"/>
              <a:t> </a:t>
            </a:r>
            <a:r>
              <a:rPr lang="tr-TR" dirty="0" err="1" smtClean="0"/>
              <a:t>street</a:t>
            </a:r>
            <a:r>
              <a:rPr lang="tr-TR" dirty="0" smtClean="0"/>
              <a:t> </a:t>
            </a:r>
            <a:r>
              <a:rPr lang="tr-TR" dirty="0" err="1" smtClean="0"/>
              <a:t>imagery</a:t>
            </a:r>
            <a:r>
              <a:rPr lang="tr-TR" dirty="0" smtClean="0"/>
              <a:t>  is a </a:t>
            </a:r>
            <a:r>
              <a:rPr lang="tr-TR" dirty="0" err="1" smtClean="0"/>
              <a:t>good</a:t>
            </a:r>
            <a:r>
              <a:rPr lang="tr-TR" dirty="0" smtClean="0"/>
              <a:t> </a:t>
            </a:r>
            <a:r>
              <a:rPr lang="tr-TR" dirty="0" err="1" smtClean="0"/>
              <a:t>example</a:t>
            </a:r>
            <a:r>
              <a:rPr lang="tr-TR" dirty="0" smtClean="0"/>
              <a:t> of </a:t>
            </a:r>
            <a:r>
              <a:rPr lang="tr-TR" dirty="0" err="1" smtClean="0"/>
              <a:t>Prufrock’s</a:t>
            </a:r>
            <a:r>
              <a:rPr lang="tr-TR" dirty="0" smtClean="0"/>
              <a:t> </a:t>
            </a:r>
            <a:r>
              <a:rPr lang="tr-TR" dirty="0" err="1" smtClean="0"/>
              <a:t>projection</a:t>
            </a:r>
            <a:r>
              <a:rPr lang="tr-TR" dirty="0" smtClean="0"/>
              <a:t> of his </a:t>
            </a:r>
            <a:r>
              <a:rPr lang="tr-TR" dirty="0" err="1" smtClean="0"/>
              <a:t>states</a:t>
            </a:r>
            <a:r>
              <a:rPr lang="tr-TR" dirty="0" smtClean="0"/>
              <a:t> of </a:t>
            </a:r>
            <a:r>
              <a:rPr lang="tr-TR" dirty="0" err="1" smtClean="0"/>
              <a:t>mind</a:t>
            </a:r>
            <a:r>
              <a:rPr lang="tr-TR" dirty="0" smtClean="0"/>
              <a:t> </a:t>
            </a:r>
            <a:r>
              <a:rPr lang="tr-TR" dirty="0" err="1" smtClean="0"/>
              <a:t>into</a:t>
            </a:r>
            <a:r>
              <a:rPr lang="tr-TR" dirty="0" smtClean="0"/>
              <a:t> his </a:t>
            </a:r>
            <a:r>
              <a:rPr lang="tr-TR" dirty="0" err="1" smtClean="0"/>
              <a:t>surroundings</a:t>
            </a:r>
            <a:r>
              <a:rPr lang="tr-TR" dirty="0" smtClean="0"/>
              <a:t>. </a:t>
            </a:r>
            <a:r>
              <a:rPr lang="tr-TR" dirty="0" err="1" smtClean="0"/>
              <a:t>The</a:t>
            </a:r>
            <a:r>
              <a:rPr lang="tr-TR" dirty="0" smtClean="0"/>
              <a:t> </a:t>
            </a:r>
            <a:r>
              <a:rPr lang="tr-TR" dirty="0" err="1" smtClean="0"/>
              <a:t>evening</a:t>
            </a:r>
            <a:r>
              <a:rPr lang="tr-TR" dirty="0" smtClean="0"/>
              <a:t> </a:t>
            </a:r>
            <a:r>
              <a:rPr lang="tr-TR" dirty="0" err="1" smtClean="0"/>
              <a:t>evokes</a:t>
            </a:r>
            <a:r>
              <a:rPr lang="tr-TR" dirty="0" smtClean="0"/>
              <a:t> </a:t>
            </a:r>
            <a:r>
              <a:rPr lang="tr-TR" dirty="0" err="1" smtClean="0"/>
              <a:t>Prufrock’s</a:t>
            </a:r>
            <a:r>
              <a:rPr lang="tr-TR" dirty="0" smtClean="0"/>
              <a:t> </a:t>
            </a:r>
            <a:r>
              <a:rPr lang="tr-TR" dirty="0" err="1" smtClean="0"/>
              <a:t>paralysis</a:t>
            </a:r>
            <a:r>
              <a:rPr lang="tr-TR" dirty="0" smtClean="0"/>
              <a:t>, </a:t>
            </a:r>
            <a:r>
              <a:rPr lang="tr-TR" dirty="0" err="1" smtClean="0"/>
              <a:t>sickness</a:t>
            </a:r>
            <a:r>
              <a:rPr lang="tr-TR" dirty="0" smtClean="0"/>
              <a:t>, </a:t>
            </a:r>
            <a:r>
              <a:rPr lang="tr-TR" dirty="0" err="1" smtClean="0"/>
              <a:t>and</a:t>
            </a:r>
            <a:r>
              <a:rPr lang="tr-TR" dirty="0" smtClean="0"/>
              <a:t> </a:t>
            </a:r>
            <a:r>
              <a:rPr lang="tr-TR" dirty="0" err="1" smtClean="0"/>
              <a:t>inactivity</a:t>
            </a:r>
            <a:r>
              <a:rPr lang="tr-TR" dirty="0" smtClean="0"/>
              <a:t>.</a:t>
            </a:r>
          </a:p>
          <a:p>
            <a:r>
              <a:rPr lang="tr-TR" dirty="0" err="1" smtClean="0"/>
              <a:t>The</a:t>
            </a:r>
            <a:r>
              <a:rPr lang="tr-TR" dirty="0" smtClean="0"/>
              <a:t> </a:t>
            </a:r>
            <a:r>
              <a:rPr lang="tr-TR" dirty="0" err="1" smtClean="0"/>
              <a:t>malingering</a:t>
            </a:r>
            <a:r>
              <a:rPr lang="tr-TR" dirty="0" smtClean="0"/>
              <a:t> </a:t>
            </a:r>
            <a:r>
              <a:rPr lang="tr-TR" dirty="0" err="1" smtClean="0"/>
              <a:t>evening</a:t>
            </a:r>
            <a:r>
              <a:rPr lang="tr-TR" dirty="0" smtClean="0"/>
              <a:t> </a:t>
            </a:r>
            <a:r>
              <a:rPr lang="tr-TR" dirty="0" err="1" smtClean="0"/>
              <a:t>gives</a:t>
            </a:r>
            <a:r>
              <a:rPr lang="tr-TR" dirty="0" smtClean="0"/>
              <a:t> </a:t>
            </a:r>
            <a:r>
              <a:rPr lang="tr-TR" dirty="0" err="1" smtClean="0"/>
              <a:t>expression</a:t>
            </a:r>
            <a:r>
              <a:rPr lang="tr-TR" dirty="0" smtClean="0"/>
              <a:t> </a:t>
            </a:r>
            <a:r>
              <a:rPr lang="tr-TR" dirty="0" err="1" smtClean="0"/>
              <a:t>to</a:t>
            </a:r>
            <a:r>
              <a:rPr lang="tr-TR" dirty="0" smtClean="0"/>
              <a:t> his </a:t>
            </a:r>
            <a:r>
              <a:rPr lang="tr-TR" dirty="0" err="1" smtClean="0"/>
              <a:t>infantile</a:t>
            </a:r>
            <a:r>
              <a:rPr lang="tr-TR" dirty="0" smtClean="0"/>
              <a:t> </a:t>
            </a:r>
            <a:r>
              <a:rPr lang="tr-TR" dirty="0" err="1" smtClean="0"/>
              <a:t>desire</a:t>
            </a:r>
            <a:r>
              <a:rPr lang="tr-TR" dirty="0" smtClean="0"/>
              <a:t> </a:t>
            </a:r>
            <a:r>
              <a:rPr lang="tr-TR" dirty="0" err="1" smtClean="0"/>
              <a:t>to</a:t>
            </a:r>
            <a:r>
              <a:rPr lang="tr-TR" dirty="0" smtClean="0"/>
              <a:t>  </a:t>
            </a:r>
            <a:r>
              <a:rPr lang="tr-TR" dirty="0" err="1" smtClean="0"/>
              <a:t>retreat</a:t>
            </a:r>
            <a:r>
              <a:rPr lang="tr-TR" dirty="0" smtClean="0"/>
              <a:t> </a:t>
            </a:r>
            <a:r>
              <a:rPr lang="tr-TR" dirty="0" err="1" smtClean="0"/>
              <a:t>from</a:t>
            </a:r>
            <a:r>
              <a:rPr lang="tr-TR" dirty="0" smtClean="0"/>
              <a:t> </a:t>
            </a:r>
            <a:r>
              <a:rPr lang="tr-TR" dirty="0" err="1" smtClean="0"/>
              <a:t>the</a:t>
            </a:r>
            <a:r>
              <a:rPr lang="tr-TR" dirty="0" smtClean="0"/>
              <a:t> </a:t>
            </a:r>
            <a:r>
              <a:rPr lang="tr-TR" dirty="0" err="1" smtClean="0"/>
              <a:t>struggles</a:t>
            </a:r>
            <a:r>
              <a:rPr lang="tr-TR" dirty="0" smtClean="0"/>
              <a:t> of life </a:t>
            </a:r>
            <a:r>
              <a:rPr lang="tr-TR" dirty="0" err="1" smtClean="0"/>
              <a:t>and</a:t>
            </a:r>
            <a:r>
              <a:rPr lang="tr-TR" dirty="0" smtClean="0"/>
              <a:t> </a:t>
            </a:r>
            <a:r>
              <a:rPr lang="tr-TR" dirty="0" err="1" smtClean="0"/>
              <a:t>relapse</a:t>
            </a:r>
            <a:r>
              <a:rPr lang="tr-TR" dirty="0" smtClean="0"/>
              <a:t> </a:t>
            </a:r>
            <a:r>
              <a:rPr lang="tr-TR" dirty="0" err="1" smtClean="0"/>
              <a:t>into</a:t>
            </a:r>
            <a:r>
              <a:rPr lang="tr-TR" dirty="0" smtClean="0"/>
              <a:t> </a:t>
            </a:r>
            <a:r>
              <a:rPr lang="tr-TR" dirty="0" err="1" smtClean="0"/>
              <a:t>apathy</a:t>
            </a:r>
            <a:r>
              <a:rPr lang="tr-TR" dirty="0" smtClean="0"/>
              <a:t> of </a:t>
            </a:r>
            <a:r>
              <a:rPr lang="tr-TR" dirty="0" err="1" smtClean="0"/>
              <a:t>doing</a:t>
            </a:r>
            <a:r>
              <a:rPr lang="tr-TR" dirty="0" smtClean="0"/>
              <a:t> </a:t>
            </a:r>
            <a:r>
              <a:rPr lang="tr-TR" dirty="0" err="1" smtClean="0"/>
              <a:t>nothing</a:t>
            </a:r>
            <a:r>
              <a:rPr lang="tr-TR" dirty="0" smtClean="0"/>
              <a:t>. </a:t>
            </a:r>
          </a:p>
          <a:p>
            <a:r>
              <a:rPr lang="tr-TR" dirty="0" err="1" smtClean="0"/>
              <a:t>Again</a:t>
            </a:r>
            <a:r>
              <a:rPr lang="tr-TR" dirty="0" smtClean="0"/>
              <a:t>, ‘’</a:t>
            </a:r>
            <a:r>
              <a:rPr lang="tr-TR" dirty="0" err="1" smtClean="0"/>
              <a:t>the</a:t>
            </a:r>
            <a:r>
              <a:rPr lang="tr-TR" dirty="0" smtClean="0"/>
              <a:t> </a:t>
            </a:r>
            <a:r>
              <a:rPr lang="tr-TR" dirty="0" err="1" smtClean="0"/>
              <a:t>etherised</a:t>
            </a:r>
            <a:r>
              <a:rPr lang="tr-TR" dirty="0" smtClean="0"/>
              <a:t> </a:t>
            </a:r>
            <a:r>
              <a:rPr lang="tr-TR" dirty="0" err="1" smtClean="0"/>
              <a:t>patient</a:t>
            </a:r>
            <a:r>
              <a:rPr lang="tr-TR" dirty="0" smtClean="0"/>
              <a:t>’’ is </a:t>
            </a:r>
            <a:r>
              <a:rPr lang="tr-TR" dirty="0" err="1" smtClean="0"/>
              <a:t>symptomatic</a:t>
            </a:r>
            <a:r>
              <a:rPr lang="tr-TR" dirty="0" smtClean="0"/>
              <a:t> of </a:t>
            </a:r>
            <a:r>
              <a:rPr lang="tr-TR" dirty="0" err="1" smtClean="0"/>
              <a:t>the</a:t>
            </a:r>
            <a:r>
              <a:rPr lang="tr-TR" dirty="0" smtClean="0"/>
              <a:t> </a:t>
            </a:r>
            <a:r>
              <a:rPr lang="tr-TR" dirty="0" err="1" smtClean="0"/>
              <a:t>suspended</a:t>
            </a:r>
            <a:r>
              <a:rPr lang="tr-TR" dirty="0" smtClean="0"/>
              <a:t> </a:t>
            </a:r>
            <a:r>
              <a:rPr lang="tr-TR" dirty="0" err="1" smtClean="0"/>
              <a:t>state</a:t>
            </a:r>
            <a:r>
              <a:rPr lang="tr-TR" dirty="0" smtClean="0"/>
              <a:t> of </a:t>
            </a:r>
            <a:r>
              <a:rPr lang="tr-TR" dirty="0" err="1" smtClean="0"/>
              <a:t>Prufrock’s</a:t>
            </a:r>
            <a:r>
              <a:rPr lang="tr-TR" dirty="0" smtClean="0"/>
              <a:t> </a:t>
            </a:r>
            <a:r>
              <a:rPr lang="tr-TR" dirty="0" err="1" smtClean="0"/>
              <a:t>consciousness</a:t>
            </a:r>
            <a:r>
              <a:rPr lang="tr-TR" dirty="0" smtClean="0"/>
              <a:t>. </a:t>
            </a:r>
            <a:r>
              <a:rPr lang="tr-TR" dirty="0" err="1" smtClean="0"/>
              <a:t>Etherisation</a:t>
            </a:r>
            <a:r>
              <a:rPr lang="tr-TR" dirty="0" smtClean="0"/>
              <a:t> </a:t>
            </a:r>
            <a:r>
              <a:rPr lang="tr-TR" dirty="0" err="1" smtClean="0"/>
              <a:t>brings</a:t>
            </a:r>
            <a:r>
              <a:rPr lang="tr-TR" dirty="0" smtClean="0"/>
              <a:t> us </a:t>
            </a:r>
            <a:r>
              <a:rPr lang="tr-TR" dirty="0" err="1" smtClean="0"/>
              <a:t>with</a:t>
            </a:r>
            <a:r>
              <a:rPr lang="tr-TR" dirty="0" smtClean="0"/>
              <a:t> it an </a:t>
            </a:r>
            <a:r>
              <a:rPr lang="tr-TR" dirty="0" err="1" smtClean="0"/>
              <a:t>extreme</a:t>
            </a:r>
            <a:r>
              <a:rPr lang="tr-TR" dirty="0" smtClean="0"/>
              <a:t> form of </a:t>
            </a:r>
            <a:r>
              <a:rPr lang="tr-TR" dirty="0" err="1" smtClean="0"/>
              <a:t>relieved</a:t>
            </a:r>
            <a:r>
              <a:rPr lang="tr-TR" dirty="0" smtClean="0"/>
              <a:t> </a:t>
            </a:r>
            <a:r>
              <a:rPr lang="tr-TR" dirty="0" err="1" smtClean="0"/>
              <a:t>pain</a:t>
            </a:r>
            <a:r>
              <a:rPr lang="tr-TR" dirty="0" smtClean="0"/>
              <a:t>. </a:t>
            </a:r>
          </a:p>
          <a:p>
            <a:r>
              <a:rPr lang="tr-TR" dirty="0" err="1" smtClean="0"/>
              <a:t>The</a:t>
            </a:r>
            <a:r>
              <a:rPr lang="tr-TR" dirty="0" smtClean="0"/>
              <a:t> </a:t>
            </a:r>
            <a:r>
              <a:rPr lang="tr-TR" dirty="0" err="1" smtClean="0"/>
              <a:t>evening</a:t>
            </a:r>
            <a:r>
              <a:rPr lang="tr-TR" dirty="0" smtClean="0"/>
              <a:t> is </a:t>
            </a:r>
            <a:r>
              <a:rPr lang="tr-TR" dirty="0" err="1" smtClean="0"/>
              <a:t>artifically</a:t>
            </a:r>
            <a:r>
              <a:rPr lang="tr-TR" dirty="0" smtClean="0"/>
              <a:t> </a:t>
            </a:r>
            <a:r>
              <a:rPr lang="tr-TR" dirty="0" err="1" smtClean="0"/>
              <a:t>peaceful</a:t>
            </a:r>
            <a:r>
              <a:rPr lang="tr-TR" dirty="0" smtClean="0"/>
              <a:t>, </a:t>
            </a:r>
            <a:r>
              <a:rPr lang="tr-TR" dirty="0" err="1"/>
              <a:t>a</a:t>
            </a:r>
            <a:r>
              <a:rPr lang="tr-TR" dirty="0" err="1" smtClean="0"/>
              <a:t>nd</a:t>
            </a:r>
            <a:r>
              <a:rPr lang="tr-TR" dirty="0" smtClean="0"/>
              <a:t> it is </a:t>
            </a:r>
            <a:r>
              <a:rPr lang="tr-TR" dirty="0" err="1" smtClean="0"/>
              <a:t>loaded</a:t>
            </a:r>
            <a:r>
              <a:rPr lang="tr-TR" dirty="0" smtClean="0"/>
              <a:t> </a:t>
            </a:r>
            <a:r>
              <a:rPr lang="tr-TR" dirty="0" err="1" smtClean="0"/>
              <a:t>with</a:t>
            </a:r>
            <a:r>
              <a:rPr lang="tr-TR" dirty="0" smtClean="0"/>
              <a:t> </a:t>
            </a:r>
            <a:r>
              <a:rPr lang="tr-TR" dirty="0" err="1" smtClean="0"/>
              <a:t>the</a:t>
            </a:r>
            <a:r>
              <a:rPr lang="tr-TR" dirty="0" smtClean="0"/>
              <a:t> </a:t>
            </a:r>
            <a:r>
              <a:rPr lang="tr-TR" dirty="0" err="1" smtClean="0"/>
              <a:t>traces</a:t>
            </a:r>
            <a:r>
              <a:rPr lang="tr-TR" dirty="0" smtClean="0"/>
              <a:t> of  </a:t>
            </a:r>
            <a:r>
              <a:rPr lang="tr-TR" dirty="0" err="1" smtClean="0"/>
              <a:t>unhealthiness</a:t>
            </a:r>
            <a:r>
              <a:rPr lang="tr-TR" dirty="0" smtClean="0"/>
              <a:t> </a:t>
            </a:r>
            <a:r>
              <a:rPr lang="tr-TR" dirty="0" err="1" smtClean="0"/>
              <a:t>and</a:t>
            </a:r>
            <a:r>
              <a:rPr lang="tr-TR" dirty="0" smtClean="0"/>
              <a:t> </a:t>
            </a:r>
            <a:r>
              <a:rPr lang="tr-TR" dirty="0" err="1" smtClean="0"/>
              <a:t>unease</a:t>
            </a:r>
            <a:r>
              <a:rPr lang="tr-TR" dirty="0" smtClean="0"/>
              <a:t>   </a:t>
            </a:r>
            <a:r>
              <a:rPr lang="tr-TR" dirty="0" err="1" smtClean="0"/>
              <a:t>just</a:t>
            </a:r>
            <a:r>
              <a:rPr lang="tr-TR" dirty="0" smtClean="0"/>
              <a:t> </a:t>
            </a:r>
            <a:r>
              <a:rPr lang="tr-TR" dirty="0" err="1" smtClean="0"/>
              <a:t>like</a:t>
            </a:r>
            <a:r>
              <a:rPr lang="tr-TR" dirty="0" smtClean="0"/>
              <a:t> </a:t>
            </a:r>
            <a:r>
              <a:rPr lang="tr-TR" dirty="0" err="1" smtClean="0"/>
              <a:t>Prufrock</a:t>
            </a:r>
            <a:r>
              <a:rPr lang="tr-TR" dirty="0" smtClean="0"/>
              <a:t>.</a:t>
            </a:r>
            <a:endParaRPr lang="tr-TR" dirty="0"/>
          </a:p>
        </p:txBody>
      </p:sp>
    </p:spTree>
    <p:extLst>
      <p:ext uri="{BB962C8B-B14F-4D97-AF65-F5344CB8AC3E}">
        <p14:creationId xmlns:p14="http://schemas.microsoft.com/office/powerpoint/2010/main" val="733219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4624"/>
            <a:ext cx="8856984" cy="6696744"/>
          </a:xfrm>
        </p:spPr>
        <p:txBody>
          <a:bodyPr/>
          <a:lstStyle/>
          <a:p>
            <a:endParaRPr lang="tr-TR" dirty="0" smtClean="0"/>
          </a:p>
          <a:p>
            <a:r>
              <a:rPr lang="tr-TR" dirty="0" err="1" smtClean="0"/>
              <a:t>Evening</a:t>
            </a:r>
            <a:r>
              <a:rPr lang="tr-TR" dirty="0" smtClean="0"/>
              <a:t> </a:t>
            </a:r>
            <a:r>
              <a:rPr lang="tr-TR" dirty="0" err="1" smtClean="0"/>
              <a:t>like</a:t>
            </a:r>
            <a:r>
              <a:rPr lang="tr-TR" dirty="0" smtClean="0"/>
              <a:t> an </a:t>
            </a:r>
            <a:r>
              <a:rPr lang="tr-TR" dirty="0" err="1" smtClean="0"/>
              <a:t>etherised</a:t>
            </a:r>
            <a:r>
              <a:rPr lang="tr-TR" dirty="0" smtClean="0"/>
              <a:t> </a:t>
            </a:r>
            <a:r>
              <a:rPr lang="tr-TR" dirty="0" err="1" smtClean="0"/>
              <a:t>patient</a:t>
            </a:r>
            <a:r>
              <a:rPr lang="tr-TR" dirty="0"/>
              <a:t> </a:t>
            </a:r>
            <a:r>
              <a:rPr lang="tr-TR" dirty="0" smtClean="0"/>
              <a:t>‘’</a:t>
            </a:r>
            <a:r>
              <a:rPr lang="tr-TR" dirty="0" err="1" smtClean="0"/>
              <a:t>seems</a:t>
            </a:r>
            <a:r>
              <a:rPr lang="tr-TR" dirty="0" smtClean="0"/>
              <a:t> </a:t>
            </a:r>
            <a:r>
              <a:rPr lang="tr-TR" dirty="0" err="1" smtClean="0"/>
              <a:t>to</a:t>
            </a:r>
            <a:r>
              <a:rPr lang="tr-TR" dirty="0" smtClean="0"/>
              <a:t> be an </a:t>
            </a:r>
            <a:r>
              <a:rPr lang="tr-TR" dirty="0" err="1" smtClean="0"/>
              <a:t>outlet</a:t>
            </a:r>
            <a:r>
              <a:rPr lang="tr-TR" dirty="0" smtClean="0"/>
              <a:t> </a:t>
            </a:r>
            <a:r>
              <a:rPr lang="tr-TR" dirty="0" err="1" smtClean="0"/>
              <a:t>to</a:t>
            </a:r>
            <a:r>
              <a:rPr lang="tr-TR" dirty="0" smtClean="0"/>
              <a:t> </a:t>
            </a:r>
            <a:r>
              <a:rPr lang="tr-TR" dirty="0" err="1" smtClean="0"/>
              <a:t>express</a:t>
            </a:r>
            <a:r>
              <a:rPr lang="tr-TR" dirty="0" smtClean="0"/>
              <a:t> </a:t>
            </a:r>
            <a:r>
              <a:rPr lang="tr-TR" dirty="0" err="1" smtClean="0"/>
              <a:t>the</a:t>
            </a:r>
            <a:r>
              <a:rPr lang="tr-TR" dirty="0" smtClean="0"/>
              <a:t> </a:t>
            </a:r>
            <a:r>
              <a:rPr lang="tr-TR" dirty="0" err="1" smtClean="0"/>
              <a:t>desire</a:t>
            </a:r>
            <a:r>
              <a:rPr lang="tr-TR" dirty="0" smtClean="0"/>
              <a:t> of </a:t>
            </a:r>
            <a:r>
              <a:rPr lang="tr-TR" dirty="0" err="1" smtClean="0"/>
              <a:t>the</a:t>
            </a:r>
            <a:r>
              <a:rPr lang="tr-TR" dirty="0" smtClean="0"/>
              <a:t> </a:t>
            </a:r>
            <a:r>
              <a:rPr lang="tr-TR" dirty="0" err="1" smtClean="0"/>
              <a:t>too</a:t>
            </a:r>
            <a:r>
              <a:rPr lang="tr-TR" dirty="0" smtClean="0"/>
              <a:t>-self </a:t>
            </a:r>
            <a:r>
              <a:rPr lang="tr-TR" dirty="0" err="1" smtClean="0"/>
              <a:t>conscious</a:t>
            </a:r>
            <a:r>
              <a:rPr lang="tr-TR" dirty="0" smtClean="0"/>
              <a:t> </a:t>
            </a:r>
            <a:r>
              <a:rPr lang="tr-TR" dirty="0" err="1" smtClean="0"/>
              <a:t>speaker</a:t>
            </a:r>
            <a:r>
              <a:rPr lang="tr-TR" dirty="0" smtClean="0"/>
              <a:t> </a:t>
            </a:r>
            <a:r>
              <a:rPr lang="tr-TR" dirty="0" err="1" smtClean="0"/>
              <a:t>to</a:t>
            </a:r>
            <a:r>
              <a:rPr lang="tr-TR" dirty="0" smtClean="0"/>
              <a:t> </a:t>
            </a:r>
            <a:r>
              <a:rPr lang="tr-TR" dirty="0" err="1" smtClean="0"/>
              <a:t>get</a:t>
            </a:r>
            <a:r>
              <a:rPr lang="tr-TR" dirty="0" smtClean="0"/>
              <a:t> </a:t>
            </a:r>
            <a:r>
              <a:rPr lang="tr-TR" dirty="0" err="1" smtClean="0"/>
              <a:t>rid</a:t>
            </a:r>
            <a:r>
              <a:rPr lang="tr-TR" dirty="0" smtClean="0"/>
              <a:t> of </a:t>
            </a:r>
            <a:r>
              <a:rPr lang="tr-TR" dirty="0" err="1" smtClean="0"/>
              <a:t>this</a:t>
            </a:r>
            <a:r>
              <a:rPr lang="tr-TR" dirty="0" smtClean="0"/>
              <a:t> </a:t>
            </a:r>
            <a:r>
              <a:rPr lang="tr-TR" dirty="0" err="1" smtClean="0"/>
              <a:t>consciousness</a:t>
            </a:r>
            <a:r>
              <a:rPr lang="tr-TR" dirty="0" smtClean="0"/>
              <a:t>.</a:t>
            </a:r>
          </a:p>
          <a:p>
            <a:r>
              <a:rPr lang="tr-TR" dirty="0" err="1" smtClean="0"/>
              <a:t>Prufrock’s</a:t>
            </a:r>
            <a:r>
              <a:rPr lang="tr-TR" dirty="0" smtClean="0"/>
              <a:t> </a:t>
            </a:r>
            <a:r>
              <a:rPr lang="tr-TR" dirty="0" err="1" smtClean="0"/>
              <a:t>analysis</a:t>
            </a:r>
            <a:r>
              <a:rPr lang="tr-TR" dirty="0" smtClean="0"/>
              <a:t> in </a:t>
            </a:r>
            <a:r>
              <a:rPr lang="tr-TR" dirty="0" err="1" smtClean="0"/>
              <a:t>sexual</a:t>
            </a:r>
            <a:r>
              <a:rPr lang="tr-TR" dirty="0" smtClean="0"/>
              <a:t> </a:t>
            </a:r>
            <a:r>
              <a:rPr lang="tr-TR" dirty="0" err="1" smtClean="0"/>
              <a:t>terms</a:t>
            </a:r>
            <a:r>
              <a:rPr lang="tr-TR" dirty="0" smtClean="0"/>
              <a:t>  is </a:t>
            </a:r>
            <a:r>
              <a:rPr lang="tr-TR" dirty="0" err="1" smtClean="0"/>
              <a:t>reflected</a:t>
            </a:r>
            <a:r>
              <a:rPr lang="tr-TR" dirty="0" smtClean="0"/>
              <a:t> on </a:t>
            </a:r>
            <a:r>
              <a:rPr lang="tr-TR" dirty="0" err="1" smtClean="0">
                <a:solidFill>
                  <a:srgbClr val="FF0000"/>
                </a:solidFill>
              </a:rPr>
              <a:t>the</a:t>
            </a:r>
            <a:r>
              <a:rPr lang="tr-TR" dirty="0" smtClean="0">
                <a:solidFill>
                  <a:srgbClr val="FF0000"/>
                </a:solidFill>
              </a:rPr>
              <a:t> </a:t>
            </a:r>
            <a:r>
              <a:rPr lang="tr-TR" dirty="0" err="1" smtClean="0">
                <a:solidFill>
                  <a:srgbClr val="FF0000"/>
                </a:solidFill>
              </a:rPr>
              <a:t>fog</a:t>
            </a:r>
            <a:endParaRPr lang="tr-TR" dirty="0" smtClean="0">
              <a:solidFill>
                <a:srgbClr val="FF0000"/>
              </a:solidFill>
            </a:endParaRPr>
          </a:p>
          <a:p>
            <a:pPr marL="0" indent="0">
              <a:buNone/>
            </a:pPr>
            <a:r>
              <a:rPr lang="tr-TR" dirty="0" err="1"/>
              <a:t>w</a:t>
            </a:r>
            <a:r>
              <a:rPr lang="tr-TR" dirty="0" err="1" smtClean="0"/>
              <a:t>hich</a:t>
            </a:r>
            <a:r>
              <a:rPr lang="tr-TR" dirty="0" smtClean="0"/>
              <a:t> </a:t>
            </a:r>
            <a:r>
              <a:rPr lang="tr-TR" dirty="0" err="1" smtClean="0"/>
              <a:t>covers</a:t>
            </a:r>
            <a:r>
              <a:rPr lang="tr-TR" dirty="0" smtClean="0"/>
              <a:t> </a:t>
            </a:r>
            <a:r>
              <a:rPr lang="tr-TR" dirty="0" err="1" smtClean="0"/>
              <a:t>the</a:t>
            </a:r>
            <a:r>
              <a:rPr lang="tr-TR" dirty="0" smtClean="0"/>
              <a:t> </a:t>
            </a:r>
            <a:r>
              <a:rPr lang="tr-TR" dirty="0" err="1" smtClean="0"/>
              <a:t>city</a:t>
            </a:r>
            <a:r>
              <a:rPr lang="tr-TR" dirty="0" smtClean="0"/>
              <a:t>. </a:t>
            </a:r>
            <a:r>
              <a:rPr lang="tr-TR" dirty="0" err="1" smtClean="0"/>
              <a:t>The</a:t>
            </a:r>
            <a:r>
              <a:rPr lang="tr-TR" dirty="0" smtClean="0"/>
              <a:t> </a:t>
            </a:r>
            <a:r>
              <a:rPr lang="tr-TR" dirty="0" err="1" smtClean="0"/>
              <a:t>evening</a:t>
            </a:r>
            <a:r>
              <a:rPr lang="tr-TR" dirty="0" smtClean="0"/>
              <a:t> </a:t>
            </a:r>
            <a:r>
              <a:rPr lang="tr-TR" dirty="0" err="1" smtClean="0"/>
              <a:t>involves</a:t>
            </a:r>
            <a:r>
              <a:rPr lang="tr-TR" dirty="0" smtClean="0"/>
              <a:t> </a:t>
            </a:r>
            <a:r>
              <a:rPr lang="tr-TR" dirty="0" err="1" smtClean="0"/>
              <a:t>fog</a:t>
            </a:r>
            <a:r>
              <a:rPr lang="tr-TR" dirty="0" smtClean="0"/>
              <a:t> </a:t>
            </a:r>
            <a:r>
              <a:rPr lang="tr-TR" dirty="0" err="1" smtClean="0"/>
              <a:t>which</a:t>
            </a:r>
            <a:r>
              <a:rPr lang="tr-TR" dirty="0" smtClean="0"/>
              <a:t> is </a:t>
            </a:r>
            <a:r>
              <a:rPr lang="tr-TR" dirty="0" err="1" smtClean="0"/>
              <a:t>depicted</a:t>
            </a:r>
            <a:r>
              <a:rPr lang="tr-TR" dirty="0" smtClean="0"/>
              <a:t> in </a:t>
            </a:r>
            <a:r>
              <a:rPr lang="tr-TR" dirty="0" err="1" smtClean="0"/>
              <a:t>terms</a:t>
            </a:r>
            <a:r>
              <a:rPr lang="tr-TR" dirty="0" smtClean="0"/>
              <a:t> of a </a:t>
            </a:r>
            <a:r>
              <a:rPr lang="tr-TR" dirty="0" err="1" smtClean="0"/>
              <a:t>cat</a:t>
            </a:r>
            <a:r>
              <a:rPr lang="tr-TR" dirty="0" smtClean="0"/>
              <a:t> </a:t>
            </a:r>
            <a:r>
              <a:rPr lang="tr-TR" dirty="0" err="1" smtClean="0"/>
              <a:t>associated</a:t>
            </a:r>
            <a:r>
              <a:rPr lang="tr-TR" dirty="0" smtClean="0"/>
              <a:t> </a:t>
            </a:r>
            <a:r>
              <a:rPr lang="tr-TR" dirty="0" err="1" smtClean="0"/>
              <a:t>with</a:t>
            </a:r>
            <a:r>
              <a:rPr lang="tr-TR" dirty="0" smtClean="0"/>
              <a:t> </a:t>
            </a:r>
            <a:r>
              <a:rPr lang="tr-TR" dirty="0" err="1" smtClean="0"/>
              <a:t>sexual</a:t>
            </a:r>
            <a:r>
              <a:rPr lang="tr-TR" dirty="0" smtClean="0"/>
              <a:t> </a:t>
            </a:r>
            <a:r>
              <a:rPr lang="tr-TR" dirty="0" err="1" smtClean="0"/>
              <a:t>instincts</a:t>
            </a:r>
            <a:r>
              <a:rPr lang="tr-TR" dirty="0" smtClean="0"/>
              <a:t> </a:t>
            </a:r>
            <a:r>
              <a:rPr lang="tr-TR" dirty="0" err="1" smtClean="0"/>
              <a:t>and</a:t>
            </a:r>
            <a:r>
              <a:rPr lang="tr-TR" dirty="0" smtClean="0"/>
              <a:t> </a:t>
            </a:r>
            <a:r>
              <a:rPr lang="tr-TR" dirty="0" err="1" smtClean="0"/>
              <a:t>also</a:t>
            </a:r>
            <a:r>
              <a:rPr lang="tr-TR" dirty="0" smtClean="0"/>
              <a:t> a </a:t>
            </a:r>
            <a:r>
              <a:rPr lang="tr-TR" dirty="0" err="1" smtClean="0"/>
              <a:t>desire</a:t>
            </a:r>
            <a:r>
              <a:rPr lang="tr-TR" dirty="0" smtClean="0"/>
              <a:t> </a:t>
            </a:r>
            <a:r>
              <a:rPr lang="tr-TR" dirty="0" err="1" smtClean="0"/>
              <a:t>for</a:t>
            </a:r>
            <a:r>
              <a:rPr lang="tr-TR" dirty="0" smtClean="0"/>
              <a:t> </a:t>
            </a:r>
            <a:r>
              <a:rPr lang="tr-TR" dirty="0" err="1" smtClean="0"/>
              <a:t>inactivity</a:t>
            </a:r>
            <a:r>
              <a:rPr lang="tr-TR" dirty="0" smtClean="0"/>
              <a:t>, </a:t>
            </a:r>
            <a:r>
              <a:rPr lang="tr-TR" dirty="0" err="1" smtClean="0"/>
              <a:t>that</a:t>
            </a:r>
            <a:r>
              <a:rPr lang="tr-TR" dirty="0" smtClean="0"/>
              <a:t> is, </a:t>
            </a:r>
            <a:r>
              <a:rPr lang="tr-TR" dirty="0" err="1" smtClean="0"/>
              <a:t>the</a:t>
            </a:r>
            <a:r>
              <a:rPr lang="tr-TR" dirty="0" smtClean="0"/>
              <a:t> </a:t>
            </a:r>
            <a:r>
              <a:rPr lang="tr-TR" dirty="0" err="1" smtClean="0"/>
              <a:t>sexual</a:t>
            </a:r>
            <a:r>
              <a:rPr lang="tr-TR" dirty="0" smtClean="0"/>
              <a:t> </a:t>
            </a:r>
            <a:r>
              <a:rPr lang="tr-TR" dirty="0" err="1" smtClean="0"/>
              <a:t>desire</a:t>
            </a:r>
            <a:r>
              <a:rPr lang="tr-TR" dirty="0" smtClean="0"/>
              <a:t> </a:t>
            </a:r>
            <a:r>
              <a:rPr lang="tr-TR" dirty="0" err="1" smtClean="0"/>
              <a:t>and</a:t>
            </a:r>
            <a:r>
              <a:rPr lang="tr-TR" dirty="0" smtClean="0"/>
              <a:t> </a:t>
            </a:r>
            <a:r>
              <a:rPr lang="tr-TR" dirty="0" err="1" smtClean="0"/>
              <a:t>suppression</a:t>
            </a:r>
            <a:r>
              <a:rPr lang="tr-TR" dirty="0" smtClean="0"/>
              <a:t> of it .</a:t>
            </a:r>
          </a:p>
          <a:p>
            <a:pPr marL="0" indent="0">
              <a:buNone/>
            </a:pPr>
            <a:r>
              <a:rPr lang="tr-TR" dirty="0" err="1" smtClean="0"/>
              <a:t>The</a:t>
            </a:r>
            <a:r>
              <a:rPr lang="tr-TR" dirty="0" smtClean="0"/>
              <a:t> </a:t>
            </a:r>
            <a:r>
              <a:rPr lang="tr-TR" dirty="0" err="1" smtClean="0"/>
              <a:t>image</a:t>
            </a:r>
            <a:r>
              <a:rPr lang="tr-TR" dirty="0" smtClean="0"/>
              <a:t> of </a:t>
            </a:r>
            <a:r>
              <a:rPr lang="tr-TR" dirty="0" err="1" smtClean="0"/>
              <a:t>fog</a:t>
            </a:r>
            <a:r>
              <a:rPr lang="tr-TR" dirty="0" smtClean="0"/>
              <a:t>  </a:t>
            </a:r>
            <a:r>
              <a:rPr lang="tr-TR" dirty="0" err="1" smtClean="0"/>
              <a:t>also</a:t>
            </a:r>
            <a:r>
              <a:rPr lang="tr-TR" dirty="0" smtClean="0"/>
              <a:t> </a:t>
            </a:r>
            <a:r>
              <a:rPr lang="tr-TR" dirty="0" err="1" smtClean="0"/>
              <a:t>enchances</a:t>
            </a:r>
            <a:r>
              <a:rPr lang="tr-TR" dirty="0" smtClean="0"/>
              <a:t> </a:t>
            </a:r>
            <a:r>
              <a:rPr lang="tr-TR" dirty="0" err="1" smtClean="0"/>
              <a:t>the</a:t>
            </a:r>
            <a:r>
              <a:rPr lang="tr-TR" dirty="0" smtClean="0"/>
              <a:t> </a:t>
            </a:r>
            <a:r>
              <a:rPr lang="tr-TR" dirty="0" err="1" smtClean="0"/>
              <a:t>image</a:t>
            </a:r>
            <a:r>
              <a:rPr lang="tr-TR" dirty="0" smtClean="0"/>
              <a:t> of </a:t>
            </a:r>
            <a:r>
              <a:rPr lang="tr-TR" dirty="0" err="1" smtClean="0">
                <a:solidFill>
                  <a:srgbClr val="FF0000"/>
                </a:solidFill>
              </a:rPr>
              <a:t>etherised</a:t>
            </a:r>
            <a:r>
              <a:rPr lang="tr-TR" dirty="0" smtClean="0"/>
              <a:t>  </a:t>
            </a:r>
            <a:r>
              <a:rPr lang="tr-TR" dirty="0" err="1" smtClean="0"/>
              <a:t>patient</a:t>
            </a:r>
            <a:r>
              <a:rPr lang="tr-TR" dirty="0" smtClean="0"/>
              <a:t> as it </a:t>
            </a:r>
            <a:r>
              <a:rPr lang="tr-TR" dirty="0" err="1" smtClean="0"/>
              <a:t>suggests</a:t>
            </a:r>
            <a:r>
              <a:rPr lang="tr-TR" dirty="0" smtClean="0"/>
              <a:t> </a:t>
            </a:r>
            <a:r>
              <a:rPr lang="tr-TR" dirty="0" err="1" smtClean="0"/>
              <a:t>both</a:t>
            </a:r>
            <a:r>
              <a:rPr lang="tr-TR" dirty="0" smtClean="0"/>
              <a:t> </a:t>
            </a:r>
            <a:r>
              <a:rPr lang="tr-TR" dirty="0" err="1" smtClean="0"/>
              <a:t>activity</a:t>
            </a:r>
            <a:r>
              <a:rPr lang="tr-TR" dirty="0" smtClean="0"/>
              <a:t>  </a:t>
            </a:r>
            <a:r>
              <a:rPr lang="tr-TR" dirty="0" err="1" smtClean="0"/>
              <a:t>and</a:t>
            </a:r>
            <a:r>
              <a:rPr lang="tr-TR" dirty="0" smtClean="0"/>
              <a:t> </a:t>
            </a:r>
            <a:r>
              <a:rPr lang="tr-TR" dirty="0" err="1" smtClean="0"/>
              <a:t>the</a:t>
            </a:r>
            <a:r>
              <a:rPr lang="tr-TR" dirty="0" smtClean="0"/>
              <a:t> </a:t>
            </a:r>
            <a:r>
              <a:rPr lang="tr-TR" dirty="0" err="1" smtClean="0"/>
              <a:t>suppression</a:t>
            </a:r>
            <a:r>
              <a:rPr lang="tr-TR" dirty="0" smtClean="0"/>
              <a:t> of it. </a:t>
            </a:r>
            <a:r>
              <a:rPr lang="tr-TR" dirty="0" err="1" smtClean="0"/>
              <a:t>It</a:t>
            </a:r>
            <a:r>
              <a:rPr lang="tr-TR" dirty="0" smtClean="0"/>
              <a:t> is </a:t>
            </a:r>
            <a:r>
              <a:rPr lang="tr-TR" dirty="0" err="1" smtClean="0"/>
              <a:t>like</a:t>
            </a:r>
            <a:r>
              <a:rPr lang="tr-TR" dirty="0" smtClean="0"/>
              <a:t> a </a:t>
            </a:r>
            <a:r>
              <a:rPr lang="tr-TR" dirty="0" err="1" smtClean="0"/>
              <a:t>yellow</a:t>
            </a:r>
            <a:r>
              <a:rPr lang="tr-TR" dirty="0" smtClean="0"/>
              <a:t> </a:t>
            </a:r>
            <a:r>
              <a:rPr lang="tr-TR" dirty="0" err="1" smtClean="0"/>
              <a:t>cat</a:t>
            </a:r>
            <a:r>
              <a:rPr lang="tr-TR" dirty="0" smtClean="0"/>
              <a:t> , </a:t>
            </a:r>
            <a:r>
              <a:rPr lang="tr-TR" dirty="0" err="1" smtClean="0"/>
              <a:t>dirty</a:t>
            </a:r>
            <a:r>
              <a:rPr lang="tr-TR" dirty="0" smtClean="0"/>
              <a:t>, </a:t>
            </a:r>
            <a:r>
              <a:rPr lang="tr-TR" dirty="0" err="1" smtClean="0"/>
              <a:t>and</a:t>
            </a:r>
            <a:r>
              <a:rPr lang="tr-TR" dirty="0" smtClean="0"/>
              <a:t> </a:t>
            </a:r>
            <a:r>
              <a:rPr lang="tr-TR" dirty="0" err="1" smtClean="0"/>
              <a:t>wet</a:t>
            </a:r>
            <a:r>
              <a:rPr lang="tr-TR" dirty="0" smtClean="0"/>
              <a:t>:</a:t>
            </a:r>
          </a:p>
          <a:p>
            <a:pPr marL="0" indent="0">
              <a:buNone/>
            </a:pPr>
            <a:r>
              <a:rPr lang="tr-TR" sz="1800" dirty="0" err="1" smtClean="0">
                <a:solidFill>
                  <a:srgbClr val="FF0000"/>
                </a:solidFill>
              </a:rPr>
              <a:t>The</a:t>
            </a:r>
            <a:r>
              <a:rPr lang="tr-TR" sz="1800" dirty="0" smtClean="0">
                <a:solidFill>
                  <a:srgbClr val="FF0000"/>
                </a:solidFill>
              </a:rPr>
              <a:t> </a:t>
            </a:r>
            <a:r>
              <a:rPr lang="tr-TR" sz="1800" dirty="0" err="1" smtClean="0">
                <a:solidFill>
                  <a:srgbClr val="FF0000"/>
                </a:solidFill>
              </a:rPr>
              <a:t>yellow</a:t>
            </a:r>
            <a:r>
              <a:rPr lang="tr-TR" sz="1800" dirty="0" smtClean="0">
                <a:solidFill>
                  <a:srgbClr val="FF0000"/>
                </a:solidFill>
              </a:rPr>
              <a:t> </a:t>
            </a:r>
            <a:r>
              <a:rPr lang="tr-TR" sz="1800" dirty="0" err="1" smtClean="0">
                <a:solidFill>
                  <a:srgbClr val="FF0000"/>
                </a:solidFill>
              </a:rPr>
              <a:t>fog</a:t>
            </a:r>
            <a:r>
              <a:rPr lang="tr-TR" sz="1800" dirty="0" smtClean="0">
                <a:solidFill>
                  <a:srgbClr val="FF0000"/>
                </a:solidFill>
              </a:rPr>
              <a:t> </a:t>
            </a:r>
            <a:r>
              <a:rPr lang="tr-TR" sz="1800" dirty="0" err="1" smtClean="0"/>
              <a:t>that</a:t>
            </a:r>
            <a:r>
              <a:rPr lang="tr-TR" sz="1800" dirty="0" smtClean="0"/>
              <a:t> </a:t>
            </a:r>
            <a:r>
              <a:rPr lang="tr-TR" sz="1800" dirty="0" err="1" smtClean="0"/>
              <a:t>rubs</a:t>
            </a:r>
            <a:r>
              <a:rPr lang="tr-TR" sz="1800" dirty="0" smtClean="0"/>
              <a:t> </a:t>
            </a:r>
            <a:r>
              <a:rPr lang="tr-TR" sz="1800" dirty="0" err="1" smtClean="0"/>
              <a:t>its</a:t>
            </a:r>
            <a:r>
              <a:rPr lang="tr-TR" sz="1800" dirty="0" smtClean="0"/>
              <a:t> </a:t>
            </a:r>
            <a:r>
              <a:rPr lang="tr-TR" sz="1800" dirty="0" err="1" smtClean="0"/>
              <a:t>back</a:t>
            </a:r>
            <a:r>
              <a:rPr lang="tr-TR" sz="1800" dirty="0" smtClean="0"/>
              <a:t> </a:t>
            </a:r>
            <a:r>
              <a:rPr lang="tr-TR" sz="1800" dirty="0" err="1" smtClean="0"/>
              <a:t>upon</a:t>
            </a:r>
            <a:r>
              <a:rPr lang="tr-TR" sz="1800" dirty="0" smtClean="0"/>
              <a:t> </a:t>
            </a:r>
            <a:r>
              <a:rPr lang="tr-TR" sz="1800" dirty="0" err="1" smtClean="0"/>
              <a:t>the</a:t>
            </a:r>
            <a:r>
              <a:rPr lang="tr-TR" sz="1800" dirty="0" smtClean="0"/>
              <a:t> </a:t>
            </a:r>
            <a:r>
              <a:rPr lang="tr-TR" sz="1800" dirty="0" err="1" smtClean="0"/>
              <a:t>window-panes</a:t>
            </a:r>
            <a:r>
              <a:rPr lang="tr-TR" sz="1800" dirty="0" smtClean="0"/>
              <a:t>,</a:t>
            </a:r>
          </a:p>
          <a:p>
            <a:pPr marL="0" indent="0">
              <a:buNone/>
            </a:pPr>
            <a:r>
              <a:rPr lang="tr-TR" sz="1800" dirty="0" err="1" smtClean="0">
                <a:solidFill>
                  <a:srgbClr val="FF0000"/>
                </a:solidFill>
              </a:rPr>
              <a:t>The</a:t>
            </a:r>
            <a:r>
              <a:rPr lang="tr-TR" sz="1800" dirty="0" smtClean="0">
                <a:solidFill>
                  <a:srgbClr val="FF0000"/>
                </a:solidFill>
              </a:rPr>
              <a:t> </a:t>
            </a:r>
            <a:r>
              <a:rPr lang="tr-TR" sz="1800" dirty="0" err="1" smtClean="0">
                <a:solidFill>
                  <a:srgbClr val="FF0000"/>
                </a:solidFill>
              </a:rPr>
              <a:t>yellow</a:t>
            </a:r>
            <a:r>
              <a:rPr lang="tr-TR" sz="1800" dirty="0" smtClean="0">
                <a:solidFill>
                  <a:srgbClr val="FF0000"/>
                </a:solidFill>
              </a:rPr>
              <a:t> </a:t>
            </a:r>
            <a:r>
              <a:rPr lang="tr-TR" sz="1800" dirty="0" err="1" smtClean="0">
                <a:solidFill>
                  <a:srgbClr val="FF0000"/>
                </a:solidFill>
              </a:rPr>
              <a:t>smoke</a:t>
            </a:r>
            <a:r>
              <a:rPr lang="tr-TR" sz="1800" dirty="0" smtClean="0">
                <a:solidFill>
                  <a:srgbClr val="FF0000"/>
                </a:solidFill>
              </a:rPr>
              <a:t> </a:t>
            </a:r>
            <a:r>
              <a:rPr lang="tr-TR" sz="1800" dirty="0" err="1" smtClean="0"/>
              <a:t>that</a:t>
            </a:r>
            <a:r>
              <a:rPr lang="tr-TR" sz="1800" dirty="0" smtClean="0"/>
              <a:t> </a:t>
            </a:r>
            <a:r>
              <a:rPr lang="tr-TR" sz="1800" dirty="0" err="1" smtClean="0"/>
              <a:t>rubs</a:t>
            </a:r>
            <a:r>
              <a:rPr lang="tr-TR" sz="1800" dirty="0" smtClean="0"/>
              <a:t> </a:t>
            </a:r>
            <a:r>
              <a:rPr lang="tr-TR" sz="1800" dirty="0" err="1" smtClean="0"/>
              <a:t>its</a:t>
            </a:r>
            <a:r>
              <a:rPr lang="tr-TR" sz="1800" dirty="0" smtClean="0"/>
              <a:t> </a:t>
            </a:r>
            <a:r>
              <a:rPr lang="tr-TR" sz="1800" dirty="0" err="1" smtClean="0"/>
              <a:t>muzzle</a:t>
            </a:r>
            <a:r>
              <a:rPr lang="tr-TR" sz="1800" dirty="0" smtClean="0"/>
              <a:t> on </a:t>
            </a:r>
            <a:r>
              <a:rPr lang="tr-TR" sz="1800" dirty="0" err="1" smtClean="0"/>
              <a:t>the</a:t>
            </a:r>
            <a:r>
              <a:rPr lang="tr-TR" sz="1800" dirty="0" smtClean="0"/>
              <a:t> </a:t>
            </a:r>
            <a:r>
              <a:rPr lang="tr-TR" sz="1800" dirty="0" err="1" smtClean="0"/>
              <a:t>window-panes</a:t>
            </a:r>
            <a:endParaRPr lang="tr-TR" sz="1800" dirty="0" smtClean="0"/>
          </a:p>
          <a:p>
            <a:pPr marL="0" indent="0">
              <a:buNone/>
            </a:pPr>
            <a:r>
              <a:rPr lang="tr-TR" sz="1800" dirty="0" err="1" smtClean="0"/>
              <a:t>Licked</a:t>
            </a:r>
            <a:r>
              <a:rPr lang="tr-TR" sz="1800" dirty="0" smtClean="0"/>
              <a:t> </a:t>
            </a:r>
            <a:r>
              <a:rPr lang="tr-TR" sz="1800" dirty="0" err="1" smtClean="0"/>
              <a:t>its</a:t>
            </a:r>
            <a:r>
              <a:rPr lang="tr-TR" sz="1800" dirty="0" smtClean="0"/>
              <a:t> </a:t>
            </a:r>
            <a:r>
              <a:rPr lang="tr-TR" sz="1800" dirty="0" err="1" smtClean="0"/>
              <a:t>tongue</a:t>
            </a:r>
            <a:r>
              <a:rPr lang="tr-TR" sz="1800" dirty="0" smtClean="0"/>
              <a:t> </a:t>
            </a:r>
            <a:r>
              <a:rPr lang="tr-TR" sz="1800" dirty="0" err="1" smtClean="0"/>
              <a:t>into</a:t>
            </a:r>
            <a:r>
              <a:rPr lang="tr-TR" sz="1800" dirty="0" smtClean="0"/>
              <a:t> </a:t>
            </a:r>
            <a:r>
              <a:rPr lang="tr-TR" sz="1800" dirty="0" err="1" smtClean="0"/>
              <a:t>the</a:t>
            </a:r>
            <a:r>
              <a:rPr lang="tr-TR" sz="1800" dirty="0" smtClean="0"/>
              <a:t> </a:t>
            </a:r>
            <a:r>
              <a:rPr lang="tr-TR" sz="1800" dirty="0" err="1" smtClean="0"/>
              <a:t>corners</a:t>
            </a:r>
            <a:r>
              <a:rPr lang="tr-TR" sz="1800" dirty="0" smtClean="0"/>
              <a:t> of </a:t>
            </a:r>
            <a:r>
              <a:rPr lang="tr-TR" sz="1800" dirty="0" err="1" smtClean="0"/>
              <a:t>the</a:t>
            </a:r>
            <a:r>
              <a:rPr lang="tr-TR" sz="1800" dirty="0" smtClean="0"/>
              <a:t> </a:t>
            </a:r>
            <a:r>
              <a:rPr lang="tr-TR" sz="1800" dirty="0" err="1" smtClean="0"/>
              <a:t>evening</a:t>
            </a:r>
            <a:r>
              <a:rPr lang="tr-TR" sz="1800" dirty="0" smtClean="0"/>
              <a:t>,</a:t>
            </a:r>
          </a:p>
          <a:p>
            <a:pPr marL="0" indent="0">
              <a:buNone/>
            </a:pPr>
            <a:r>
              <a:rPr lang="tr-TR" sz="1800" dirty="0" err="1" smtClean="0"/>
              <a:t>Lingered</a:t>
            </a:r>
            <a:r>
              <a:rPr lang="tr-TR" sz="1800" dirty="0" smtClean="0"/>
              <a:t> </a:t>
            </a:r>
            <a:r>
              <a:rPr lang="tr-TR" sz="1800" dirty="0" err="1" smtClean="0"/>
              <a:t>upon</a:t>
            </a:r>
            <a:r>
              <a:rPr lang="tr-TR" sz="1800" dirty="0" smtClean="0"/>
              <a:t> </a:t>
            </a:r>
            <a:r>
              <a:rPr lang="tr-TR" sz="1800" dirty="0" err="1" smtClean="0"/>
              <a:t>the</a:t>
            </a:r>
            <a:r>
              <a:rPr lang="tr-TR" sz="1800" dirty="0" smtClean="0"/>
              <a:t> </a:t>
            </a:r>
            <a:r>
              <a:rPr lang="tr-TR" sz="1800" dirty="0" err="1" smtClean="0"/>
              <a:t>pools</a:t>
            </a:r>
            <a:r>
              <a:rPr lang="tr-TR" sz="1800" dirty="0" smtClean="0"/>
              <a:t> </a:t>
            </a:r>
            <a:r>
              <a:rPr lang="tr-TR" sz="1800" dirty="0" err="1" smtClean="0"/>
              <a:t>that</a:t>
            </a:r>
            <a:r>
              <a:rPr lang="tr-TR" sz="1800" dirty="0" smtClean="0"/>
              <a:t> </a:t>
            </a:r>
            <a:r>
              <a:rPr lang="tr-TR" sz="1800" dirty="0" err="1" smtClean="0"/>
              <a:t>stand</a:t>
            </a:r>
            <a:r>
              <a:rPr lang="tr-TR" sz="1800" dirty="0" smtClean="0"/>
              <a:t> in </a:t>
            </a:r>
            <a:r>
              <a:rPr lang="tr-TR" sz="1800" dirty="0" err="1" smtClean="0"/>
              <a:t>drains</a:t>
            </a:r>
            <a:r>
              <a:rPr lang="tr-TR" sz="1800" dirty="0" smtClean="0"/>
              <a:t> (15-18)</a:t>
            </a:r>
          </a:p>
        </p:txBody>
      </p:sp>
    </p:spTree>
    <p:extLst>
      <p:ext uri="{BB962C8B-B14F-4D97-AF65-F5344CB8AC3E}">
        <p14:creationId xmlns:p14="http://schemas.microsoft.com/office/powerpoint/2010/main" val="3547615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r>
              <a:rPr lang="tr-TR" dirty="0" smtClean="0"/>
              <a:t/>
            </a:r>
            <a:br>
              <a:rPr lang="tr-TR" dirty="0" smtClean="0"/>
            </a:br>
            <a:endParaRPr lang="tr-TR" dirty="0"/>
          </a:p>
        </p:txBody>
      </p:sp>
      <p:sp>
        <p:nvSpPr>
          <p:cNvPr id="3" name="İçerik Yer Tutucusu 2"/>
          <p:cNvSpPr>
            <a:spLocks noGrp="1"/>
          </p:cNvSpPr>
          <p:nvPr>
            <p:ph sz="quarter" idx="1"/>
          </p:nvPr>
        </p:nvSpPr>
        <p:spPr>
          <a:xfrm>
            <a:off x="107504" y="0"/>
            <a:ext cx="9036496" cy="6858000"/>
          </a:xfrm>
        </p:spPr>
        <p:txBody>
          <a:bodyPr/>
          <a:lstStyle/>
          <a:p>
            <a:endParaRPr lang="tr-TR" dirty="0" smtClean="0"/>
          </a:p>
          <a:p>
            <a:r>
              <a:rPr lang="tr-TR" dirty="0" smtClean="0"/>
              <a:t>Through </a:t>
            </a:r>
            <a:r>
              <a:rPr lang="tr-TR" dirty="0" err="1" smtClean="0"/>
              <a:t>the</a:t>
            </a:r>
            <a:r>
              <a:rPr lang="tr-TR" dirty="0" smtClean="0"/>
              <a:t> </a:t>
            </a:r>
            <a:r>
              <a:rPr lang="tr-TR" dirty="0" err="1" smtClean="0"/>
              <a:t>cat-like</a:t>
            </a:r>
            <a:r>
              <a:rPr lang="tr-TR" dirty="0" smtClean="0"/>
              <a:t> </a:t>
            </a:r>
            <a:r>
              <a:rPr lang="tr-TR" dirty="0" err="1" smtClean="0"/>
              <a:t>characteristics</a:t>
            </a:r>
            <a:r>
              <a:rPr lang="tr-TR" dirty="0" smtClean="0"/>
              <a:t> of  </a:t>
            </a:r>
            <a:r>
              <a:rPr lang="tr-TR" dirty="0" err="1" smtClean="0"/>
              <a:t>the</a:t>
            </a:r>
            <a:r>
              <a:rPr lang="tr-TR" dirty="0" smtClean="0"/>
              <a:t> </a:t>
            </a:r>
            <a:r>
              <a:rPr lang="tr-TR" dirty="0" err="1" smtClean="0"/>
              <a:t>yellow</a:t>
            </a:r>
            <a:r>
              <a:rPr lang="tr-TR" dirty="0" smtClean="0"/>
              <a:t> </a:t>
            </a:r>
            <a:r>
              <a:rPr lang="tr-TR" dirty="0" err="1" smtClean="0"/>
              <a:t>smoke</a:t>
            </a:r>
            <a:r>
              <a:rPr lang="tr-TR" dirty="0" smtClean="0"/>
              <a:t>, he </a:t>
            </a:r>
            <a:r>
              <a:rPr lang="tr-TR" dirty="0" err="1" smtClean="0"/>
              <a:t>gives</a:t>
            </a:r>
            <a:r>
              <a:rPr lang="tr-TR" dirty="0" smtClean="0"/>
              <a:t> </a:t>
            </a:r>
            <a:r>
              <a:rPr lang="tr-TR" dirty="0" err="1" smtClean="0"/>
              <a:t>expression</a:t>
            </a:r>
            <a:r>
              <a:rPr lang="tr-TR" dirty="0" smtClean="0"/>
              <a:t> </a:t>
            </a:r>
            <a:r>
              <a:rPr lang="tr-TR" dirty="0" err="1" smtClean="0"/>
              <a:t>to</a:t>
            </a:r>
            <a:r>
              <a:rPr lang="tr-TR" dirty="0" smtClean="0"/>
              <a:t> his </a:t>
            </a:r>
            <a:r>
              <a:rPr lang="tr-TR" dirty="0" err="1" smtClean="0"/>
              <a:t>own</a:t>
            </a:r>
            <a:r>
              <a:rPr lang="tr-TR" dirty="0" smtClean="0"/>
              <a:t> </a:t>
            </a:r>
            <a:r>
              <a:rPr lang="tr-TR" dirty="0" err="1" smtClean="0"/>
              <a:t>desire</a:t>
            </a:r>
            <a:r>
              <a:rPr lang="tr-TR" dirty="0" smtClean="0"/>
              <a:t> </a:t>
            </a:r>
            <a:r>
              <a:rPr lang="tr-TR" dirty="0" err="1" smtClean="0"/>
              <a:t>for</a:t>
            </a:r>
            <a:r>
              <a:rPr lang="tr-TR" dirty="0" smtClean="0"/>
              <a:t> </a:t>
            </a:r>
            <a:r>
              <a:rPr lang="tr-TR" dirty="0" err="1" smtClean="0"/>
              <a:t>narcissistic</a:t>
            </a:r>
            <a:r>
              <a:rPr lang="tr-TR" dirty="0" smtClean="0"/>
              <a:t> self-</a:t>
            </a:r>
            <a:r>
              <a:rPr lang="tr-TR" dirty="0" err="1" smtClean="0"/>
              <a:t>sufficiency</a:t>
            </a:r>
            <a:r>
              <a:rPr lang="tr-TR" dirty="0" smtClean="0"/>
              <a:t> </a:t>
            </a:r>
            <a:r>
              <a:rPr lang="tr-TR" dirty="0" err="1" smtClean="0"/>
              <a:t>and</a:t>
            </a:r>
            <a:r>
              <a:rPr lang="tr-TR" dirty="0" smtClean="0"/>
              <a:t> his </a:t>
            </a:r>
            <a:r>
              <a:rPr lang="tr-TR" dirty="0" err="1" smtClean="0"/>
              <a:t>own</a:t>
            </a:r>
            <a:r>
              <a:rPr lang="tr-TR" dirty="0" smtClean="0"/>
              <a:t> </a:t>
            </a:r>
            <a:r>
              <a:rPr lang="tr-TR" dirty="0" err="1" smtClean="0"/>
              <a:t>surrender</a:t>
            </a:r>
            <a:r>
              <a:rPr lang="tr-TR" dirty="0" smtClean="0"/>
              <a:t> </a:t>
            </a:r>
            <a:r>
              <a:rPr lang="tr-TR" dirty="0" err="1" smtClean="0"/>
              <a:t>to</a:t>
            </a:r>
            <a:r>
              <a:rPr lang="tr-TR" dirty="0" smtClean="0"/>
              <a:t> </a:t>
            </a:r>
            <a:r>
              <a:rPr lang="tr-TR" dirty="0" err="1" smtClean="0"/>
              <a:t>subjective</a:t>
            </a:r>
            <a:r>
              <a:rPr lang="tr-TR" dirty="0" smtClean="0"/>
              <a:t> </a:t>
            </a:r>
            <a:r>
              <a:rPr lang="tr-TR" dirty="0" err="1" smtClean="0"/>
              <a:t>musings</a:t>
            </a:r>
            <a:r>
              <a:rPr lang="tr-TR" dirty="0" smtClean="0"/>
              <a:t>. </a:t>
            </a:r>
          </a:p>
          <a:p>
            <a:r>
              <a:rPr lang="tr-TR" dirty="0" err="1" smtClean="0"/>
              <a:t>In</a:t>
            </a:r>
            <a:r>
              <a:rPr lang="tr-TR" dirty="0" smtClean="0"/>
              <a:t> </a:t>
            </a:r>
            <a:r>
              <a:rPr lang="tr-TR" dirty="0" err="1" smtClean="0"/>
              <a:t>the</a:t>
            </a:r>
            <a:r>
              <a:rPr lang="tr-TR" dirty="0" smtClean="0"/>
              <a:t> </a:t>
            </a:r>
            <a:r>
              <a:rPr lang="tr-TR" dirty="0" err="1" smtClean="0"/>
              <a:t>fog</a:t>
            </a:r>
            <a:r>
              <a:rPr lang="tr-TR" dirty="0" smtClean="0"/>
              <a:t>, </a:t>
            </a:r>
            <a:r>
              <a:rPr lang="tr-TR" dirty="0" err="1" smtClean="0"/>
              <a:t>there</a:t>
            </a:r>
            <a:r>
              <a:rPr lang="tr-TR" dirty="0" smtClean="0"/>
              <a:t> is </a:t>
            </a:r>
            <a:r>
              <a:rPr lang="tr-TR" dirty="0" err="1" smtClean="0"/>
              <a:t>also</a:t>
            </a:r>
            <a:r>
              <a:rPr lang="tr-TR" dirty="0" smtClean="0"/>
              <a:t> ‘’</a:t>
            </a:r>
            <a:r>
              <a:rPr lang="tr-TR" dirty="0" err="1" smtClean="0"/>
              <a:t>the</a:t>
            </a:r>
            <a:r>
              <a:rPr lang="tr-TR" dirty="0" smtClean="0"/>
              <a:t> </a:t>
            </a:r>
            <a:r>
              <a:rPr lang="tr-TR" dirty="0" err="1" smtClean="0"/>
              <a:t>compassionate</a:t>
            </a:r>
            <a:r>
              <a:rPr lang="tr-TR" dirty="0" smtClean="0"/>
              <a:t> </a:t>
            </a:r>
            <a:r>
              <a:rPr lang="tr-TR" dirty="0" err="1" smtClean="0"/>
              <a:t>prophetic</a:t>
            </a:r>
            <a:r>
              <a:rPr lang="tr-TR" dirty="0" smtClean="0"/>
              <a:t> </a:t>
            </a:r>
            <a:r>
              <a:rPr lang="tr-TR" dirty="0" err="1" smtClean="0"/>
              <a:t>vision</a:t>
            </a:r>
            <a:r>
              <a:rPr lang="tr-TR" dirty="0" smtClean="0"/>
              <a:t> of </a:t>
            </a:r>
            <a:r>
              <a:rPr lang="tr-TR" dirty="0" err="1" smtClean="0"/>
              <a:t>the</a:t>
            </a:r>
            <a:r>
              <a:rPr lang="tr-TR" dirty="0" smtClean="0"/>
              <a:t> </a:t>
            </a:r>
            <a:r>
              <a:rPr lang="tr-TR" dirty="0" err="1" smtClean="0"/>
              <a:t>city</a:t>
            </a:r>
            <a:r>
              <a:rPr lang="tr-TR" dirty="0" smtClean="0"/>
              <a:t> </a:t>
            </a:r>
            <a:r>
              <a:rPr lang="tr-TR" dirty="0" err="1" smtClean="0"/>
              <a:t>with</a:t>
            </a:r>
            <a:r>
              <a:rPr lang="tr-TR" dirty="0" smtClean="0"/>
              <a:t> </a:t>
            </a:r>
            <a:r>
              <a:rPr lang="tr-TR" dirty="0" err="1" smtClean="0"/>
              <a:t>its</a:t>
            </a:r>
            <a:r>
              <a:rPr lang="tr-TR" dirty="0" smtClean="0"/>
              <a:t> </a:t>
            </a:r>
            <a:r>
              <a:rPr lang="tr-TR" dirty="0" err="1" smtClean="0"/>
              <a:t>social</a:t>
            </a:r>
            <a:r>
              <a:rPr lang="tr-TR" dirty="0" smtClean="0"/>
              <a:t> </a:t>
            </a:r>
            <a:r>
              <a:rPr lang="tr-TR" dirty="0" err="1" smtClean="0"/>
              <a:t>isolation</a:t>
            </a:r>
            <a:r>
              <a:rPr lang="tr-TR" dirty="0" smtClean="0"/>
              <a:t> , </a:t>
            </a:r>
            <a:r>
              <a:rPr lang="tr-TR" dirty="0" err="1" smtClean="0"/>
              <a:t>which</a:t>
            </a:r>
            <a:r>
              <a:rPr lang="tr-TR" dirty="0" smtClean="0"/>
              <a:t> is </a:t>
            </a:r>
            <a:r>
              <a:rPr lang="tr-TR" dirty="0" err="1" smtClean="0"/>
              <a:t>also</a:t>
            </a:r>
            <a:r>
              <a:rPr lang="tr-TR" dirty="0" smtClean="0"/>
              <a:t> an </a:t>
            </a:r>
            <a:r>
              <a:rPr lang="tr-TR" dirty="0" err="1" smtClean="0"/>
              <a:t>objective</a:t>
            </a:r>
            <a:r>
              <a:rPr lang="tr-TR" dirty="0" smtClean="0"/>
              <a:t> </a:t>
            </a:r>
            <a:r>
              <a:rPr lang="tr-TR" dirty="0" err="1" smtClean="0"/>
              <a:t>correlative</a:t>
            </a:r>
            <a:r>
              <a:rPr lang="tr-TR" dirty="0" smtClean="0"/>
              <a:t> of </a:t>
            </a:r>
            <a:r>
              <a:rPr lang="tr-TR" dirty="0" err="1" smtClean="0"/>
              <a:t>Prufrock’s</a:t>
            </a:r>
            <a:r>
              <a:rPr lang="tr-TR" dirty="0" smtClean="0"/>
              <a:t> sense of </a:t>
            </a:r>
            <a:r>
              <a:rPr lang="tr-TR" dirty="0" err="1" smtClean="0"/>
              <a:t>isolation</a:t>
            </a:r>
            <a:r>
              <a:rPr lang="tr-TR" dirty="0" smtClean="0"/>
              <a:t>. </a:t>
            </a:r>
          </a:p>
          <a:p>
            <a:r>
              <a:rPr lang="tr-TR" dirty="0" err="1" smtClean="0"/>
              <a:t>With</a:t>
            </a:r>
            <a:r>
              <a:rPr lang="tr-TR" dirty="0" smtClean="0"/>
              <a:t> </a:t>
            </a:r>
            <a:r>
              <a:rPr lang="tr-TR" dirty="0" err="1" smtClean="0"/>
              <a:t>its</a:t>
            </a:r>
            <a:r>
              <a:rPr lang="tr-TR" dirty="0" smtClean="0"/>
              <a:t> </a:t>
            </a:r>
            <a:r>
              <a:rPr lang="tr-TR" dirty="0" err="1" smtClean="0"/>
              <a:t>ability</a:t>
            </a:r>
            <a:r>
              <a:rPr lang="tr-TR" dirty="0" smtClean="0"/>
              <a:t> </a:t>
            </a:r>
            <a:r>
              <a:rPr lang="tr-TR" dirty="0" err="1" smtClean="0"/>
              <a:t>to</a:t>
            </a:r>
            <a:r>
              <a:rPr lang="tr-TR" dirty="0" smtClean="0"/>
              <a:t> </a:t>
            </a:r>
            <a:r>
              <a:rPr lang="tr-TR" dirty="0" err="1" smtClean="0"/>
              <a:t>enter</a:t>
            </a:r>
            <a:r>
              <a:rPr lang="tr-TR" dirty="0" smtClean="0"/>
              <a:t> </a:t>
            </a:r>
            <a:r>
              <a:rPr lang="tr-TR" dirty="0" err="1" smtClean="0"/>
              <a:t>every</a:t>
            </a:r>
            <a:r>
              <a:rPr lang="tr-TR" dirty="0" smtClean="0"/>
              <a:t> </a:t>
            </a:r>
            <a:r>
              <a:rPr lang="tr-TR" dirty="0" err="1" smtClean="0"/>
              <a:t>where</a:t>
            </a:r>
            <a:r>
              <a:rPr lang="tr-TR" dirty="0" smtClean="0"/>
              <a:t>, </a:t>
            </a:r>
            <a:r>
              <a:rPr lang="tr-TR" dirty="0" err="1" smtClean="0"/>
              <a:t>the</a:t>
            </a:r>
            <a:r>
              <a:rPr lang="tr-TR" dirty="0" smtClean="0"/>
              <a:t> </a:t>
            </a:r>
            <a:r>
              <a:rPr lang="tr-TR" dirty="0" err="1" smtClean="0"/>
              <a:t>fog</a:t>
            </a:r>
            <a:r>
              <a:rPr lang="tr-TR" dirty="0" smtClean="0"/>
              <a:t> </a:t>
            </a:r>
            <a:r>
              <a:rPr lang="tr-TR" dirty="0" err="1" smtClean="0"/>
              <a:t>seems</a:t>
            </a:r>
            <a:r>
              <a:rPr lang="tr-TR" dirty="0" smtClean="0"/>
              <a:t> </a:t>
            </a:r>
            <a:r>
              <a:rPr lang="tr-TR" dirty="0" err="1" smtClean="0"/>
              <a:t>to</a:t>
            </a:r>
            <a:r>
              <a:rPr lang="tr-TR" dirty="0" smtClean="0"/>
              <a:t> </a:t>
            </a:r>
            <a:r>
              <a:rPr lang="tr-TR" dirty="0" err="1" smtClean="0"/>
              <a:t>enter</a:t>
            </a:r>
            <a:r>
              <a:rPr lang="tr-TR" dirty="0" smtClean="0"/>
              <a:t> </a:t>
            </a:r>
            <a:r>
              <a:rPr lang="tr-TR" dirty="0" err="1" smtClean="0"/>
              <a:t>Prufrock’s</a:t>
            </a:r>
            <a:r>
              <a:rPr lang="tr-TR" dirty="0" smtClean="0"/>
              <a:t> </a:t>
            </a:r>
            <a:r>
              <a:rPr lang="tr-TR" dirty="0" err="1" smtClean="0"/>
              <a:t>mind</a:t>
            </a:r>
            <a:r>
              <a:rPr lang="tr-TR" dirty="0" smtClean="0"/>
              <a:t> </a:t>
            </a:r>
            <a:r>
              <a:rPr lang="tr-TR" dirty="0" err="1" smtClean="0"/>
              <a:t>and</a:t>
            </a:r>
            <a:r>
              <a:rPr lang="tr-TR" dirty="0" smtClean="0"/>
              <a:t> </a:t>
            </a:r>
            <a:r>
              <a:rPr lang="tr-TR" dirty="0" err="1" smtClean="0"/>
              <a:t>creates</a:t>
            </a:r>
            <a:r>
              <a:rPr lang="tr-TR" dirty="0" smtClean="0"/>
              <a:t>  </a:t>
            </a:r>
            <a:r>
              <a:rPr lang="tr-TR" dirty="0" err="1" smtClean="0"/>
              <a:t>uncertainty</a:t>
            </a:r>
            <a:r>
              <a:rPr lang="tr-TR" dirty="0" smtClean="0"/>
              <a:t>  </a:t>
            </a:r>
            <a:r>
              <a:rPr lang="tr-TR" dirty="0" err="1" smtClean="0"/>
              <a:t>concerning</a:t>
            </a:r>
            <a:r>
              <a:rPr lang="tr-TR" dirty="0" smtClean="0"/>
              <a:t> </a:t>
            </a:r>
            <a:r>
              <a:rPr lang="tr-TR" dirty="0" err="1" smtClean="0"/>
              <a:t>the</a:t>
            </a:r>
            <a:r>
              <a:rPr lang="tr-TR" dirty="0" smtClean="0"/>
              <a:t> ‘’ </a:t>
            </a:r>
            <a:r>
              <a:rPr lang="tr-TR" dirty="0" err="1" smtClean="0"/>
              <a:t>overwhelming</a:t>
            </a:r>
            <a:r>
              <a:rPr lang="tr-TR" dirty="0" smtClean="0"/>
              <a:t> </a:t>
            </a:r>
            <a:r>
              <a:rPr lang="tr-TR" dirty="0" err="1" smtClean="0"/>
              <a:t>question</a:t>
            </a:r>
            <a:r>
              <a:rPr lang="tr-TR" dirty="0" smtClean="0"/>
              <a:t>’’</a:t>
            </a:r>
            <a:r>
              <a:rPr lang="tr-TR" dirty="0" err="1" smtClean="0"/>
              <a:t>and</a:t>
            </a:r>
            <a:r>
              <a:rPr lang="tr-TR" dirty="0" smtClean="0"/>
              <a:t> </a:t>
            </a:r>
            <a:r>
              <a:rPr lang="tr-TR" dirty="0" err="1" smtClean="0"/>
              <a:t>women</a:t>
            </a:r>
            <a:r>
              <a:rPr lang="tr-TR" dirty="0" smtClean="0"/>
              <a:t>. </a:t>
            </a:r>
            <a:r>
              <a:rPr lang="tr-TR" dirty="0" err="1" smtClean="0"/>
              <a:t>The</a:t>
            </a:r>
            <a:r>
              <a:rPr lang="tr-TR" dirty="0" smtClean="0"/>
              <a:t> </a:t>
            </a:r>
            <a:r>
              <a:rPr lang="tr-TR" dirty="0" err="1" smtClean="0"/>
              <a:t>fog</a:t>
            </a:r>
            <a:r>
              <a:rPr lang="tr-TR" dirty="0" smtClean="0"/>
              <a:t> in </a:t>
            </a:r>
            <a:r>
              <a:rPr lang="tr-TR" dirty="0" err="1" smtClean="0"/>
              <a:t>Prufrock</a:t>
            </a:r>
            <a:r>
              <a:rPr lang="tr-TR" dirty="0" smtClean="0"/>
              <a:t> ‘s </a:t>
            </a:r>
            <a:r>
              <a:rPr lang="tr-TR" dirty="0" err="1" smtClean="0"/>
              <a:t>mind</a:t>
            </a:r>
            <a:r>
              <a:rPr lang="tr-TR" dirty="0" smtClean="0"/>
              <a:t> </a:t>
            </a:r>
            <a:r>
              <a:rPr lang="tr-TR" dirty="0" err="1" smtClean="0"/>
              <a:t>blurs</a:t>
            </a:r>
            <a:r>
              <a:rPr lang="tr-TR" dirty="0" smtClean="0"/>
              <a:t> </a:t>
            </a:r>
            <a:r>
              <a:rPr lang="tr-TR" dirty="0" err="1" smtClean="0"/>
              <a:t>the</a:t>
            </a:r>
            <a:r>
              <a:rPr lang="tr-TR" dirty="0" smtClean="0"/>
              <a:t> </a:t>
            </a:r>
            <a:r>
              <a:rPr lang="tr-TR" dirty="0" err="1" smtClean="0"/>
              <a:t>sight</a:t>
            </a:r>
            <a:r>
              <a:rPr lang="tr-TR" dirty="0" smtClean="0"/>
              <a:t> </a:t>
            </a:r>
            <a:r>
              <a:rPr lang="tr-TR" dirty="0" err="1" smtClean="0"/>
              <a:t>and</a:t>
            </a:r>
            <a:r>
              <a:rPr lang="tr-TR" dirty="0" smtClean="0"/>
              <a:t> </a:t>
            </a:r>
            <a:r>
              <a:rPr lang="tr-TR" dirty="0" err="1" smtClean="0"/>
              <a:t>sound</a:t>
            </a:r>
            <a:r>
              <a:rPr lang="tr-TR" dirty="0" smtClean="0"/>
              <a:t> </a:t>
            </a:r>
            <a:r>
              <a:rPr lang="tr-TR" dirty="0" err="1" smtClean="0"/>
              <a:t>and</a:t>
            </a:r>
            <a:r>
              <a:rPr lang="tr-TR" dirty="0" smtClean="0"/>
              <a:t> it </a:t>
            </a:r>
            <a:r>
              <a:rPr lang="tr-TR" dirty="0" err="1" smtClean="0"/>
              <a:t>clouds</a:t>
            </a:r>
            <a:r>
              <a:rPr lang="tr-TR" dirty="0" smtClean="0"/>
              <a:t> his </a:t>
            </a:r>
            <a:r>
              <a:rPr lang="tr-TR" dirty="0" err="1" smtClean="0"/>
              <a:t>consciousness</a:t>
            </a:r>
            <a:r>
              <a:rPr lang="tr-TR" dirty="0" smtClean="0"/>
              <a:t>.</a:t>
            </a:r>
          </a:p>
          <a:p>
            <a:pPr marL="0" indent="0">
              <a:buNone/>
            </a:pPr>
            <a:endParaRPr lang="tr-TR" dirty="0"/>
          </a:p>
        </p:txBody>
      </p:sp>
    </p:spTree>
    <p:extLst>
      <p:ext uri="{BB962C8B-B14F-4D97-AF65-F5344CB8AC3E}">
        <p14:creationId xmlns:p14="http://schemas.microsoft.com/office/powerpoint/2010/main" val="3434052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Objective Correlative: </a:t>
            </a:r>
            <a:endParaRPr lang="tr-TR" dirty="0"/>
          </a:p>
        </p:txBody>
      </p:sp>
      <p:sp>
        <p:nvSpPr>
          <p:cNvPr id="3" name="İçerik Yer Tutucusu 2"/>
          <p:cNvSpPr>
            <a:spLocks noGrp="1"/>
          </p:cNvSpPr>
          <p:nvPr>
            <p:ph sz="quarter" idx="1"/>
          </p:nvPr>
        </p:nvSpPr>
        <p:spPr/>
        <p:txBody>
          <a:bodyPr>
            <a:normAutofit fontScale="92500" lnSpcReduction="20000"/>
          </a:bodyPr>
          <a:lstStyle/>
          <a:p>
            <a:r>
              <a:rPr lang="en-US" dirty="0" smtClean="0"/>
              <a:t>Apart </a:t>
            </a:r>
            <a:r>
              <a:rPr lang="en-US" dirty="0"/>
              <a:t>from the content, in the form Eliot uses objective correlative to relate feelings through the use of objects. </a:t>
            </a:r>
          </a:p>
          <a:p>
            <a:endParaRPr lang="en-US" dirty="0"/>
          </a:p>
          <a:p>
            <a:r>
              <a:rPr lang="en-US" dirty="0"/>
              <a:t>The American Painter Washington Allston first used the term "objective correlative" about 1840, but T. S. Eliot made it famous and revived it in his essay “Hamlet and His Problems‘’ as the only way of expressing emotion in the form of art, a set of objects, a situation, a chain of events</a:t>
            </a:r>
          </a:p>
          <a:p>
            <a:r>
              <a:rPr lang="en-US" dirty="0"/>
              <a:t>    which shall be the formula of that particular emotion;</a:t>
            </a:r>
          </a:p>
          <a:p>
            <a:r>
              <a:rPr lang="en-US" dirty="0"/>
              <a:t>    such that when the external facts, which must terminate</a:t>
            </a:r>
          </a:p>
          <a:p>
            <a:r>
              <a:rPr lang="en-US" dirty="0"/>
              <a:t>    in sensory experience, are given, the emotion is</a:t>
            </a:r>
          </a:p>
          <a:p>
            <a:r>
              <a:rPr lang="en-US" dirty="0"/>
              <a:t>    immediately evoked. ‘’(100).</a:t>
            </a:r>
          </a:p>
          <a:p>
            <a:endParaRPr lang="tr-TR" dirty="0"/>
          </a:p>
        </p:txBody>
      </p:sp>
    </p:spTree>
    <p:extLst>
      <p:ext uri="{BB962C8B-B14F-4D97-AF65-F5344CB8AC3E}">
        <p14:creationId xmlns:p14="http://schemas.microsoft.com/office/powerpoint/2010/main" val="1611506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0"/>
            <a:ext cx="7467600" cy="6473952"/>
          </a:xfrm>
        </p:spPr>
        <p:txBody>
          <a:bodyPr/>
          <a:lstStyle/>
          <a:p>
            <a:endParaRPr lang="tr-TR" dirty="0" smtClean="0"/>
          </a:p>
          <a:p>
            <a:r>
              <a:rPr lang="en-US" dirty="0"/>
              <a:t>Eliot derives the idea of ‘objective correlative’ from the symbolists. According to Eliot, the poet cannot communicate his emotions directly to the readers, he has to find some object suggestive of it and only then he can evoke the same emotion in his readers.</a:t>
            </a:r>
          </a:p>
          <a:p>
            <a:r>
              <a:rPr lang="en-US" dirty="0"/>
              <a:t>The principal innovation was that of the “psychological landscape. This landscape, by means of discontinuity, which was first developed in picturesque painting, effected the apposition of widely diverse objects as a means of establishing what Mr. Eliot has called an ‘objective correlative’ for a state of mind”. </a:t>
            </a:r>
          </a:p>
          <a:p>
            <a:endParaRPr lang="tr-TR" dirty="0"/>
          </a:p>
        </p:txBody>
      </p:sp>
    </p:spTree>
    <p:extLst>
      <p:ext uri="{BB962C8B-B14F-4D97-AF65-F5344CB8AC3E}">
        <p14:creationId xmlns:p14="http://schemas.microsoft.com/office/powerpoint/2010/main" val="778426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116632"/>
            <a:ext cx="7467600" cy="6357320"/>
          </a:xfrm>
        </p:spPr>
        <p:txBody>
          <a:bodyPr>
            <a:normAutofit fontScale="70000" lnSpcReduction="20000"/>
          </a:bodyPr>
          <a:lstStyle/>
          <a:p>
            <a:endParaRPr lang="tr-TR" dirty="0" smtClean="0"/>
          </a:p>
          <a:p>
            <a:pPr marL="0" indent="0">
              <a:buNone/>
            </a:pPr>
            <a:r>
              <a:rPr lang="en-US" dirty="0">
                <a:solidFill>
                  <a:srgbClr val="FF0000"/>
                </a:solidFill>
              </a:rPr>
              <a:t>’The Yellow fog </a:t>
            </a:r>
            <a:r>
              <a:rPr lang="en-US" dirty="0"/>
              <a:t>that rubs its back upon the window-panes,</a:t>
            </a:r>
          </a:p>
          <a:p>
            <a:pPr marL="0" indent="0">
              <a:buNone/>
            </a:pPr>
            <a:r>
              <a:rPr lang="en-US" dirty="0">
                <a:solidFill>
                  <a:srgbClr val="FF0000"/>
                </a:solidFill>
              </a:rPr>
              <a:t>The yellow smoke </a:t>
            </a:r>
            <a:r>
              <a:rPr lang="en-US" dirty="0"/>
              <a:t>that rubs its muzzle on the window-panes</a:t>
            </a:r>
          </a:p>
          <a:p>
            <a:pPr marL="0" indent="0">
              <a:buNone/>
            </a:pPr>
            <a:r>
              <a:rPr lang="en-US" dirty="0"/>
              <a:t>Licked its tongue into the corners of the evening,</a:t>
            </a:r>
          </a:p>
          <a:p>
            <a:pPr marL="0" indent="0">
              <a:buNone/>
            </a:pPr>
            <a:r>
              <a:rPr lang="en-US" dirty="0"/>
              <a:t>Lingered upon the pools that stand in drains, </a:t>
            </a:r>
          </a:p>
          <a:p>
            <a:pPr marL="0" indent="0">
              <a:buNone/>
            </a:pPr>
            <a:r>
              <a:rPr lang="en-US" dirty="0"/>
              <a:t>Let fall upon its back the soot that falls from chimneys</a:t>
            </a:r>
            <a:r>
              <a:rPr lang="en-US" dirty="0" smtClean="0"/>
              <a:t>,</a:t>
            </a:r>
            <a:endParaRPr lang="tr-TR" dirty="0" smtClean="0"/>
          </a:p>
          <a:p>
            <a:pPr marL="0" indent="0">
              <a:buNone/>
            </a:pPr>
            <a:r>
              <a:rPr lang="en-US" dirty="0" smtClean="0"/>
              <a:t>Slipped </a:t>
            </a:r>
            <a:r>
              <a:rPr lang="en-US" dirty="0"/>
              <a:t>by the terrace, made a sudden leap,</a:t>
            </a:r>
          </a:p>
          <a:p>
            <a:pPr marL="0" indent="0">
              <a:buNone/>
            </a:pPr>
            <a:r>
              <a:rPr lang="en-US" dirty="0"/>
              <a:t>And seeing that it was a soft October night,</a:t>
            </a:r>
          </a:p>
          <a:p>
            <a:pPr marL="0" indent="0">
              <a:buNone/>
            </a:pPr>
            <a:r>
              <a:rPr lang="en-US" dirty="0"/>
              <a:t>Curled once about the house, and fell asleep. (15-22</a:t>
            </a:r>
            <a:r>
              <a:rPr lang="en-US" dirty="0" smtClean="0"/>
              <a:t>)</a:t>
            </a:r>
            <a:endParaRPr lang="tr-TR" dirty="0" smtClean="0"/>
          </a:p>
          <a:p>
            <a:pPr marL="0" indent="0">
              <a:buNone/>
            </a:pPr>
            <a:endParaRPr lang="en-US" dirty="0"/>
          </a:p>
          <a:p>
            <a:r>
              <a:rPr lang="en-US" dirty="0" err="1"/>
              <a:t>Prufrock's</a:t>
            </a:r>
            <a:r>
              <a:rPr lang="en-US" dirty="0"/>
              <a:t> discontentment with his surroundings, loss, despair.</a:t>
            </a:r>
          </a:p>
          <a:p>
            <a:r>
              <a:rPr lang="en-US" dirty="0"/>
              <a:t>Describing two important facts by means of personification , concerning </a:t>
            </a:r>
            <a:r>
              <a:rPr lang="en-US" dirty="0" err="1"/>
              <a:t>Prufrock</a:t>
            </a:r>
            <a:r>
              <a:rPr lang="en-US" dirty="0"/>
              <a:t>. </a:t>
            </a:r>
          </a:p>
          <a:p>
            <a:r>
              <a:rPr lang="en-US" dirty="0"/>
              <a:t>The first, the women's world from which he has already escaped is</a:t>
            </a:r>
          </a:p>
          <a:p>
            <a:r>
              <a:rPr lang="en-US" dirty="0"/>
              <a:t>foggy and mysterious and it is difficult for the awkward </a:t>
            </a:r>
            <a:r>
              <a:rPr lang="en-US" dirty="0" err="1"/>
              <a:t>Prufrock</a:t>
            </a:r>
            <a:r>
              <a:rPr lang="en-US" dirty="0"/>
              <a:t> to</a:t>
            </a:r>
          </a:p>
          <a:p>
            <a:r>
              <a:rPr lang="en-US" dirty="0"/>
              <a:t>participate in its activities or even to understand it.</a:t>
            </a:r>
          </a:p>
          <a:p>
            <a:r>
              <a:rPr lang="en-US" dirty="0"/>
              <a:t> The second portrays </a:t>
            </a:r>
            <a:r>
              <a:rPr lang="en-US" dirty="0" err="1"/>
              <a:t>Prufrock</a:t>
            </a:r>
            <a:r>
              <a:rPr lang="en-US" dirty="0"/>
              <a:t> as a person who wishes to enter and intermingle in this world despite the fact that he is fully aware of his eternal defeat (isolated)</a:t>
            </a:r>
          </a:p>
          <a:p>
            <a:pPr marL="0" indent="0">
              <a:buNone/>
            </a:pPr>
            <a:r>
              <a:rPr lang="en-US" dirty="0"/>
              <a:t> </a:t>
            </a:r>
          </a:p>
          <a:p>
            <a:endParaRPr lang="tr-TR" dirty="0"/>
          </a:p>
        </p:txBody>
      </p:sp>
    </p:spTree>
    <p:extLst>
      <p:ext uri="{BB962C8B-B14F-4D97-AF65-F5344CB8AC3E}">
        <p14:creationId xmlns:p14="http://schemas.microsoft.com/office/powerpoint/2010/main" val="991293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964488" cy="6285312"/>
          </a:xfrm>
        </p:spPr>
        <p:txBody>
          <a:bodyPr/>
          <a:lstStyle/>
          <a:p>
            <a:endParaRPr lang="tr-TR" dirty="0" smtClean="0"/>
          </a:p>
          <a:p>
            <a:r>
              <a:rPr lang="tr-TR" dirty="0" err="1" smtClean="0"/>
              <a:t>Another</a:t>
            </a:r>
            <a:r>
              <a:rPr lang="tr-TR" dirty="0" smtClean="0"/>
              <a:t> </a:t>
            </a:r>
            <a:r>
              <a:rPr lang="tr-TR" dirty="0" err="1" smtClean="0"/>
              <a:t>objective</a:t>
            </a:r>
            <a:r>
              <a:rPr lang="tr-TR" dirty="0" smtClean="0"/>
              <a:t> </a:t>
            </a:r>
            <a:r>
              <a:rPr lang="tr-TR" dirty="0" err="1" smtClean="0"/>
              <a:t>correlative</a:t>
            </a:r>
            <a:r>
              <a:rPr lang="tr-TR" dirty="0" smtClean="0"/>
              <a:t> is </a:t>
            </a:r>
            <a:r>
              <a:rPr lang="tr-TR" dirty="0" err="1" smtClean="0"/>
              <a:t>the</a:t>
            </a:r>
            <a:r>
              <a:rPr lang="tr-TR" dirty="0" smtClean="0"/>
              <a:t> </a:t>
            </a:r>
            <a:r>
              <a:rPr lang="tr-TR" dirty="0" err="1" smtClean="0"/>
              <a:t>room</a:t>
            </a:r>
            <a:r>
              <a:rPr lang="tr-TR" dirty="0" smtClean="0"/>
              <a:t> </a:t>
            </a:r>
            <a:r>
              <a:rPr lang="tr-TR" dirty="0" err="1" smtClean="0"/>
              <a:t>which</a:t>
            </a:r>
            <a:r>
              <a:rPr lang="tr-TR" dirty="0" smtClean="0"/>
              <a:t> </a:t>
            </a:r>
            <a:r>
              <a:rPr lang="tr-TR" dirty="0" err="1" smtClean="0"/>
              <a:t>becomes</a:t>
            </a:r>
            <a:r>
              <a:rPr lang="tr-TR" dirty="0" smtClean="0"/>
              <a:t> a </a:t>
            </a:r>
            <a:r>
              <a:rPr lang="tr-TR" dirty="0" err="1" smtClean="0"/>
              <a:t>challenge</a:t>
            </a:r>
            <a:r>
              <a:rPr lang="tr-TR" dirty="0" smtClean="0"/>
              <a:t> as it is </a:t>
            </a:r>
            <a:r>
              <a:rPr lang="tr-TR" dirty="0" err="1" smtClean="0"/>
              <a:t>the</a:t>
            </a:r>
            <a:r>
              <a:rPr lang="tr-TR" dirty="0" smtClean="0"/>
              <a:t> </a:t>
            </a:r>
            <a:r>
              <a:rPr lang="tr-TR" dirty="0" err="1" smtClean="0"/>
              <a:t>symbol</a:t>
            </a:r>
            <a:r>
              <a:rPr lang="tr-TR" dirty="0" smtClean="0"/>
              <a:t> of </a:t>
            </a:r>
            <a:r>
              <a:rPr lang="tr-TR" dirty="0" err="1" smtClean="0"/>
              <a:t>the</a:t>
            </a:r>
            <a:r>
              <a:rPr lang="tr-TR" dirty="0" smtClean="0"/>
              <a:t> </a:t>
            </a:r>
            <a:r>
              <a:rPr lang="tr-TR" dirty="0" err="1" smtClean="0"/>
              <a:t>empty</a:t>
            </a:r>
            <a:r>
              <a:rPr lang="tr-TR" dirty="0" smtClean="0"/>
              <a:t>, </a:t>
            </a:r>
            <a:r>
              <a:rPr lang="tr-TR" dirty="0" err="1" smtClean="0"/>
              <a:t>middle-class</a:t>
            </a:r>
            <a:r>
              <a:rPr lang="tr-TR" dirty="0" smtClean="0"/>
              <a:t> </a:t>
            </a:r>
            <a:r>
              <a:rPr lang="tr-TR" dirty="0" err="1" smtClean="0"/>
              <a:t>drawing</a:t>
            </a:r>
            <a:r>
              <a:rPr lang="tr-TR" dirty="0" smtClean="0"/>
              <a:t> </a:t>
            </a:r>
            <a:r>
              <a:rPr lang="tr-TR" dirty="0" err="1" smtClean="0"/>
              <a:t>room</a:t>
            </a:r>
            <a:r>
              <a:rPr lang="tr-TR" dirty="0" smtClean="0"/>
              <a:t> </a:t>
            </a:r>
            <a:r>
              <a:rPr lang="tr-TR" dirty="0" err="1" smtClean="0"/>
              <a:t>society</a:t>
            </a:r>
            <a:r>
              <a:rPr lang="tr-TR" dirty="0" smtClean="0"/>
              <a:t>. </a:t>
            </a:r>
          </a:p>
          <a:p>
            <a:r>
              <a:rPr lang="tr-TR" dirty="0" err="1" smtClean="0"/>
              <a:t>Unrelated</a:t>
            </a:r>
            <a:r>
              <a:rPr lang="tr-TR" dirty="0" smtClean="0"/>
              <a:t> </a:t>
            </a:r>
            <a:r>
              <a:rPr lang="tr-TR" dirty="0" err="1" smtClean="0"/>
              <a:t>to</a:t>
            </a:r>
            <a:r>
              <a:rPr lang="tr-TR" dirty="0" smtClean="0"/>
              <a:t>  </a:t>
            </a:r>
            <a:r>
              <a:rPr lang="tr-TR" dirty="0" err="1" smtClean="0"/>
              <a:t>any</a:t>
            </a:r>
            <a:r>
              <a:rPr lang="tr-TR" dirty="0" smtClean="0"/>
              <a:t> </a:t>
            </a:r>
            <a:r>
              <a:rPr lang="tr-TR" dirty="0" err="1" smtClean="0"/>
              <a:t>framework</a:t>
            </a:r>
            <a:r>
              <a:rPr lang="tr-TR" dirty="0" smtClean="0"/>
              <a:t> of </a:t>
            </a:r>
            <a:r>
              <a:rPr lang="tr-TR" dirty="0" err="1" smtClean="0"/>
              <a:t>thought</a:t>
            </a:r>
            <a:r>
              <a:rPr lang="tr-TR" dirty="0" smtClean="0"/>
              <a:t>, </a:t>
            </a:r>
            <a:r>
              <a:rPr lang="tr-TR" dirty="0" err="1" smtClean="0"/>
              <a:t>women</a:t>
            </a:r>
            <a:r>
              <a:rPr lang="tr-TR" dirty="0" smtClean="0"/>
              <a:t> </a:t>
            </a:r>
            <a:r>
              <a:rPr lang="tr-TR" dirty="0" err="1" smtClean="0"/>
              <a:t>too</a:t>
            </a:r>
            <a:r>
              <a:rPr lang="tr-TR" dirty="0" smtClean="0"/>
              <a:t> </a:t>
            </a:r>
            <a:r>
              <a:rPr lang="tr-TR" dirty="0" err="1" smtClean="0"/>
              <a:t>are</a:t>
            </a:r>
            <a:r>
              <a:rPr lang="tr-TR" dirty="0" smtClean="0"/>
              <a:t> in limbo </a:t>
            </a:r>
            <a:r>
              <a:rPr lang="tr-TR" dirty="0" err="1" smtClean="0"/>
              <a:t>with</a:t>
            </a:r>
            <a:r>
              <a:rPr lang="tr-TR" dirty="0" smtClean="0"/>
              <a:t> ‘’</a:t>
            </a:r>
            <a:r>
              <a:rPr lang="tr-TR" dirty="0" err="1" smtClean="0"/>
              <a:t>their</a:t>
            </a:r>
            <a:r>
              <a:rPr lang="tr-TR" dirty="0" smtClean="0"/>
              <a:t> </a:t>
            </a:r>
            <a:r>
              <a:rPr lang="tr-TR" dirty="0" err="1" smtClean="0"/>
              <a:t>inability</a:t>
            </a:r>
            <a:r>
              <a:rPr lang="tr-TR" dirty="0" smtClean="0"/>
              <a:t> </a:t>
            </a:r>
            <a:r>
              <a:rPr lang="tr-TR" dirty="0" err="1" smtClean="0"/>
              <a:t>for</a:t>
            </a:r>
            <a:r>
              <a:rPr lang="tr-TR" dirty="0" smtClean="0"/>
              <a:t> </a:t>
            </a:r>
            <a:r>
              <a:rPr lang="tr-TR" dirty="0" err="1" smtClean="0"/>
              <a:t>positive</a:t>
            </a:r>
            <a:r>
              <a:rPr lang="tr-TR" dirty="0" smtClean="0"/>
              <a:t> </a:t>
            </a:r>
            <a:r>
              <a:rPr lang="tr-TR" dirty="0" err="1" smtClean="0"/>
              <a:t>action</a:t>
            </a:r>
            <a:r>
              <a:rPr lang="tr-TR" dirty="0" smtClean="0"/>
              <a:t>, </a:t>
            </a:r>
            <a:r>
              <a:rPr lang="tr-TR" dirty="0" err="1" smtClean="0"/>
              <a:t>and</a:t>
            </a:r>
            <a:r>
              <a:rPr lang="tr-TR" dirty="0" smtClean="0"/>
              <a:t> </a:t>
            </a:r>
            <a:r>
              <a:rPr lang="tr-TR" dirty="0" err="1" smtClean="0"/>
              <a:t>lack</a:t>
            </a:r>
            <a:r>
              <a:rPr lang="tr-TR" dirty="0" smtClean="0"/>
              <a:t> of </a:t>
            </a:r>
            <a:r>
              <a:rPr lang="tr-TR" dirty="0" err="1" smtClean="0"/>
              <a:t>vitality</a:t>
            </a:r>
            <a:r>
              <a:rPr lang="tr-TR" dirty="0" smtClean="0"/>
              <a:t> in </a:t>
            </a:r>
            <a:r>
              <a:rPr lang="tr-TR" dirty="0" err="1" smtClean="0"/>
              <a:t>their</a:t>
            </a:r>
            <a:r>
              <a:rPr lang="tr-TR" dirty="0" smtClean="0"/>
              <a:t> </a:t>
            </a:r>
            <a:r>
              <a:rPr lang="tr-TR" dirty="0" err="1" smtClean="0"/>
              <a:t>behaviours</a:t>
            </a:r>
            <a:r>
              <a:rPr lang="tr-TR" dirty="0" smtClean="0"/>
              <a:t>’’.   </a:t>
            </a:r>
          </a:p>
          <a:p>
            <a:r>
              <a:rPr lang="tr-TR" dirty="0" err="1" smtClean="0"/>
              <a:t>Prufrock’s</a:t>
            </a:r>
            <a:r>
              <a:rPr lang="tr-TR" dirty="0" smtClean="0"/>
              <a:t> </a:t>
            </a:r>
            <a:r>
              <a:rPr lang="tr-TR" dirty="0" err="1" smtClean="0"/>
              <a:t>awareness</a:t>
            </a:r>
            <a:r>
              <a:rPr lang="tr-TR" dirty="0" smtClean="0"/>
              <a:t> of </a:t>
            </a:r>
            <a:r>
              <a:rPr lang="tr-TR" dirty="0" err="1" smtClean="0"/>
              <a:t>the</a:t>
            </a:r>
            <a:r>
              <a:rPr lang="tr-TR" dirty="0" smtClean="0"/>
              <a:t> </a:t>
            </a:r>
            <a:r>
              <a:rPr lang="tr-TR" dirty="0" err="1" smtClean="0"/>
              <a:t>inadequacy</a:t>
            </a:r>
            <a:r>
              <a:rPr lang="tr-TR" dirty="0" smtClean="0"/>
              <a:t> of </a:t>
            </a:r>
            <a:r>
              <a:rPr lang="tr-TR" dirty="0" err="1" smtClean="0"/>
              <a:t>speech</a:t>
            </a:r>
            <a:r>
              <a:rPr lang="tr-TR" dirty="0" smtClean="0"/>
              <a:t> </a:t>
            </a:r>
            <a:r>
              <a:rPr lang="tr-TR" dirty="0" err="1" smtClean="0"/>
              <a:t>directs</a:t>
            </a:r>
            <a:r>
              <a:rPr lang="tr-TR" dirty="0" smtClean="0"/>
              <a:t> </a:t>
            </a:r>
            <a:r>
              <a:rPr lang="tr-TR" dirty="0" err="1" smtClean="0"/>
              <a:t>him</a:t>
            </a:r>
            <a:r>
              <a:rPr lang="tr-TR" dirty="0" smtClean="0"/>
              <a:t> not </a:t>
            </a:r>
            <a:r>
              <a:rPr lang="tr-TR" dirty="0" err="1" smtClean="0"/>
              <a:t>to</a:t>
            </a:r>
            <a:r>
              <a:rPr lang="tr-TR" dirty="0" smtClean="0"/>
              <a:t> </a:t>
            </a:r>
            <a:r>
              <a:rPr lang="tr-TR" dirty="0" err="1" smtClean="0"/>
              <a:t>words</a:t>
            </a:r>
            <a:r>
              <a:rPr lang="tr-TR" dirty="0" smtClean="0"/>
              <a:t> but </a:t>
            </a:r>
            <a:r>
              <a:rPr lang="tr-TR" dirty="0" err="1" smtClean="0"/>
              <a:t>to</a:t>
            </a:r>
            <a:r>
              <a:rPr lang="tr-TR" dirty="0" smtClean="0"/>
              <a:t> </a:t>
            </a:r>
            <a:r>
              <a:rPr lang="tr-TR" dirty="0" err="1" smtClean="0"/>
              <a:t>objective</a:t>
            </a:r>
            <a:r>
              <a:rPr lang="tr-TR" dirty="0" smtClean="0"/>
              <a:t> </a:t>
            </a:r>
            <a:r>
              <a:rPr lang="tr-TR" dirty="0" err="1" smtClean="0"/>
              <a:t>correlatives</a:t>
            </a:r>
            <a:r>
              <a:rPr lang="tr-TR" dirty="0" smtClean="0"/>
              <a:t> </a:t>
            </a:r>
            <a:r>
              <a:rPr lang="tr-TR" dirty="0" err="1" smtClean="0"/>
              <a:t>to</a:t>
            </a:r>
            <a:r>
              <a:rPr lang="tr-TR" dirty="0" smtClean="0"/>
              <a:t> </a:t>
            </a:r>
            <a:r>
              <a:rPr lang="tr-TR" dirty="0" err="1" smtClean="0"/>
              <a:t>evoke</a:t>
            </a:r>
            <a:r>
              <a:rPr lang="tr-TR" dirty="0" smtClean="0"/>
              <a:t> </a:t>
            </a:r>
            <a:r>
              <a:rPr lang="tr-TR" dirty="0" err="1" smtClean="0"/>
              <a:t>the</a:t>
            </a:r>
            <a:r>
              <a:rPr lang="tr-TR" dirty="0" smtClean="0"/>
              <a:t> </a:t>
            </a:r>
            <a:r>
              <a:rPr lang="tr-TR" dirty="0" err="1" smtClean="0"/>
              <a:t>experience</a:t>
            </a:r>
            <a:r>
              <a:rPr lang="tr-TR" dirty="0" smtClean="0"/>
              <a:t>. </a:t>
            </a:r>
          </a:p>
          <a:p>
            <a:r>
              <a:rPr lang="tr-TR" dirty="0" smtClean="0"/>
              <a:t>‘’</a:t>
            </a:r>
            <a:r>
              <a:rPr lang="tr-TR" dirty="0" err="1" smtClean="0"/>
              <a:t>Overwhelming</a:t>
            </a:r>
            <a:r>
              <a:rPr lang="tr-TR" dirty="0" smtClean="0"/>
              <a:t> </a:t>
            </a:r>
            <a:r>
              <a:rPr lang="tr-TR" dirty="0" err="1" smtClean="0"/>
              <a:t>question</a:t>
            </a:r>
            <a:r>
              <a:rPr lang="tr-TR" dirty="0" smtClean="0"/>
              <a:t>’’ is </a:t>
            </a:r>
            <a:r>
              <a:rPr lang="tr-TR" dirty="0" err="1" smtClean="0"/>
              <a:t>another</a:t>
            </a:r>
            <a:r>
              <a:rPr lang="tr-TR" dirty="0" smtClean="0"/>
              <a:t> </a:t>
            </a:r>
            <a:r>
              <a:rPr lang="tr-TR" dirty="0" err="1" smtClean="0"/>
              <a:t>awareness</a:t>
            </a:r>
            <a:r>
              <a:rPr lang="tr-TR" dirty="0" smtClean="0"/>
              <a:t>, </a:t>
            </a:r>
            <a:r>
              <a:rPr lang="tr-TR" dirty="0" err="1" smtClean="0"/>
              <a:t>which</a:t>
            </a:r>
            <a:r>
              <a:rPr lang="tr-TR" dirty="0" smtClean="0"/>
              <a:t> </a:t>
            </a:r>
            <a:r>
              <a:rPr lang="tr-TR" dirty="0" err="1" smtClean="0"/>
              <a:t>cannot</a:t>
            </a:r>
            <a:r>
              <a:rPr lang="tr-TR" dirty="0" smtClean="0"/>
              <a:t> be </a:t>
            </a:r>
            <a:r>
              <a:rPr lang="tr-TR" dirty="0" err="1" smtClean="0"/>
              <a:t>directly</a:t>
            </a:r>
            <a:r>
              <a:rPr lang="tr-TR" dirty="0" smtClean="0"/>
              <a:t> </a:t>
            </a:r>
            <a:r>
              <a:rPr lang="tr-TR" dirty="0" err="1" smtClean="0"/>
              <a:t>explained</a:t>
            </a:r>
            <a:r>
              <a:rPr lang="tr-TR" dirty="0" smtClean="0"/>
              <a:t> </a:t>
            </a:r>
            <a:r>
              <a:rPr lang="tr-TR" dirty="0" err="1" smtClean="0"/>
              <a:t>becuase</a:t>
            </a:r>
            <a:r>
              <a:rPr lang="tr-TR" dirty="0" smtClean="0"/>
              <a:t> it </a:t>
            </a:r>
            <a:r>
              <a:rPr lang="tr-TR" dirty="0" err="1" smtClean="0"/>
              <a:t>transcends</a:t>
            </a:r>
            <a:r>
              <a:rPr lang="tr-TR" dirty="0" smtClean="0"/>
              <a:t> </a:t>
            </a:r>
            <a:r>
              <a:rPr lang="tr-TR" dirty="0" err="1" smtClean="0"/>
              <a:t>the</a:t>
            </a:r>
            <a:r>
              <a:rPr lang="tr-TR" dirty="0" smtClean="0"/>
              <a:t> </a:t>
            </a:r>
            <a:r>
              <a:rPr lang="tr-TR" dirty="0" err="1" smtClean="0"/>
              <a:t>intellect</a:t>
            </a:r>
            <a:r>
              <a:rPr lang="tr-TR" dirty="0" smtClean="0"/>
              <a:t>, </a:t>
            </a:r>
            <a:r>
              <a:rPr lang="tr-TR" dirty="0" err="1" smtClean="0"/>
              <a:t>therefore</a:t>
            </a:r>
            <a:r>
              <a:rPr lang="tr-TR" dirty="0" smtClean="0"/>
              <a:t>, </a:t>
            </a:r>
            <a:r>
              <a:rPr lang="tr-TR" dirty="0" err="1" smtClean="0"/>
              <a:t>the</a:t>
            </a:r>
            <a:r>
              <a:rPr lang="tr-TR" dirty="0" smtClean="0"/>
              <a:t> </a:t>
            </a:r>
            <a:r>
              <a:rPr lang="tr-TR" dirty="0" err="1" smtClean="0"/>
              <a:t>insufficiency</a:t>
            </a:r>
            <a:r>
              <a:rPr lang="tr-TR" dirty="0" smtClean="0"/>
              <a:t> of </a:t>
            </a:r>
            <a:r>
              <a:rPr lang="tr-TR" dirty="0" err="1" smtClean="0"/>
              <a:t>the</a:t>
            </a:r>
            <a:r>
              <a:rPr lang="tr-TR" dirty="0" smtClean="0"/>
              <a:t> </a:t>
            </a:r>
            <a:r>
              <a:rPr lang="tr-TR" dirty="0" err="1" smtClean="0"/>
              <a:t>words</a:t>
            </a:r>
            <a:r>
              <a:rPr lang="tr-TR" dirty="0" smtClean="0"/>
              <a:t> </a:t>
            </a:r>
            <a:r>
              <a:rPr lang="tr-TR" dirty="0" err="1" smtClean="0"/>
              <a:t>to</a:t>
            </a:r>
            <a:r>
              <a:rPr lang="tr-TR" dirty="0" smtClean="0"/>
              <a:t> </a:t>
            </a:r>
            <a:r>
              <a:rPr lang="tr-TR" dirty="0" err="1" smtClean="0"/>
              <a:t>correspond</a:t>
            </a:r>
            <a:r>
              <a:rPr lang="tr-TR" dirty="0" smtClean="0"/>
              <a:t> </a:t>
            </a:r>
            <a:r>
              <a:rPr lang="tr-TR" dirty="0" err="1" smtClean="0"/>
              <a:t>to</a:t>
            </a:r>
            <a:r>
              <a:rPr lang="tr-TR" dirty="0" smtClean="0"/>
              <a:t> </a:t>
            </a:r>
            <a:r>
              <a:rPr lang="tr-TR" dirty="0" err="1" smtClean="0"/>
              <a:t>the</a:t>
            </a:r>
            <a:r>
              <a:rPr lang="tr-TR" dirty="0" smtClean="0"/>
              <a:t> </a:t>
            </a:r>
            <a:r>
              <a:rPr lang="tr-TR" dirty="0" err="1" smtClean="0"/>
              <a:t>split</a:t>
            </a:r>
            <a:r>
              <a:rPr lang="tr-TR" dirty="0" smtClean="0"/>
              <a:t> </a:t>
            </a:r>
            <a:r>
              <a:rPr lang="tr-TR" dirty="0" err="1" smtClean="0"/>
              <a:t>personality</a:t>
            </a:r>
            <a:r>
              <a:rPr lang="tr-TR" dirty="0" smtClean="0"/>
              <a:t> of </a:t>
            </a:r>
            <a:r>
              <a:rPr lang="tr-TR" dirty="0" err="1" smtClean="0"/>
              <a:t>Prufrock</a:t>
            </a:r>
            <a:r>
              <a:rPr lang="tr-TR" dirty="0" smtClean="0"/>
              <a:t>, </a:t>
            </a:r>
            <a:r>
              <a:rPr lang="tr-TR" dirty="0" err="1" smtClean="0"/>
              <a:t>who</a:t>
            </a:r>
            <a:r>
              <a:rPr lang="tr-TR" dirty="0" smtClean="0"/>
              <a:t> </a:t>
            </a:r>
            <a:r>
              <a:rPr lang="tr-TR" dirty="0" err="1" smtClean="0"/>
              <a:t>yearns</a:t>
            </a:r>
            <a:r>
              <a:rPr lang="tr-TR" dirty="0" smtClean="0"/>
              <a:t> </a:t>
            </a:r>
            <a:r>
              <a:rPr lang="tr-TR" dirty="0" err="1" smtClean="0"/>
              <a:t>for</a:t>
            </a:r>
            <a:r>
              <a:rPr lang="tr-TR" dirty="0" smtClean="0"/>
              <a:t> </a:t>
            </a:r>
            <a:r>
              <a:rPr lang="tr-TR" dirty="0" err="1" smtClean="0"/>
              <a:t>spiritual</a:t>
            </a:r>
            <a:r>
              <a:rPr lang="tr-TR" dirty="0" smtClean="0"/>
              <a:t> </a:t>
            </a:r>
            <a:r>
              <a:rPr lang="tr-TR" dirty="0" err="1" smtClean="0"/>
              <a:t>and</a:t>
            </a:r>
            <a:r>
              <a:rPr lang="tr-TR" dirty="0" smtClean="0"/>
              <a:t> </a:t>
            </a:r>
            <a:r>
              <a:rPr lang="tr-TR" dirty="0" err="1" smtClean="0"/>
              <a:t>sexual</a:t>
            </a:r>
            <a:r>
              <a:rPr lang="tr-TR" dirty="0" smtClean="0"/>
              <a:t> </a:t>
            </a:r>
            <a:r>
              <a:rPr lang="tr-TR" dirty="0" err="1" smtClean="0"/>
              <a:t>potency</a:t>
            </a:r>
            <a:r>
              <a:rPr lang="tr-TR" dirty="0" smtClean="0"/>
              <a:t>, </a:t>
            </a:r>
            <a:r>
              <a:rPr lang="tr-TR" dirty="0" err="1" smtClean="0"/>
              <a:t>culminates</a:t>
            </a:r>
            <a:r>
              <a:rPr lang="tr-TR" dirty="0" smtClean="0"/>
              <a:t> in his </a:t>
            </a:r>
            <a:r>
              <a:rPr lang="tr-TR" dirty="0" err="1" smtClean="0"/>
              <a:t>inability</a:t>
            </a:r>
            <a:r>
              <a:rPr lang="tr-TR" dirty="0" smtClean="0"/>
              <a:t> </a:t>
            </a:r>
            <a:r>
              <a:rPr lang="tr-TR" dirty="0" err="1" smtClean="0"/>
              <a:t>to</a:t>
            </a:r>
            <a:r>
              <a:rPr lang="tr-TR" dirty="0" smtClean="0"/>
              <a:t> </a:t>
            </a:r>
            <a:r>
              <a:rPr lang="tr-TR" dirty="0" err="1" smtClean="0"/>
              <a:t>formulate</a:t>
            </a:r>
            <a:r>
              <a:rPr lang="tr-TR" dirty="0" smtClean="0"/>
              <a:t> </a:t>
            </a:r>
            <a:r>
              <a:rPr lang="tr-TR" dirty="0" err="1" smtClean="0"/>
              <a:t>the</a:t>
            </a:r>
            <a:r>
              <a:rPr lang="tr-TR" dirty="0" smtClean="0"/>
              <a:t> ‘’</a:t>
            </a:r>
            <a:r>
              <a:rPr lang="tr-TR" dirty="0" err="1" smtClean="0"/>
              <a:t>overwhelming</a:t>
            </a:r>
            <a:r>
              <a:rPr lang="tr-TR" dirty="0" smtClean="0"/>
              <a:t> </a:t>
            </a:r>
            <a:r>
              <a:rPr lang="tr-TR" dirty="0" err="1" smtClean="0"/>
              <a:t>question</a:t>
            </a:r>
            <a:r>
              <a:rPr lang="tr-TR" dirty="0" smtClean="0"/>
              <a:t>’’.</a:t>
            </a:r>
          </a:p>
        </p:txBody>
      </p:sp>
    </p:spTree>
    <p:extLst>
      <p:ext uri="{BB962C8B-B14F-4D97-AF65-F5344CB8AC3E}">
        <p14:creationId xmlns:p14="http://schemas.microsoft.com/office/powerpoint/2010/main" val="1122121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856984" cy="6669360"/>
          </a:xfrm>
        </p:spPr>
        <p:txBody>
          <a:bodyPr>
            <a:normAutofit fontScale="92500" lnSpcReduction="10000"/>
          </a:bodyPr>
          <a:lstStyle/>
          <a:p>
            <a:endParaRPr lang="tr-TR" dirty="0" smtClean="0"/>
          </a:p>
          <a:p>
            <a:r>
              <a:rPr lang="tr-TR" dirty="0" err="1" smtClean="0"/>
              <a:t>When</a:t>
            </a:r>
            <a:r>
              <a:rPr lang="tr-TR" dirty="0" smtClean="0"/>
              <a:t> </a:t>
            </a:r>
            <a:r>
              <a:rPr lang="tr-TR" dirty="0" err="1" smtClean="0"/>
              <a:t>Prufrock</a:t>
            </a:r>
            <a:r>
              <a:rPr lang="tr-TR" dirty="0" smtClean="0"/>
              <a:t> </a:t>
            </a:r>
            <a:r>
              <a:rPr lang="tr-TR" dirty="0" err="1" smtClean="0"/>
              <a:t>says</a:t>
            </a:r>
            <a:r>
              <a:rPr lang="tr-TR" dirty="0" smtClean="0"/>
              <a:t>, ‘’it is </a:t>
            </a:r>
            <a:r>
              <a:rPr lang="tr-TR" dirty="0" err="1" smtClean="0"/>
              <a:t>impossible</a:t>
            </a:r>
            <a:r>
              <a:rPr lang="tr-TR" dirty="0" smtClean="0"/>
              <a:t> </a:t>
            </a:r>
            <a:r>
              <a:rPr lang="tr-TR" dirty="0" err="1" smtClean="0"/>
              <a:t>to</a:t>
            </a:r>
            <a:r>
              <a:rPr lang="tr-TR" dirty="0" smtClean="0"/>
              <a:t> say </a:t>
            </a:r>
            <a:r>
              <a:rPr lang="tr-TR" dirty="0" err="1" smtClean="0"/>
              <a:t>just</a:t>
            </a:r>
            <a:r>
              <a:rPr lang="tr-TR" dirty="0" smtClean="0"/>
              <a:t> </a:t>
            </a:r>
            <a:r>
              <a:rPr lang="tr-TR" dirty="0" err="1" smtClean="0"/>
              <a:t>what</a:t>
            </a:r>
            <a:r>
              <a:rPr lang="tr-TR" dirty="0" smtClean="0"/>
              <a:t> I </a:t>
            </a:r>
            <a:r>
              <a:rPr lang="tr-TR" dirty="0" err="1" smtClean="0"/>
              <a:t>mean</a:t>
            </a:r>
            <a:r>
              <a:rPr lang="tr-TR" dirty="0" smtClean="0"/>
              <a:t>!’’ </a:t>
            </a:r>
            <a:r>
              <a:rPr lang="tr-TR" dirty="0" err="1" smtClean="0"/>
              <a:t>this</a:t>
            </a:r>
            <a:r>
              <a:rPr lang="tr-TR" dirty="0" smtClean="0"/>
              <a:t> </a:t>
            </a:r>
            <a:r>
              <a:rPr lang="tr-TR" dirty="0" err="1" smtClean="0"/>
              <a:t>overpowers</a:t>
            </a:r>
            <a:r>
              <a:rPr lang="tr-TR" dirty="0" smtClean="0"/>
              <a:t> </a:t>
            </a:r>
            <a:r>
              <a:rPr lang="tr-TR" dirty="0" err="1" smtClean="0"/>
              <a:t>Prufrock’s</a:t>
            </a:r>
            <a:r>
              <a:rPr lang="tr-TR" dirty="0" smtClean="0"/>
              <a:t> self </a:t>
            </a:r>
            <a:r>
              <a:rPr lang="tr-TR" dirty="0" err="1" smtClean="0"/>
              <a:t>and</a:t>
            </a:r>
            <a:r>
              <a:rPr lang="tr-TR" dirty="0" smtClean="0"/>
              <a:t> it </a:t>
            </a:r>
            <a:r>
              <a:rPr lang="tr-TR" dirty="0" err="1" smtClean="0"/>
              <a:t>undoes</a:t>
            </a:r>
            <a:r>
              <a:rPr lang="tr-TR" dirty="0" smtClean="0"/>
              <a:t> his self </a:t>
            </a:r>
            <a:r>
              <a:rPr lang="tr-TR" dirty="0" err="1" smtClean="0"/>
              <a:t>assurance</a:t>
            </a:r>
            <a:r>
              <a:rPr lang="tr-TR" dirty="0" smtClean="0"/>
              <a:t>. </a:t>
            </a:r>
            <a:r>
              <a:rPr lang="tr-TR" dirty="0" err="1" smtClean="0"/>
              <a:t>The</a:t>
            </a:r>
            <a:r>
              <a:rPr lang="tr-TR" dirty="0" smtClean="0"/>
              <a:t> </a:t>
            </a:r>
            <a:r>
              <a:rPr lang="tr-TR" dirty="0" err="1" smtClean="0"/>
              <a:t>question</a:t>
            </a:r>
            <a:r>
              <a:rPr lang="tr-TR" dirty="0" smtClean="0"/>
              <a:t> </a:t>
            </a:r>
            <a:r>
              <a:rPr lang="tr-TR" dirty="0" err="1" smtClean="0"/>
              <a:t>itself</a:t>
            </a:r>
            <a:r>
              <a:rPr lang="tr-TR" dirty="0" smtClean="0"/>
              <a:t> </a:t>
            </a:r>
            <a:r>
              <a:rPr lang="tr-TR" dirty="0" err="1" smtClean="0"/>
              <a:t>becomes</a:t>
            </a:r>
            <a:r>
              <a:rPr lang="tr-TR" dirty="0" smtClean="0"/>
              <a:t> </a:t>
            </a:r>
            <a:r>
              <a:rPr lang="tr-TR" dirty="0" err="1" smtClean="0"/>
              <a:t>the</a:t>
            </a:r>
            <a:r>
              <a:rPr lang="tr-TR" dirty="0" smtClean="0"/>
              <a:t> </a:t>
            </a:r>
            <a:r>
              <a:rPr lang="tr-TR" dirty="0" err="1" smtClean="0"/>
              <a:t>prevailing</a:t>
            </a:r>
            <a:r>
              <a:rPr lang="tr-TR" dirty="0" smtClean="0"/>
              <a:t> </a:t>
            </a:r>
            <a:r>
              <a:rPr lang="tr-TR" dirty="0" err="1" smtClean="0"/>
              <a:t>objective</a:t>
            </a:r>
            <a:r>
              <a:rPr lang="tr-TR" dirty="0" smtClean="0"/>
              <a:t> </a:t>
            </a:r>
            <a:r>
              <a:rPr lang="tr-TR" dirty="0" err="1" smtClean="0"/>
              <a:t>correlative</a:t>
            </a:r>
            <a:r>
              <a:rPr lang="tr-TR" dirty="0" smtClean="0"/>
              <a:t> in </a:t>
            </a:r>
            <a:r>
              <a:rPr lang="tr-TR" dirty="0" err="1" smtClean="0"/>
              <a:t>the</a:t>
            </a:r>
            <a:r>
              <a:rPr lang="tr-TR" dirty="0" smtClean="0"/>
              <a:t> </a:t>
            </a:r>
            <a:r>
              <a:rPr lang="tr-TR" dirty="0" err="1" smtClean="0"/>
              <a:t>poem</a:t>
            </a:r>
            <a:r>
              <a:rPr lang="tr-TR" dirty="0" smtClean="0"/>
              <a:t>. </a:t>
            </a:r>
          </a:p>
          <a:p>
            <a:r>
              <a:rPr lang="tr-TR" dirty="0" smtClean="0"/>
              <a:t>‘’</a:t>
            </a:r>
            <a:r>
              <a:rPr lang="tr-TR" dirty="0" err="1" smtClean="0"/>
              <a:t>Overwhelming</a:t>
            </a:r>
            <a:r>
              <a:rPr lang="tr-TR" dirty="0" smtClean="0"/>
              <a:t> </a:t>
            </a:r>
            <a:r>
              <a:rPr lang="tr-TR" dirty="0" err="1" smtClean="0"/>
              <a:t>question</a:t>
            </a:r>
            <a:r>
              <a:rPr lang="tr-TR" dirty="0" smtClean="0"/>
              <a:t>’’ as an </a:t>
            </a:r>
            <a:r>
              <a:rPr lang="tr-TR" dirty="0" err="1" smtClean="0"/>
              <a:t>ironic</a:t>
            </a:r>
            <a:r>
              <a:rPr lang="tr-TR" dirty="0" smtClean="0"/>
              <a:t> </a:t>
            </a:r>
            <a:r>
              <a:rPr lang="tr-TR" dirty="0" err="1" smtClean="0"/>
              <a:t>allusion</a:t>
            </a:r>
            <a:r>
              <a:rPr lang="tr-TR" dirty="0" smtClean="0"/>
              <a:t> </a:t>
            </a:r>
            <a:r>
              <a:rPr lang="tr-TR" dirty="0" err="1" smtClean="0"/>
              <a:t>to</a:t>
            </a:r>
            <a:r>
              <a:rPr lang="tr-TR" dirty="0" smtClean="0"/>
              <a:t> </a:t>
            </a:r>
            <a:r>
              <a:rPr lang="tr-TR" dirty="0" err="1" smtClean="0"/>
              <a:t>the</a:t>
            </a:r>
            <a:r>
              <a:rPr lang="tr-TR" dirty="0" smtClean="0"/>
              <a:t> </a:t>
            </a:r>
            <a:r>
              <a:rPr lang="tr-TR" dirty="0" err="1" smtClean="0"/>
              <a:t>medieval</a:t>
            </a:r>
            <a:r>
              <a:rPr lang="tr-TR" dirty="0" smtClean="0"/>
              <a:t> </a:t>
            </a:r>
            <a:r>
              <a:rPr lang="tr-TR" dirty="0" err="1" smtClean="0"/>
              <a:t>Grail</a:t>
            </a:r>
            <a:r>
              <a:rPr lang="tr-TR" dirty="0" smtClean="0"/>
              <a:t> </a:t>
            </a:r>
            <a:r>
              <a:rPr lang="tr-TR" dirty="0" err="1" smtClean="0"/>
              <a:t>legends</a:t>
            </a:r>
            <a:r>
              <a:rPr lang="tr-TR" dirty="0" smtClean="0"/>
              <a:t>, in </a:t>
            </a:r>
            <a:r>
              <a:rPr lang="tr-TR" dirty="0" err="1" smtClean="0"/>
              <a:t>which</a:t>
            </a:r>
            <a:r>
              <a:rPr lang="tr-TR" dirty="0" smtClean="0"/>
              <a:t> </a:t>
            </a:r>
            <a:r>
              <a:rPr lang="tr-TR" dirty="0" err="1" smtClean="0"/>
              <a:t>the</a:t>
            </a:r>
            <a:r>
              <a:rPr lang="tr-TR" dirty="0" smtClean="0"/>
              <a:t> </a:t>
            </a:r>
            <a:r>
              <a:rPr lang="tr-TR" dirty="0" err="1" smtClean="0"/>
              <a:t>questing</a:t>
            </a:r>
            <a:r>
              <a:rPr lang="tr-TR" dirty="0" smtClean="0"/>
              <a:t> </a:t>
            </a:r>
            <a:r>
              <a:rPr lang="tr-TR" dirty="0" err="1" smtClean="0"/>
              <a:t>knight</a:t>
            </a:r>
            <a:r>
              <a:rPr lang="tr-TR" dirty="0" smtClean="0"/>
              <a:t> can </a:t>
            </a:r>
            <a:r>
              <a:rPr lang="tr-TR" dirty="0" err="1" smtClean="0"/>
              <a:t>restıre</a:t>
            </a:r>
            <a:r>
              <a:rPr lang="tr-TR" dirty="0" smtClean="0"/>
              <a:t>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r>
              <a:rPr lang="tr-TR" dirty="0" err="1" smtClean="0"/>
              <a:t>and</a:t>
            </a:r>
            <a:r>
              <a:rPr lang="tr-TR" dirty="0" smtClean="0"/>
              <a:t> </a:t>
            </a:r>
            <a:r>
              <a:rPr lang="tr-TR" dirty="0" err="1" smtClean="0"/>
              <a:t>heal</a:t>
            </a:r>
            <a:r>
              <a:rPr lang="tr-TR" dirty="0" smtClean="0"/>
              <a:t> </a:t>
            </a:r>
            <a:r>
              <a:rPr lang="tr-TR" dirty="0" err="1" smtClean="0"/>
              <a:t>its</a:t>
            </a:r>
            <a:r>
              <a:rPr lang="tr-TR" dirty="0" smtClean="0"/>
              <a:t> </a:t>
            </a:r>
            <a:r>
              <a:rPr lang="tr-TR" dirty="0" err="1" smtClean="0"/>
              <a:t>impotent</a:t>
            </a:r>
            <a:r>
              <a:rPr lang="tr-TR" dirty="0" smtClean="0"/>
              <a:t> </a:t>
            </a:r>
            <a:r>
              <a:rPr lang="tr-TR" dirty="0" err="1" smtClean="0"/>
              <a:t>and</a:t>
            </a:r>
            <a:r>
              <a:rPr lang="tr-TR" dirty="0" smtClean="0"/>
              <a:t> </a:t>
            </a:r>
            <a:r>
              <a:rPr lang="tr-TR" dirty="0" err="1" smtClean="0"/>
              <a:t>ailing</a:t>
            </a:r>
            <a:r>
              <a:rPr lang="tr-TR" dirty="0" smtClean="0"/>
              <a:t> </a:t>
            </a:r>
            <a:r>
              <a:rPr lang="tr-TR" dirty="0" err="1" smtClean="0"/>
              <a:t>ruler</a:t>
            </a:r>
            <a:r>
              <a:rPr lang="tr-TR" dirty="0" smtClean="0"/>
              <a:t> </a:t>
            </a:r>
            <a:r>
              <a:rPr lang="tr-TR" dirty="0" err="1" smtClean="0"/>
              <a:t>by</a:t>
            </a:r>
            <a:r>
              <a:rPr lang="tr-TR" dirty="0" smtClean="0"/>
              <a:t> </a:t>
            </a:r>
            <a:r>
              <a:rPr lang="tr-TR" dirty="0" err="1" smtClean="0"/>
              <a:t>asking</a:t>
            </a:r>
            <a:r>
              <a:rPr lang="tr-TR" dirty="0" smtClean="0"/>
              <a:t> </a:t>
            </a:r>
            <a:r>
              <a:rPr lang="tr-TR" dirty="0" err="1" smtClean="0"/>
              <a:t>the</a:t>
            </a:r>
            <a:r>
              <a:rPr lang="tr-TR" dirty="0" smtClean="0"/>
              <a:t> </a:t>
            </a:r>
            <a:r>
              <a:rPr lang="tr-TR" dirty="0" err="1" smtClean="0"/>
              <a:t>right</a:t>
            </a:r>
            <a:r>
              <a:rPr lang="tr-TR" dirty="0" smtClean="0"/>
              <a:t> </a:t>
            </a:r>
            <a:r>
              <a:rPr lang="tr-TR" dirty="0" err="1" smtClean="0"/>
              <a:t>question</a:t>
            </a:r>
            <a:r>
              <a:rPr lang="tr-TR" dirty="0" smtClean="0"/>
              <a:t>.</a:t>
            </a:r>
          </a:p>
          <a:p>
            <a:r>
              <a:rPr lang="tr-TR" dirty="0" err="1" smtClean="0"/>
              <a:t>Prufrock</a:t>
            </a:r>
            <a:r>
              <a:rPr lang="tr-TR" dirty="0" smtClean="0"/>
              <a:t> </a:t>
            </a:r>
            <a:r>
              <a:rPr lang="tr-TR" dirty="0" err="1" smtClean="0"/>
              <a:t>may</a:t>
            </a:r>
            <a:r>
              <a:rPr lang="tr-TR" dirty="0" smtClean="0"/>
              <a:t> be </a:t>
            </a:r>
            <a:r>
              <a:rPr lang="tr-TR" dirty="0" err="1" smtClean="0"/>
              <a:t>considered</a:t>
            </a:r>
            <a:r>
              <a:rPr lang="tr-TR" dirty="0" smtClean="0"/>
              <a:t> </a:t>
            </a:r>
            <a:r>
              <a:rPr lang="tr-TR" dirty="0" err="1" smtClean="0"/>
              <a:t>to</a:t>
            </a:r>
            <a:r>
              <a:rPr lang="tr-TR" dirty="0" smtClean="0"/>
              <a:t> </a:t>
            </a:r>
            <a:r>
              <a:rPr lang="tr-TR" dirty="0" err="1" smtClean="0"/>
              <a:t>seek</a:t>
            </a:r>
            <a:r>
              <a:rPr lang="tr-TR" dirty="0" smtClean="0"/>
              <a:t> </a:t>
            </a:r>
            <a:r>
              <a:rPr lang="tr-TR" dirty="0" err="1" smtClean="0"/>
              <a:t>for</a:t>
            </a:r>
            <a:r>
              <a:rPr lang="tr-TR" dirty="0" smtClean="0"/>
              <a:t> </a:t>
            </a:r>
            <a:r>
              <a:rPr lang="tr-TR" dirty="0" err="1" smtClean="0"/>
              <a:t>two</a:t>
            </a:r>
            <a:r>
              <a:rPr lang="tr-TR" dirty="0" smtClean="0"/>
              <a:t> </a:t>
            </a:r>
            <a:r>
              <a:rPr lang="tr-TR" dirty="0" err="1" smtClean="0"/>
              <a:t>questions</a:t>
            </a:r>
            <a:r>
              <a:rPr lang="tr-TR" dirty="0" smtClean="0"/>
              <a:t>:</a:t>
            </a:r>
          </a:p>
          <a:p>
            <a:r>
              <a:rPr lang="tr-TR" dirty="0" err="1" smtClean="0"/>
              <a:t>The</a:t>
            </a:r>
            <a:r>
              <a:rPr lang="tr-TR" dirty="0" smtClean="0"/>
              <a:t> </a:t>
            </a:r>
            <a:r>
              <a:rPr lang="tr-TR" dirty="0" err="1" smtClean="0"/>
              <a:t>first</a:t>
            </a:r>
            <a:r>
              <a:rPr lang="tr-TR" dirty="0" smtClean="0"/>
              <a:t> is his </a:t>
            </a:r>
            <a:r>
              <a:rPr lang="tr-TR" dirty="0" err="1" smtClean="0"/>
              <a:t>proposal</a:t>
            </a:r>
            <a:r>
              <a:rPr lang="tr-TR" dirty="0" smtClean="0"/>
              <a:t> of </a:t>
            </a:r>
            <a:r>
              <a:rPr lang="tr-TR" dirty="0" err="1" smtClean="0"/>
              <a:t>amorous</a:t>
            </a:r>
            <a:r>
              <a:rPr lang="tr-TR" dirty="0" smtClean="0"/>
              <a:t> </a:t>
            </a:r>
            <a:r>
              <a:rPr lang="tr-TR" dirty="0" err="1" smtClean="0"/>
              <a:t>nature</a:t>
            </a:r>
            <a:r>
              <a:rPr lang="tr-TR" dirty="0" smtClean="0"/>
              <a:t> </a:t>
            </a:r>
            <a:r>
              <a:rPr lang="tr-TR" dirty="0" err="1" smtClean="0"/>
              <a:t>to</a:t>
            </a:r>
            <a:r>
              <a:rPr lang="tr-TR" dirty="0" smtClean="0"/>
              <a:t> </a:t>
            </a:r>
            <a:r>
              <a:rPr lang="tr-TR" dirty="0" err="1" smtClean="0"/>
              <a:t>the</a:t>
            </a:r>
            <a:r>
              <a:rPr lang="tr-TR" dirty="0" smtClean="0"/>
              <a:t> </a:t>
            </a:r>
            <a:r>
              <a:rPr lang="tr-TR" dirty="0" err="1" smtClean="0"/>
              <a:t>woman</a:t>
            </a:r>
            <a:r>
              <a:rPr lang="tr-TR" dirty="0" smtClean="0"/>
              <a:t> </a:t>
            </a:r>
            <a:r>
              <a:rPr lang="tr-TR" dirty="0" err="1" smtClean="0"/>
              <a:t>who</a:t>
            </a:r>
            <a:r>
              <a:rPr lang="tr-TR" dirty="0" smtClean="0"/>
              <a:t> is </a:t>
            </a:r>
            <a:r>
              <a:rPr lang="tr-TR" dirty="0" err="1" smtClean="0"/>
              <a:t>implied</a:t>
            </a:r>
            <a:r>
              <a:rPr lang="tr-TR" dirty="0" smtClean="0"/>
              <a:t> as ‘’</a:t>
            </a:r>
            <a:r>
              <a:rPr lang="tr-TR" dirty="0" err="1" smtClean="0"/>
              <a:t>the</a:t>
            </a:r>
            <a:r>
              <a:rPr lang="tr-TR" dirty="0" smtClean="0"/>
              <a:t> </a:t>
            </a:r>
            <a:r>
              <a:rPr lang="tr-TR" dirty="0" err="1" smtClean="0"/>
              <a:t>one</a:t>
            </a:r>
            <a:r>
              <a:rPr lang="tr-TR" dirty="0" smtClean="0"/>
              <a:t>’’ </a:t>
            </a:r>
            <a:r>
              <a:rPr lang="tr-TR" dirty="0" err="1" smtClean="0"/>
              <a:t>or</a:t>
            </a:r>
            <a:r>
              <a:rPr lang="tr-TR" dirty="0" smtClean="0"/>
              <a:t>, </a:t>
            </a:r>
            <a:r>
              <a:rPr lang="tr-TR" dirty="0" err="1" smtClean="0"/>
              <a:t>secondly</a:t>
            </a:r>
            <a:r>
              <a:rPr lang="tr-TR" dirty="0" smtClean="0"/>
              <a:t>, he </a:t>
            </a:r>
            <a:r>
              <a:rPr lang="tr-TR" dirty="0" err="1" smtClean="0"/>
              <a:t>might</a:t>
            </a:r>
            <a:r>
              <a:rPr lang="tr-TR" dirty="0" smtClean="0"/>
              <a:t> ask a </a:t>
            </a:r>
            <a:r>
              <a:rPr lang="tr-TR" dirty="0" err="1" smtClean="0"/>
              <a:t>metaphysical</a:t>
            </a:r>
            <a:r>
              <a:rPr lang="tr-TR" dirty="0" smtClean="0"/>
              <a:t> </a:t>
            </a:r>
            <a:r>
              <a:rPr lang="tr-TR" dirty="0" err="1" smtClean="0"/>
              <a:t>question</a:t>
            </a:r>
            <a:r>
              <a:rPr lang="tr-TR" dirty="0" smtClean="0"/>
              <a:t> </a:t>
            </a:r>
            <a:r>
              <a:rPr lang="tr-TR" dirty="0" err="1" smtClean="0"/>
              <a:t>squeezing</a:t>
            </a:r>
            <a:r>
              <a:rPr lang="tr-TR" dirty="0" smtClean="0"/>
              <a:t> </a:t>
            </a:r>
            <a:r>
              <a:rPr lang="tr-TR" dirty="0" err="1" smtClean="0"/>
              <a:t>the</a:t>
            </a:r>
            <a:r>
              <a:rPr lang="tr-TR" dirty="0" smtClean="0"/>
              <a:t> </a:t>
            </a:r>
            <a:r>
              <a:rPr lang="tr-TR" dirty="0" err="1" smtClean="0"/>
              <a:t>nature</a:t>
            </a:r>
            <a:r>
              <a:rPr lang="tr-TR" dirty="0" smtClean="0"/>
              <a:t> </a:t>
            </a:r>
            <a:r>
              <a:rPr lang="tr-TR" dirty="0" err="1" smtClean="0"/>
              <a:t>into</a:t>
            </a:r>
            <a:r>
              <a:rPr lang="tr-TR" dirty="0" smtClean="0"/>
              <a:t> a </a:t>
            </a:r>
            <a:r>
              <a:rPr lang="tr-TR" dirty="0" err="1" smtClean="0"/>
              <a:t>unity</a:t>
            </a:r>
            <a:r>
              <a:rPr lang="tr-TR" dirty="0" smtClean="0"/>
              <a:t>, </a:t>
            </a:r>
            <a:r>
              <a:rPr lang="tr-TR" dirty="0" err="1" smtClean="0"/>
              <a:t>which</a:t>
            </a:r>
            <a:r>
              <a:rPr lang="tr-TR" dirty="0" smtClean="0"/>
              <a:t> </a:t>
            </a:r>
            <a:r>
              <a:rPr lang="tr-TR" dirty="0" err="1" smtClean="0"/>
              <a:t>involves</a:t>
            </a:r>
            <a:r>
              <a:rPr lang="tr-TR" dirty="0" smtClean="0"/>
              <a:t> </a:t>
            </a:r>
            <a:r>
              <a:rPr lang="tr-TR" dirty="0" err="1" smtClean="0"/>
              <a:t>the</a:t>
            </a:r>
            <a:r>
              <a:rPr lang="tr-TR" dirty="0" smtClean="0"/>
              <a:t> </a:t>
            </a:r>
            <a:r>
              <a:rPr lang="tr-TR" dirty="0" err="1" smtClean="0"/>
              <a:t>fundamentals</a:t>
            </a:r>
            <a:r>
              <a:rPr lang="tr-TR" dirty="0" smtClean="0"/>
              <a:t> of </a:t>
            </a:r>
            <a:r>
              <a:rPr lang="tr-TR" dirty="0" err="1" smtClean="0"/>
              <a:t>truth</a:t>
            </a:r>
            <a:r>
              <a:rPr lang="tr-TR" dirty="0" smtClean="0"/>
              <a:t>. </a:t>
            </a:r>
          </a:p>
          <a:p>
            <a:r>
              <a:rPr lang="tr-TR" dirty="0" err="1" smtClean="0"/>
              <a:t>In</a:t>
            </a:r>
            <a:r>
              <a:rPr lang="tr-TR" dirty="0" smtClean="0"/>
              <a:t> </a:t>
            </a:r>
            <a:r>
              <a:rPr lang="tr-TR" dirty="0" err="1" smtClean="0"/>
              <a:t>either</a:t>
            </a:r>
            <a:r>
              <a:rPr lang="tr-TR" dirty="0" smtClean="0"/>
              <a:t> </a:t>
            </a:r>
            <a:r>
              <a:rPr lang="tr-TR" dirty="0" err="1" smtClean="0"/>
              <a:t>case</a:t>
            </a:r>
            <a:r>
              <a:rPr lang="tr-TR" dirty="0" smtClean="0"/>
              <a:t>, </a:t>
            </a:r>
            <a:r>
              <a:rPr lang="tr-TR" dirty="0" err="1" smtClean="0"/>
              <a:t>the</a:t>
            </a:r>
            <a:r>
              <a:rPr lang="tr-TR" dirty="0" smtClean="0"/>
              <a:t> </a:t>
            </a:r>
            <a:r>
              <a:rPr lang="tr-TR" dirty="0" err="1" smtClean="0"/>
              <a:t>question</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idea of ‘</a:t>
            </a:r>
            <a:r>
              <a:rPr lang="tr-TR" dirty="0" err="1" smtClean="0"/>
              <a:t>solvig</a:t>
            </a:r>
            <a:r>
              <a:rPr lang="tr-TR" dirty="0" smtClean="0"/>
              <a:t> </a:t>
            </a:r>
            <a:r>
              <a:rPr lang="tr-TR" dirty="0" err="1" smtClean="0"/>
              <a:t>the</a:t>
            </a:r>
            <a:r>
              <a:rPr lang="tr-TR" dirty="0" smtClean="0"/>
              <a:t> </a:t>
            </a:r>
            <a:r>
              <a:rPr lang="tr-TR" dirty="0" err="1" smtClean="0"/>
              <a:t>riddle</a:t>
            </a:r>
            <a:r>
              <a:rPr lang="tr-TR" dirty="0" smtClean="0"/>
              <a:t> of his </a:t>
            </a:r>
            <a:r>
              <a:rPr lang="tr-TR" dirty="0" err="1" smtClean="0"/>
              <a:t>existence</a:t>
            </a:r>
            <a:r>
              <a:rPr lang="tr-TR" dirty="0" smtClean="0"/>
              <a:t>’. At </a:t>
            </a:r>
            <a:r>
              <a:rPr lang="tr-TR" dirty="0" err="1" smtClean="0"/>
              <a:t>both</a:t>
            </a:r>
            <a:r>
              <a:rPr lang="tr-TR" dirty="0" smtClean="0"/>
              <a:t> </a:t>
            </a:r>
            <a:r>
              <a:rPr lang="tr-TR" dirty="0" err="1" smtClean="0"/>
              <a:t>levels</a:t>
            </a:r>
            <a:r>
              <a:rPr lang="tr-TR" dirty="0" smtClean="0"/>
              <a:t>, </a:t>
            </a:r>
            <a:r>
              <a:rPr lang="tr-TR" dirty="0" err="1" smtClean="0"/>
              <a:t>the</a:t>
            </a:r>
            <a:r>
              <a:rPr lang="tr-TR" dirty="0" smtClean="0"/>
              <a:t> ‘</a:t>
            </a:r>
            <a:r>
              <a:rPr lang="tr-TR" dirty="0" err="1" smtClean="0"/>
              <a:t>overwhelming</a:t>
            </a:r>
            <a:r>
              <a:rPr lang="tr-TR" dirty="0" smtClean="0"/>
              <a:t> </a:t>
            </a:r>
            <a:r>
              <a:rPr lang="tr-TR" dirty="0" err="1" smtClean="0"/>
              <a:t>question</a:t>
            </a:r>
            <a:r>
              <a:rPr lang="tr-TR" dirty="0" smtClean="0"/>
              <a:t>’ </a:t>
            </a:r>
            <a:r>
              <a:rPr lang="tr-TR" dirty="0" err="1" smtClean="0"/>
              <a:t>involves</a:t>
            </a:r>
            <a:r>
              <a:rPr lang="tr-TR" dirty="0" smtClean="0"/>
              <a:t> </a:t>
            </a:r>
            <a:r>
              <a:rPr lang="tr-TR" dirty="0" err="1" smtClean="0"/>
              <a:t>fear</a:t>
            </a:r>
            <a:r>
              <a:rPr lang="tr-TR" dirty="0" smtClean="0"/>
              <a:t> </a:t>
            </a:r>
            <a:r>
              <a:rPr lang="tr-TR" dirty="0" err="1" smtClean="0"/>
              <a:t>and</a:t>
            </a:r>
            <a:r>
              <a:rPr lang="tr-TR" dirty="0" smtClean="0"/>
              <a:t> </a:t>
            </a:r>
            <a:r>
              <a:rPr lang="tr-TR" dirty="0" err="1" smtClean="0"/>
              <a:t>desire</a:t>
            </a:r>
            <a:r>
              <a:rPr lang="tr-TR" dirty="0" smtClean="0"/>
              <a:t> </a:t>
            </a:r>
            <a:r>
              <a:rPr lang="tr-TR" dirty="0" err="1" smtClean="0"/>
              <a:t>simultaneously</a:t>
            </a:r>
            <a:r>
              <a:rPr lang="tr-TR" dirty="0" smtClean="0"/>
              <a:t>. </a:t>
            </a:r>
            <a:r>
              <a:rPr lang="tr-TR" dirty="0" err="1" smtClean="0"/>
              <a:t>It</a:t>
            </a:r>
            <a:r>
              <a:rPr lang="tr-TR" dirty="0" smtClean="0"/>
              <a:t> </a:t>
            </a:r>
            <a:r>
              <a:rPr lang="tr-TR" dirty="0" err="1" smtClean="0"/>
              <a:t>relates</a:t>
            </a:r>
            <a:r>
              <a:rPr lang="tr-TR" dirty="0" smtClean="0"/>
              <a:t> </a:t>
            </a:r>
            <a:r>
              <a:rPr lang="tr-TR" dirty="0" err="1" smtClean="0"/>
              <a:t>to</a:t>
            </a:r>
            <a:r>
              <a:rPr lang="tr-TR" dirty="0" smtClean="0"/>
              <a:t> </a:t>
            </a:r>
            <a:r>
              <a:rPr lang="tr-TR" dirty="0" err="1" smtClean="0"/>
              <a:t>fear</a:t>
            </a:r>
            <a:r>
              <a:rPr lang="tr-TR" dirty="0" smtClean="0"/>
              <a:t> of </a:t>
            </a:r>
            <a:r>
              <a:rPr lang="tr-TR" dirty="0" err="1" smtClean="0"/>
              <a:t>that</a:t>
            </a:r>
            <a:r>
              <a:rPr lang="tr-TR" dirty="0" smtClean="0"/>
              <a:t> </a:t>
            </a:r>
            <a:r>
              <a:rPr lang="tr-TR" dirty="0" err="1" smtClean="0"/>
              <a:t>which</a:t>
            </a:r>
            <a:r>
              <a:rPr lang="tr-TR" dirty="0" smtClean="0"/>
              <a:t> is </a:t>
            </a:r>
            <a:r>
              <a:rPr lang="tr-TR" dirty="0" err="1" smtClean="0"/>
              <a:t>desired</a:t>
            </a:r>
            <a:r>
              <a:rPr lang="tr-TR" dirty="0" smtClean="0"/>
              <a:t> but </a:t>
            </a:r>
            <a:r>
              <a:rPr lang="tr-TR" dirty="0" err="1" smtClean="0"/>
              <a:t>even</a:t>
            </a:r>
            <a:r>
              <a:rPr lang="tr-TR" dirty="0" smtClean="0"/>
              <a:t> a </a:t>
            </a:r>
            <a:r>
              <a:rPr lang="tr-TR" dirty="0" err="1" smtClean="0"/>
              <a:t>small</a:t>
            </a:r>
            <a:r>
              <a:rPr lang="tr-TR" dirty="0" smtClean="0"/>
              <a:t> </a:t>
            </a:r>
            <a:r>
              <a:rPr lang="tr-TR" dirty="0" err="1" smtClean="0"/>
              <a:t>attempt</a:t>
            </a:r>
            <a:r>
              <a:rPr lang="tr-TR" dirty="0" smtClean="0"/>
              <a:t> </a:t>
            </a:r>
            <a:r>
              <a:rPr lang="tr-TR" dirty="0" err="1" smtClean="0"/>
              <a:t>towards</a:t>
            </a:r>
            <a:r>
              <a:rPr lang="tr-TR" dirty="0" smtClean="0"/>
              <a:t> </a:t>
            </a:r>
            <a:r>
              <a:rPr lang="tr-TR" dirty="0" err="1" smtClean="0"/>
              <a:t>the</a:t>
            </a:r>
            <a:r>
              <a:rPr lang="tr-TR" dirty="0" smtClean="0"/>
              <a:t> </a:t>
            </a:r>
            <a:r>
              <a:rPr lang="tr-TR" dirty="0" err="1" smtClean="0"/>
              <a:t>question</a:t>
            </a:r>
            <a:r>
              <a:rPr lang="tr-TR" dirty="0" smtClean="0"/>
              <a:t> is </a:t>
            </a:r>
            <a:r>
              <a:rPr lang="tr-TR" dirty="0" err="1" smtClean="0"/>
              <a:t>enough</a:t>
            </a:r>
            <a:r>
              <a:rPr lang="tr-TR" dirty="0" smtClean="0"/>
              <a:t> </a:t>
            </a:r>
            <a:r>
              <a:rPr lang="tr-TR" dirty="0" err="1" smtClean="0"/>
              <a:t>to</a:t>
            </a:r>
            <a:r>
              <a:rPr lang="tr-TR" dirty="0" smtClean="0"/>
              <a:t> ‘</a:t>
            </a:r>
            <a:r>
              <a:rPr lang="tr-TR" dirty="0" err="1" smtClean="0"/>
              <a:t>disturb</a:t>
            </a:r>
            <a:r>
              <a:rPr lang="tr-TR" dirty="0" smtClean="0"/>
              <a:t> his </a:t>
            </a:r>
            <a:r>
              <a:rPr lang="tr-TR" dirty="0" err="1" smtClean="0"/>
              <a:t>universe</a:t>
            </a:r>
            <a:r>
              <a:rPr lang="tr-TR" dirty="0" smtClean="0"/>
              <a:t> of ‘</a:t>
            </a:r>
            <a:r>
              <a:rPr lang="tr-TR" dirty="0" err="1" smtClean="0"/>
              <a:t>toast</a:t>
            </a:r>
            <a:r>
              <a:rPr lang="tr-TR" dirty="0" smtClean="0"/>
              <a:t> </a:t>
            </a:r>
            <a:r>
              <a:rPr lang="tr-TR" dirty="0" err="1" smtClean="0"/>
              <a:t>and</a:t>
            </a:r>
            <a:r>
              <a:rPr lang="tr-TR" dirty="0" smtClean="0"/>
              <a:t> </a:t>
            </a:r>
            <a:r>
              <a:rPr lang="tr-TR" dirty="0" err="1" smtClean="0"/>
              <a:t>tea</a:t>
            </a:r>
            <a:r>
              <a:rPr lang="tr-TR" dirty="0" smtClean="0"/>
              <a:t>’ </a:t>
            </a:r>
            <a:r>
              <a:rPr lang="tr-TR" dirty="0" err="1" smtClean="0"/>
              <a:t>which</a:t>
            </a:r>
            <a:r>
              <a:rPr lang="tr-TR" dirty="0" smtClean="0"/>
              <a:t> </a:t>
            </a:r>
            <a:r>
              <a:rPr lang="tr-TR" dirty="0" err="1" smtClean="0"/>
              <a:t>seems</a:t>
            </a:r>
            <a:r>
              <a:rPr lang="tr-TR" dirty="0" smtClean="0"/>
              <a:t> </a:t>
            </a:r>
            <a:r>
              <a:rPr lang="tr-TR" dirty="0" err="1" smtClean="0"/>
              <a:t>to</a:t>
            </a:r>
            <a:r>
              <a:rPr lang="tr-TR" dirty="0" smtClean="0"/>
              <a:t> </a:t>
            </a:r>
            <a:r>
              <a:rPr lang="tr-TR" dirty="0" err="1" smtClean="0"/>
              <a:t>bore</a:t>
            </a:r>
            <a:r>
              <a:rPr lang="tr-TR" dirty="0" smtClean="0"/>
              <a:t> </a:t>
            </a:r>
            <a:r>
              <a:rPr lang="tr-TR" dirty="0" err="1" smtClean="0"/>
              <a:t>him</a:t>
            </a:r>
            <a:r>
              <a:rPr lang="tr-TR" dirty="0" smtClean="0"/>
              <a:t>. </a:t>
            </a:r>
            <a:endParaRPr lang="tr-TR" dirty="0"/>
          </a:p>
        </p:txBody>
      </p:sp>
    </p:spTree>
    <p:extLst>
      <p:ext uri="{BB962C8B-B14F-4D97-AF65-F5344CB8AC3E}">
        <p14:creationId xmlns:p14="http://schemas.microsoft.com/office/powerpoint/2010/main" val="1281359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99592" y="332656"/>
            <a:ext cx="7848872" cy="1224136"/>
          </a:xfrm>
        </p:spPr>
        <p:txBody>
          <a:bodyPr/>
          <a:lstStyle/>
          <a:p>
            <a:pPr algn="ctr"/>
            <a:r>
              <a:rPr lang="tr-TR" dirty="0" smtClean="0"/>
              <a:t>ABOUT THE POEM</a:t>
            </a:r>
            <a:endParaRPr lang="tr-TR" dirty="0"/>
          </a:p>
        </p:txBody>
      </p:sp>
      <p:sp>
        <p:nvSpPr>
          <p:cNvPr id="3" name="Alt Başlık 2"/>
          <p:cNvSpPr>
            <a:spLocks noGrp="1"/>
          </p:cNvSpPr>
          <p:nvPr>
            <p:ph type="subTitle" idx="1"/>
          </p:nvPr>
        </p:nvSpPr>
        <p:spPr>
          <a:xfrm>
            <a:off x="0" y="1484784"/>
            <a:ext cx="9036496" cy="5373216"/>
          </a:xfrm>
        </p:spPr>
        <p:txBody>
          <a:bodyPr>
            <a:normAutofit/>
          </a:bodyPr>
          <a:lstStyle/>
          <a:p>
            <a:pPr marL="285750" indent="-285750">
              <a:buFont typeface="Arial" panose="020B0604020202020204" pitchFamily="34" charset="0"/>
              <a:buChar char="•"/>
            </a:pPr>
            <a:r>
              <a:rPr lang="tr-TR" sz="2400" dirty="0" err="1" smtClean="0"/>
              <a:t>In</a:t>
            </a:r>
            <a:r>
              <a:rPr lang="tr-TR" sz="2400" dirty="0" smtClean="0"/>
              <a:t> </a:t>
            </a:r>
            <a:r>
              <a:rPr lang="tr-TR" sz="2400" dirty="0" err="1" smtClean="0"/>
              <a:t>this</a:t>
            </a:r>
            <a:r>
              <a:rPr lang="tr-TR" sz="2400" dirty="0" smtClean="0"/>
              <a:t> </a:t>
            </a:r>
            <a:r>
              <a:rPr lang="tr-TR" sz="2400" dirty="0" err="1" smtClean="0"/>
              <a:t>poem</a:t>
            </a:r>
            <a:r>
              <a:rPr lang="tr-TR" sz="2400" dirty="0" smtClean="0"/>
              <a:t>, </a:t>
            </a:r>
            <a:r>
              <a:rPr lang="tr-TR" sz="2400" dirty="0" err="1" smtClean="0"/>
              <a:t>Prufrock</a:t>
            </a:r>
            <a:r>
              <a:rPr lang="tr-TR" sz="2400" dirty="0" smtClean="0"/>
              <a:t> can </a:t>
            </a:r>
            <a:r>
              <a:rPr lang="tr-TR" sz="2400" dirty="0" err="1" smtClean="0"/>
              <a:t>believe</a:t>
            </a:r>
            <a:r>
              <a:rPr lang="tr-TR" sz="2400" dirty="0" smtClean="0"/>
              <a:t> in </a:t>
            </a:r>
            <a:r>
              <a:rPr lang="tr-TR" sz="2400" dirty="0" err="1" smtClean="0"/>
              <a:t>nothing</a:t>
            </a:r>
            <a:r>
              <a:rPr lang="tr-TR" sz="2400" dirty="0" smtClean="0"/>
              <a:t> </a:t>
            </a:r>
            <a:r>
              <a:rPr lang="tr-TR" sz="2400" dirty="0" err="1" smtClean="0"/>
              <a:t>and</a:t>
            </a:r>
            <a:r>
              <a:rPr lang="tr-TR" sz="2400" dirty="0" smtClean="0"/>
              <a:t> his </a:t>
            </a:r>
            <a:r>
              <a:rPr lang="tr-TR" sz="2400" dirty="0" err="1" smtClean="0"/>
              <a:t>inability</a:t>
            </a:r>
            <a:r>
              <a:rPr lang="tr-TR" sz="2400" dirty="0" smtClean="0"/>
              <a:t> </a:t>
            </a:r>
            <a:r>
              <a:rPr lang="tr-TR" sz="2400" dirty="0" err="1" smtClean="0"/>
              <a:t>to</a:t>
            </a:r>
            <a:r>
              <a:rPr lang="tr-TR" sz="2400" dirty="0" smtClean="0"/>
              <a:t> </a:t>
            </a:r>
            <a:r>
              <a:rPr lang="tr-TR" sz="2400" dirty="0" err="1" smtClean="0"/>
              <a:t>submit</a:t>
            </a:r>
            <a:r>
              <a:rPr lang="tr-TR" sz="2400" dirty="0" smtClean="0"/>
              <a:t> </a:t>
            </a:r>
            <a:r>
              <a:rPr lang="tr-TR" sz="2400" dirty="0" err="1" smtClean="0"/>
              <a:t>to</a:t>
            </a:r>
            <a:r>
              <a:rPr lang="tr-TR" sz="2400" dirty="0" smtClean="0"/>
              <a:t> a </a:t>
            </a:r>
            <a:r>
              <a:rPr lang="tr-TR" sz="2400" dirty="0" err="1" smtClean="0"/>
              <a:t>superior</a:t>
            </a:r>
            <a:r>
              <a:rPr lang="tr-TR" sz="2400" dirty="0" smtClean="0"/>
              <a:t> </a:t>
            </a:r>
            <a:r>
              <a:rPr lang="tr-TR" sz="2400" dirty="0" err="1" smtClean="0"/>
              <a:t>force</a:t>
            </a:r>
            <a:r>
              <a:rPr lang="tr-TR" sz="2400" dirty="0" smtClean="0"/>
              <a:t> </a:t>
            </a:r>
            <a:r>
              <a:rPr lang="tr-TR" sz="2400" dirty="0" err="1" smtClean="0"/>
              <a:t>lead</a:t>
            </a:r>
            <a:r>
              <a:rPr lang="tr-TR" sz="2400" dirty="0" smtClean="0"/>
              <a:t> </a:t>
            </a:r>
            <a:r>
              <a:rPr lang="tr-TR" sz="2400" dirty="0" err="1" smtClean="0"/>
              <a:t>him</a:t>
            </a:r>
            <a:r>
              <a:rPr lang="tr-TR" sz="2400" dirty="0" smtClean="0"/>
              <a:t> </a:t>
            </a:r>
            <a:r>
              <a:rPr lang="tr-TR" sz="2400" dirty="0" err="1" smtClean="0"/>
              <a:t>to</a:t>
            </a:r>
            <a:r>
              <a:rPr lang="tr-TR" sz="2400" dirty="0" smtClean="0"/>
              <a:t> </a:t>
            </a:r>
            <a:r>
              <a:rPr lang="tr-TR" sz="2400" dirty="0" err="1" smtClean="0"/>
              <a:t>to</a:t>
            </a:r>
            <a:r>
              <a:rPr lang="tr-TR" sz="2400" dirty="0" smtClean="0"/>
              <a:t> </a:t>
            </a:r>
            <a:r>
              <a:rPr lang="tr-TR" sz="2400" dirty="0" err="1" smtClean="0"/>
              <a:t>solipsism</a:t>
            </a:r>
            <a:r>
              <a:rPr lang="tr-TR" sz="2400" dirty="0" smtClean="0"/>
              <a:t>; </a:t>
            </a:r>
            <a:r>
              <a:rPr lang="tr-TR" sz="2400" dirty="0" err="1" smtClean="0"/>
              <a:t>the</a:t>
            </a:r>
            <a:r>
              <a:rPr lang="tr-TR" sz="2400" dirty="0" smtClean="0"/>
              <a:t> </a:t>
            </a:r>
            <a:r>
              <a:rPr lang="tr-TR" sz="2400" dirty="0" err="1" smtClean="0"/>
              <a:t>poem</a:t>
            </a:r>
            <a:r>
              <a:rPr lang="tr-TR" sz="2400" dirty="0" smtClean="0"/>
              <a:t> is </a:t>
            </a:r>
            <a:r>
              <a:rPr lang="tr-TR" sz="2400" dirty="0" err="1" smtClean="0"/>
              <a:t>about</a:t>
            </a:r>
            <a:r>
              <a:rPr lang="tr-TR" sz="2400" dirty="0" smtClean="0"/>
              <a:t> </a:t>
            </a:r>
            <a:r>
              <a:rPr lang="tr-TR" sz="2400" dirty="0" err="1" smtClean="0"/>
              <a:t>the</a:t>
            </a:r>
            <a:r>
              <a:rPr lang="tr-TR" sz="2400" dirty="0" smtClean="0"/>
              <a:t> ‘’</a:t>
            </a:r>
            <a:r>
              <a:rPr lang="tr-TR" sz="2400" dirty="0" err="1" smtClean="0"/>
              <a:t>disease</a:t>
            </a:r>
            <a:r>
              <a:rPr lang="tr-TR" sz="2400" dirty="0" smtClean="0"/>
              <a:t> of </a:t>
            </a:r>
            <a:r>
              <a:rPr lang="tr-TR" sz="2400" dirty="0" err="1" smtClean="0"/>
              <a:t>solipsism</a:t>
            </a:r>
            <a:r>
              <a:rPr lang="tr-TR" sz="2400" dirty="0" smtClean="0"/>
              <a:t>’’ in </a:t>
            </a:r>
            <a:r>
              <a:rPr lang="tr-TR" sz="2400" dirty="0" err="1" smtClean="0"/>
              <a:t>the</a:t>
            </a:r>
            <a:r>
              <a:rPr lang="tr-TR" sz="2400" dirty="0" smtClean="0"/>
              <a:t> </a:t>
            </a:r>
            <a:r>
              <a:rPr lang="tr-TR" sz="2400" dirty="0" err="1" smtClean="0"/>
              <a:t>early</a:t>
            </a:r>
            <a:r>
              <a:rPr lang="tr-TR" sz="2400" dirty="0" smtClean="0"/>
              <a:t> 20th </a:t>
            </a:r>
            <a:r>
              <a:rPr lang="tr-TR" sz="2400" dirty="0" err="1" smtClean="0"/>
              <a:t>century</a:t>
            </a:r>
            <a:r>
              <a:rPr lang="tr-TR" sz="2400" dirty="0" smtClean="0"/>
              <a:t>. </a:t>
            </a:r>
          </a:p>
          <a:p>
            <a:pPr marL="285750" indent="-285750">
              <a:buFont typeface="Arial" panose="020B0604020202020204" pitchFamily="34" charset="0"/>
              <a:buChar char="•"/>
            </a:pPr>
            <a:r>
              <a:rPr lang="tr-TR" sz="2400" dirty="0" smtClean="0"/>
              <a:t>His </a:t>
            </a:r>
            <a:r>
              <a:rPr lang="tr-TR" sz="2400" dirty="0" err="1" smtClean="0"/>
              <a:t>disturbed</a:t>
            </a:r>
            <a:r>
              <a:rPr lang="tr-TR" sz="2400" dirty="0" smtClean="0"/>
              <a:t> </a:t>
            </a:r>
            <a:r>
              <a:rPr lang="tr-TR" sz="2400" dirty="0" err="1" smtClean="0"/>
              <a:t>state</a:t>
            </a:r>
            <a:r>
              <a:rPr lang="tr-TR" sz="2400" dirty="0" smtClean="0"/>
              <a:t> of </a:t>
            </a:r>
            <a:r>
              <a:rPr lang="tr-TR" sz="2400" dirty="0" err="1" smtClean="0"/>
              <a:t>mind</a:t>
            </a:r>
            <a:r>
              <a:rPr lang="tr-TR" sz="2400" dirty="0" smtClean="0"/>
              <a:t> </a:t>
            </a:r>
            <a:r>
              <a:rPr lang="tr-TR" sz="2400" dirty="0" err="1" smtClean="0"/>
              <a:t>which</a:t>
            </a:r>
            <a:r>
              <a:rPr lang="tr-TR" sz="2400" dirty="0" smtClean="0"/>
              <a:t> is </a:t>
            </a:r>
            <a:r>
              <a:rPr lang="tr-TR" sz="2400" dirty="0" err="1" smtClean="0"/>
              <a:t>restless</a:t>
            </a:r>
            <a:r>
              <a:rPr lang="tr-TR" sz="2400" dirty="0" smtClean="0"/>
              <a:t>, </a:t>
            </a:r>
            <a:r>
              <a:rPr lang="tr-TR" sz="2400" dirty="0" err="1" smtClean="0"/>
              <a:t>insecure</a:t>
            </a:r>
            <a:r>
              <a:rPr lang="tr-TR" sz="2400" dirty="0" smtClean="0"/>
              <a:t> </a:t>
            </a:r>
            <a:r>
              <a:rPr lang="tr-TR" sz="2400" dirty="0" err="1" smtClean="0"/>
              <a:t>and</a:t>
            </a:r>
            <a:r>
              <a:rPr lang="tr-TR" sz="2400" dirty="0" smtClean="0"/>
              <a:t> </a:t>
            </a:r>
            <a:r>
              <a:rPr lang="tr-TR" sz="2400" dirty="0" err="1" smtClean="0"/>
              <a:t>agitated</a:t>
            </a:r>
            <a:r>
              <a:rPr lang="tr-TR" sz="2400" dirty="0" smtClean="0"/>
              <a:t> is </a:t>
            </a:r>
            <a:r>
              <a:rPr lang="tr-TR" sz="2400" dirty="0" err="1" smtClean="0"/>
              <a:t>trapped</a:t>
            </a:r>
            <a:r>
              <a:rPr lang="tr-TR" sz="2400" dirty="0" smtClean="0"/>
              <a:t> in </a:t>
            </a:r>
            <a:r>
              <a:rPr lang="tr-TR" sz="2400" dirty="0" err="1" smtClean="0"/>
              <a:t>the</a:t>
            </a:r>
            <a:r>
              <a:rPr lang="tr-TR" sz="2400" dirty="0" smtClean="0"/>
              <a:t> </a:t>
            </a:r>
            <a:r>
              <a:rPr lang="tr-TR" sz="2400" dirty="0" err="1" smtClean="0"/>
              <a:t>meaningless</a:t>
            </a:r>
            <a:r>
              <a:rPr lang="tr-TR" sz="2400" dirty="0" smtClean="0"/>
              <a:t> </a:t>
            </a:r>
            <a:r>
              <a:rPr lang="tr-TR" sz="2400" dirty="0" err="1" smtClean="0"/>
              <a:t>flux</a:t>
            </a:r>
            <a:r>
              <a:rPr lang="tr-TR" sz="2400" dirty="0" smtClean="0"/>
              <a:t> </a:t>
            </a:r>
            <a:r>
              <a:rPr lang="tr-TR" sz="2400" dirty="0" err="1" smtClean="0"/>
              <a:t>without</a:t>
            </a:r>
            <a:r>
              <a:rPr lang="tr-TR" sz="2400" dirty="0" smtClean="0"/>
              <a:t> a </a:t>
            </a:r>
            <a:r>
              <a:rPr lang="tr-TR" sz="2400" dirty="0" err="1" smtClean="0"/>
              <a:t>secure</a:t>
            </a:r>
            <a:r>
              <a:rPr lang="tr-TR" sz="2400" dirty="0" smtClean="0"/>
              <a:t> </a:t>
            </a:r>
            <a:r>
              <a:rPr lang="tr-TR" sz="2400" dirty="0" err="1" smtClean="0"/>
              <a:t>foothold</a:t>
            </a:r>
            <a:r>
              <a:rPr lang="tr-TR" sz="2400" dirty="0" smtClean="0"/>
              <a:t>.</a:t>
            </a:r>
          </a:p>
          <a:p>
            <a:pPr marL="285750" indent="-285750">
              <a:buFont typeface="Arial" panose="020B0604020202020204" pitchFamily="34" charset="0"/>
              <a:buChar char="•"/>
            </a:pPr>
            <a:r>
              <a:rPr lang="tr-TR" sz="2400" dirty="0" err="1" smtClean="0"/>
              <a:t>Prufrock</a:t>
            </a:r>
            <a:r>
              <a:rPr lang="tr-TR" sz="2400" dirty="0" smtClean="0"/>
              <a:t> </a:t>
            </a:r>
            <a:r>
              <a:rPr lang="tr-TR" sz="2400" dirty="0" err="1" smtClean="0"/>
              <a:t>lives</a:t>
            </a:r>
            <a:r>
              <a:rPr lang="tr-TR" sz="2400" dirty="0" smtClean="0"/>
              <a:t> a </a:t>
            </a:r>
            <a:r>
              <a:rPr lang="tr-TR" sz="2400" dirty="0" err="1" smtClean="0"/>
              <a:t>nightmare</a:t>
            </a:r>
            <a:r>
              <a:rPr lang="tr-TR" sz="2400" dirty="0" smtClean="0"/>
              <a:t> </a:t>
            </a:r>
            <a:r>
              <a:rPr lang="tr-TR" sz="2400" dirty="0" err="1" smtClean="0"/>
              <a:t>which</a:t>
            </a:r>
            <a:r>
              <a:rPr lang="tr-TR" sz="2400" dirty="0" smtClean="0"/>
              <a:t> </a:t>
            </a:r>
            <a:r>
              <a:rPr lang="tr-TR" sz="2400" dirty="0" err="1" smtClean="0"/>
              <a:t>involves</a:t>
            </a:r>
            <a:r>
              <a:rPr lang="tr-TR" sz="2400" dirty="0" smtClean="0"/>
              <a:t> </a:t>
            </a:r>
            <a:r>
              <a:rPr lang="tr-TR" sz="2400" dirty="0" err="1" smtClean="0"/>
              <a:t>only</a:t>
            </a:r>
            <a:r>
              <a:rPr lang="tr-TR" sz="2400" dirty="0" smtClean="0"/>
              <a:t> </a:t>
            </a:r>
            <a:r>
              <a:rPr lang="tr-TR" sz="2400" dirty="0" err="1" smtClean="0"/>
              <a:t>the</a:t>
            </a:r>
            <a:r>
              <a:rPr lang="tr-TR" sz="2400" dirty="0" smtClean="0"/>
              <a:t> </a:t>
            </a:r>
            <a:r>
              <a:rPr lang="tr-TR" sz="2400" dirty="0" err="1" smtClean="0"/>
              <a:t>deathly</a:t>
            </a:r>
            <a:r>
              <a:rPr lang="tr-TR" sz="2400" dirty="0" smtClean="0"/>
              <a:t> </a:t>
            </a:r>
            <a:r>
              <a:rPr lang="tr-TR" sz="2400" dirty="0" err="1" smtClean="0"/>
              <a:t>awareness</a:t>
            </a:r>
            <a:r>
              <a:rPr lang="tr-TR" sz="2400" dirty="0" smtClean="0"/>
              <a:t> of </a:t>
            </a:r>
            <a:r>
              <a:rPr lang="tr-TR" sz="2400" dirty="0" err="1" smtClean="0"/>
              <a:t>the</a:t>
            </a:r>
            <a:r>
              <a:rPr lang="tr-TR" sz="2400" dirty="0" smtClean="0"/>
              <a:t> </a:t>
            </a:r>
            <a:r>
              <a:rPr lang="tr-TR" sz="2400" dirty="0" err="1" smtClean="0"/>
              <a:t>meptiness</a:t>
            </a:r>
            <a:r>
              <a:rPr lang="tr-TR" sz="2400" dirty="0" smtClean="0"/>
              <a:t> of a life </a:t>
            </a:r>
            <a:r>
              <a:rPr lang="tr-TR" sz="2400" dirty="0" err="1" smtClean="0"/>
              <a:t>measured</a:t>
            </a:r>
            <a:r>
              <a:rPr lang="tr-TR" sz="2400" dirty="0" smtClean="0"/>
              <a:t> </a:t>
            </a:r>
            <a:r>
              <a:rPr lang="tr-TR" sz="2400" dirty="0" err="1" smtClean="0"/>
              <a:t>out</a:t>
            </a:r>
            <a:r>
              <a:rPr lang="tr-TR" sz="2400" dirty="0" smtClean="0"/>
              <a:t> in ‘’</a:t>
            </a:r>
            <a:r>
              <a:rPr lang="tr-TR" sz="2400" dirty="0" err="1" smtClean="0"/>
              <a:t>coffe</a:t>
            </a:r>
            <a:r>
              <a:rPr lang="tr-TR" sz="2400" dirty="0" smtClean="0"/>
              <a:t> </a:t>
            </a:r>
            <a:r>
              <a:rPr lang="tr-TR" sz="2400" dirty="0" err="1" smtClean="0"/>
              <a:t>spoons</a:t>
            </a:r>
            <a:r>
              <a:rPr lang="tr-TR" sz="2400" dirty="0" smtClean="0"/>
              <a:t>’’.  </a:t>
            </a:r>
            <a:r>
              <a:rPr lang="tr-TR" sz="2400" dirty="0" err="1" smtClean="0"/>
              <a:t>Thus</a:t>
            </a:r>
            <a:r>
              <a:rPr lang="tr-TR" sz="2400" dirty="0" smtClean="0"/>
              <a:t> </a:t>
            </a:r>
            <a:r>
              <a:rPr lang="tr-TR" sz="2400" dirty="0" err="1" smtClean="0"/>
              <a:t>Prufrock</a:t>
            </a:r>
            <a:r>
              <a:rPr lang="tr-TR" sz="2400" dirty="0" smtClean="0"/>
              <a:t> </a:t>
            </a:r>
            <a:r>
              <a:rPr lang="tr-TR" sz="2400" dirty="0" err="1" smtClean="0"/>
              <a:t>becomes</a:t>
            </a:r>
            <a:r>
              <a:rPr lang="tr-TR" sz="2400" dirty="0" smtClean="0"/>
              <a:t> ‘’</a:t>
            </a:r>
            <a:r>
              <a:rPr lang="tr-TR" sz="2400" dirty="0" err="1" smtClean="0"/>
              <a:t>the</a:t>
            </a:r>
            <a:r>
              <a:rPr lang="tr-TR" sz="2400" dirty="0" smtClean="0"/>
              <a:t> </a:t>
            </a:r>
            <a:r>
              <a:rPr lang="tr-TR" sz="2400" dirty="0" err="1" smtClean="0"/>
              <a:t>personification</a:t>
            </a:r>
            <a:r>
              <a:rPr lang="tr-TR" sz="2400" dirty="0" smtClean="0"/>
              <a:t> of an </a:t>
            </a:r>
            <a:r>
              <a:rPr lang="tr-TR" sz="2400" dirty="0" err="1" smtClean="0"/>
              <a:t>unredeemed</a:t>
            </a:r>
            <a:r>
              <a:rPr lang="tr-TR" sz="2400" dirty="0" smtClean="0"/>
              <a:t> life </a:t>
            </a:r>
            <a:r>
              <a:rPr lang="tr-TR" sz="2400" dirty="0" err="1" smtClean="0"/>
              <a:t>and</a:t>
            </a:r>
            <a:r>
              <a:rPr lang="tr-TR" sz="2400" dirty="0" smtClean="0"/>
              <a:t> </a:t>
            </a:r>
            <a:r>
              <a:rPr lang="tr-TR" sz="2400" dirty="0" err="1" smtClean="0"/>
              <a:t>if</a:t>
            </a:r>
            <a:r>
              <a:rPr lang="tr-TR" sz="2400" dirty="0" smtClean="0"/>
              <a:t> </a:t>
            </a:r>
            <a:r>
              <a:rPr lang="tr-TR" sz="2400" dirty="0" err="1" smtClean="0"/>
              <a:t>there</a:t>
            </a:r>
            <a:r>
              <a:rPr lang="tr-TR" sz="2400" dirty="0" smtClean="0"/>
              <a:t> is </a:t>
            </a:r>
            <a:r>
              <a:rPr lang="tr-TR" sz="2400" dirty="0" err="1" smtClean="0"/>
              <a:t>any</a:t>
            </a:r>
            <a:r>
              <a:rPr lang="tr-TR" sz="2400" dirty="0" smtClean="0"/>
              <a:t> </a:t>
            </a:r>
            <a:r>
              <a:rPr lang="tr-TR" sz="2400" dirty="0" err="1" smtClean="0"/>
              <a:t>affirmation</a:t>
            </a:r>
            <a:r>
              <a:rPr lang="tr-TR" sz="2400" dirty="0" smtClean="0"/>
              <a:t> in </a:t>
            </a:r>
            <a:r>
              <a:rPr lang="tr-TR" sz="2400" dirty="0" err="1" smtClean="0"/>
              <a:t>the</a:t>
            </a:r>
            <a:r>
              <a:rPr lang="tr-TR" sz="2400" dirty="0" smtClean="0"/>
              <a:t> </a:t>
            </a:r>
            <a:r>
              <a:rPr lang="tr-TR" sz="2400" dirty="0" err="1" smtClean="0"/>
              <a:t>poem</a:t>
            </a:r>
            <a:r>
              <a:rPr lang="tr-TR" sz="2400" dirty="0" smtClean="0"/>
              <a:t>, it is </a:t>
            </a:r>
            <a:r>
              <a:rPr lang="tr-TR" sz="2400" dirty="0" err="1" smtClean="0"/>
              <a:t>what</a:t>
            </a:r>
            <a:r>
              <a:rPr lang="tr-TR" sz="2400" dirty="0" smtClean="0"/>
              <a:t> </a:t>
            </a:r>
            <a:r>
              <a:rPr lang="tr-TR" sz="2400" dirty="0" err="1" smtClean="0"/>
              <a:t>Prufrock</a:t>
            </a:r>
            <a:r>
              <a:rPr lang="tr-TR" sz="2400" dirty="0" smtClean="0"/>
              <a:t> </a:t>
            </a:r>
            <a:r>
              <a:rPr lang="tr-TR" sz="2400" dirty="0" err="1" smtClean="0"/>
              <a:t>lost</a:t>
            </a:r>
            <a:r>
              <a:rPr lang="tr-TR" sz="2400" dirty="0" smtClean="0"/>
              <a:t>.</a:t>
            </a:r>
            <a:endParaRPr lang="tr-TR" sz="2400" dirty="0"/>
          </a:p>
        </p:txBody>
      </p:sp>
    </p:spTree>
    <p:extLst>
      <p:ext uri="{BB962C8B-B14F-4D97-AF65-F5344CB8AC3E}">
        <p14:creationId xmlns:p14="http://schemas.microsoft.com/office/powerpoint/2010/main" val="13304661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lstStyle/>
          <a:p>
            <a:endParaRPr lang="tr-TR" dirty="0" smtClean="0"/>
          </a:p>
          <a:p>
            <a:r>
              <a:rPr lang="tr-TR" dirty="0" err="1" smtClean="0"/>
              <a:t>In</a:t>
            </a:r>
            <a:r>
              <a:rPr lang="tr-TR" dirty="0" smtClean="0"/>
              <a:t> </a:t>
            </a:r>
            <a:r>
              <a:rPr lang="tr-TR" dirty="0" err="1" smtClean="0"/>
              <a:t>Prufrock’s</a:t>
            </a:r>
            <a:r>
              <a:rPr lang="tr-TR" dirty="0" smtClean="0"/>
              <a:t> </a:t>
            </a:r>
            <a:r>
              <a:rPr lang="tr-TR" dirty="0" err="1" smtClean="0"/>
              <a:t>unsuccessful</a:t>
            </a:r>
            <a:r>
              <a:rPr lang="tr-TR" dirty="0" smtClean="0"/>
              <a:t> </a:t>
            </a:r>
            <a:r>
              <a:rPr lang="tr-TR" dirty="0" err="1" smtClean="0"/>
              <a:t>attempts</a:t>
            </a:r>
            <a:r>
              <a:rPr lang="tr-TR" dirty="0" smtClean="0"/>
              <a:t> </a:t>
            </a:r>
            <a:r>
              <a:rPr lang="tr-TR" dirty="0" err="1" smtClean="0"/>
              <a:t>to</a:t>
            </a:r>
            <a:r>
              <a:rPr lang="tr-TR" dirty="0" smtClean="0"/>
              <a:t> </a:t>
            </a:r>
            <a:r>
              <a:rPr lang="tr-TR" dirty="0" err="1" smtClean="0"/>
              <a:t>formulate</a:t>
            </a:r>
            <a:r>
              <a:rPr lang="tr-TR" dirty="0" smtClean="0"/>
              <a:t> </a:t>
            </a:r>
            <a:r>
              <a:rPr lang="tr-TR" dirty="0" err="1" smtClean="0"/>
              <a:t>the</a:t>
            </a:r>
            <a:r>
              <a:rPr lang="tr-TR" dirty="0" smtClean="0"/>
              <a:t> </a:t>
            </a:r>
            <a:r>
              <a:rPr lang="tr-TR" dirty="0" err="1" smtClean="0"/>
              <a:t>question</a:t>
            </a:r>
            <a:r>
              <a:rPr lang="tr-TR" dirty="0" smtClean="0"/>
              <a:t> </a:t>
            </a:r>
            <a:r>
              <a:rPr lang="tr-TR" dirty="0" err="1" smtClean="0"/>
              <a:t>and</a:t>
            </a:r>
            <a:r>
              <a:rPr lang="tr-TR" dirty="0" smtClean="0"/>
              <a:t> </a:t>
            </a:r>
            <a:r>
              <a:rPr lang="tr-TR" dirty="0" err="1" smtClean="0"/>
              <a:t>to</a:t>
            </a:r>
            <a:r>
              <a:rPr lang="tr-TR" dirty="0" smtClean="0"/>
              <a:t> </a:t>
            </a:r>
            <a:r>
              <a:rPr lang="tr-TR" dirty="0" err="1" smtClean="0"/>
              <a:t>overcome</a:t>
            </a:r>
            <a:r>
              <a:rPr lang="tr-TR" dirty="0" smtClean="0"/>
              <a:t> his </a:t>
            </a:r>
            <a:r>
              <a:rPr lang="tr-TR" dirty="0" err="1" smtClean="0"/>
              <a:t>sexual</a:t>
            </a:r>
            <a:r>
              <a:rPr lang="tr-TR" dirty="0" smtClean="0"/>
              <a:t> </a:t>
            </a:r>
            <a:r>
              <a:rPr lang="tr-TR" dirty="0" err="1" smtClean="0"/>
              <a:t>and</a:t>
            </a:r>
            <a:r>
              <a:rPr lang="tr-TR" dirty="0" smtClean="0"/>
              <a:t> </a:t>
            </a:r>
            <a:r>
              <a:rPr lang="tr-TR" dirty="0" err="1" smtClean="0"/>
              <a:t>spiritual</a:t>
            </a:r>
            <a:r>
              <a:rPr lang="tr-TR" dirty="0" smtClean="0"/>
              <a:t> </a:t>
            </a:r>
            <a:r>
              <a:rPr lang="tr-TR" dirty="0" err="1" smtClean="0"/>
              <a:t>impotence</a:t>
            </a:r>
            <a:r>
              <a:rPr lang="tr-TR" dirty="0" smtClean="0"/>
              <a:t>, </a:t>
            </a:r>
            <a:r>
              <a:rPr lang="tr-TR" dirty="0" err="1" smtClean="0"/>
              <a:t>each</a:t>
            </a:r>
            <a:r>
              <a:rPr lang="tr-TR" dirty="0" smtClean="0"/>
              <a:t> </a:t>
            </a:r>
            <a:r>
              <a:rPr lang="tr-TR" dirty="0" err="1" smtClean="0"/>
              <a:t>failure</a:t>
            </a:r>
            <a:r>
              <a:rPr lang="tr-TR" dirty="0" smtClean="0"/>
              <a:t> is </a:t>
            </a:r>
            <a:r>
              <a:rPr lang="tr-TR" dirty="0" err="1" smtClean="0"/>
              <a:t>rendered</a:t>
            </a:r>
            <a:r>
              <a:rPr lang="tr-TR" dirty="0" smtClean="0"/>
              <a:t> </a:t>
            </a:r>
            <a:r>
              <a:rPr lang="tr-TR" dirty="0" err="1" smtClean="0"/>
              <a:t>through</a:t>
            </a:r>
            <a:r>
              <a:rPr lang="tr-TR" dirty="0" smtClean="0"/>
              <a:t> </a:t>
            </a:r>
            <a:r>
              <a:rPr lang="tr-TR" dirty="0" err="1" smtClean="0"/>
              <a:t>the</a:t>
            </a:r>
            <a:r>
              <a:rPr lang="tr-TR" dirty="0" smtClean="0"/>
              <a:t> </a:t>
            </a:r>
            <a:r>
              <a:rPr lang="tr-TR" dirty="0" err="1" smtClean="0"/>
              <a:t>other</a:t>
            </a:r>
            <a:r>
              <a:rPr lang="tr-TR" dirty="0" smtClean="0"/>
              <a:t>, </a:t>
            </a:r>
            <a:r>
              <a:rPr lang="tr-TR" dirty="0" err="1" smtClean="0"/>
              <a:t>that</a:t>
            </a:r>
            <a:r>
              <a:rPr lang="tr-TR" dirty="0" smtClean="0"/>
              <a:t> is, </a:t>
            </a:r>
            <a:r>
              <a:rPr lang="tr-TR" dirty="0" err="1" smtClean="0"/>
              <a:t>while</a:t>
            </a:r>
            <a:r>
              <a:rPr lang="tr-TR" dirty="0" smtClean="0"/>
              <a:t> his </a:t>
            </a:r>
            <a:r>
              <a:rPr lang="tr-TR" dirty="0" err="1" smtClean="0"/>
              <a:t>spiritual</a:t>
            </a:r>
            <a:r>
              <a:rPr lang="tr-TR" dirty="0" smtClean="0"/>
              <a:t> </a:t>
            </a:r>
            <a:r>
              <a:rPr lang="tr-TR" dirty="0" err="1" smtClean="0"/>
              <a:t>impotence</a:t>
            </a:r>
            <a:r>
              <a:rPr lang="tr-TR" dirty="0" smtClean="0"/>
              <a:t> is </a:t>
            </a:r>
            <a:r>
              <a:rPr lang="tr-TR" dirty="0" err="1" smtClean="0"/>
              <a:t>evoked</a:t>
            </a:r>
            <a:r>
              <a:rPr lang="tr-TR" dirty="0" smtClean="0"/>
              <a:t>, it is </a:t>
            </a:r>
            <a:r>
              <a:rPr lang="tr-TR" dirty="0" err="1" smtClean="0"/>
              <a:t>also</a:t>
            </a:r>
            <a:r>
              <a:rPr lang="tr-TR" dirty="0" smtClean="0"/>
              <a:t> </a:t>
            </a:r>
            <a:r>
              <a:rPr lang="tr-TR" dirty="0" err="1" smtClean="0"/>
              <a:t>the</a:t>
            </a:r>
            <a:r>
              <a:rPr lang="tr-TR" dirty="0" smtClean="0"/>
              <a:t> </a:t>
            </a:r>
            <a:r>
              <a:rPr lang="tr-TR" dirty="0" err="1" smtClean="0"/>
              <a:t>evocation</a:t>
            </a:r>
            <a:r>
              <a:rPr lang="tr-TR" dirty="0" smtClean="0"/>
              <a:t> of his </a:t>
            </a:r>
            <a:r>
              <a:rPr lang="tr-TR" dirty="0" err="1" smtClean="0"/>
              <a:t>sexual</a:t>
            </a:r>
            <a:r>
              <a:rPr lang="tr-TR" dirty="0" smtClean="0"/>
              <a:t> </a:t>
            </a:r>
            <a:r>
              <a:rPr lang="tr-TR" dirty="0" err="1" smtClean="0"/>
              <a:t>impotence</a:t>
            </a:r>
            <a:r>
              <a:rPr lang="tr-TR" dirty="0" smtClean="0"/>
              <a:t>. </a:t>
            </a:r>
            <a:r>
              <a:rPr lang="tr-TR" dirty="0" err="1" smtClean="0"/>
              <a:t>Therefore</a:t>
            </a:r>
            <a:r>
              <a:rPr lang="tr-TR" dirty="0" smtClean="0"/>
              <a:t>, Eliot </a:t>
            </a:r>
            <a:r>
              <a:rPr lang="tr-TR" dirty="0" err="1" smtClean="0"/>
              <a:t>wrote</a:t>
            </a:r>
            <a:r>
              <a:rPr lang="tr-TR" dirty="0" smtClean="0"/>
              <a:t>, </a:t>
            </a:r>
            <a:r>
              <a:rPr lang="tr-TR" dirty="0" err="1" smtClean="0"/>
              <a:t>what</a:t>
            </a:r>
            <a:r>
              <a:rPr lang="tr-TR" dirty="0" smtClean="0"/>
              <a:t> is </a:t>
            </a:r>
            <a:r>
              <a:rPr lang="tr-TR" dirty="0" err="1" smtClean="0"/>
              <a:t>strictly</a:t>
            </a:r>
            <a:r>
              <a:rPr lang="tr-TR" dirty="0" smtClean="0"/>
              <a:t> </a:t>
            </a:r>
            <a:r>
              <a:rPr lang="tr-TR" dirty="0" err="1" smtClean="0"/>
              <a:t>speaking</a:t>
            </a:r>
            <a:r>
              <a:rPr lang="tr-TR" dirty="0" smtClean="0"/>
              <a:t> a </a:t>
            </a:r>
            <a:r>
              <a:rPr lang="tr-TR" dirty="0" err="1" smtClean="0"/>
              <a:t>metaphysical</a:t>
            </a:r>
            <a:r>
              <a:rPr lang="tr-TR" dirty="0" smtClean="0"/>
              <a:t>  </a:t>
            </a:r>
            <a:r>
              <a:rPr lang="tr-TR" dirty="0" err="1" smtClean="0"/>
              <a:t>poem</a:t>
            </a:r>
            <a:r>
              <a:rPr lang="tr-TR" dirty="0" smtClean="0"/>
              <a:t>’’ in </a:t>
            </a:r>
            <a:r>
              <a:rPr lang="tr-TR" dirty="0" err="1" smtClean="0"/>
              <a:t>which</a:t>
            </a:r>
            <a:r>
              <a:rPr lang="tr-TR" dirty="0" smtClean="0"/>
              <a:t> </a:t>
            </a:r>
            <a:r>
              <a:rPr lang="tr-TR" dirty="0" err="1" smtClean="0"/>
              <a:t>the</a:t>
            </a:r>
            <a:r>
              <a:rPr lang="tr-TR" dirty="0" smtClean="0"/>
              <a:t> </a:t>
            </a:r>
            <a:r>
              <a:rPr lang="tr-TR" dirty="0" err="1" smtClean="0"/>
              <a:t>erotic</a:t>
            </a:r>
            <a:r>
              <a:rPr lang="tr-TR" dirty="0" smtClean="0"/>
              <a:t> </a:t>
            </a:r>
            <a:r>
              <a:rPr lang="tr-TR" dirty="0" err="1" smtClean="0"/>
              <a:t>coexists</a:t>
            </a:r>
            <a:r>
              <a:rPr lang="tr-TR" dirty="0" smtClean="0"/>
              <a:t> </a:t>
            </a:r>
            <a:r>
              <a:rPr lang="tr-TR" dirty="0" err="1" smtClean="0"/>
              <a:t>with</a:t>
            </a:r>
            <a:r>
              <a:rPr lang="tr-TR" dirty="0" smtClean="0"/>
              <a:t> </a:t>
            </a:r>
            <a:r>
              <a:rPr lang="tr-TR" dirty="0" err="1" smtClean="0"/>
              <a:t>the</a:t>
            </a:r>
            <a:r>
              <a:rPr lang="tr-TR" dirty="0" smtClean="0"/>
              <a:t> </a:t>
            </a:r>
            <a:r>
              <a:rPr lang="tr-TR" dirty="0" err="1" smtClean="0"/>
              <a:t>metaphysical</a:t>
            </a:r>
            <a:r>
              <a:rPr lang="tr-TR" dirty="0" smtClean="0"/>
              <a:t>. </a:t>
            </a:r>
            <a:endParaRPr lang="tr-TR" dirty="0"/>
          </a:p>
        </p:txBody>
      </p:sp>
    </p:spTree>
    <p:extLst>
      <p:ext uri="{BB962C8B-B14F-4D97-AF65-F5344CB8AC3E}">
        <p14:creationId xmlns:p14="http://schemas.microsoft.com/office/powerpoint/2010/main" val="3344759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4160901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3978128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404664"/>
            <a:ext cx="8568952" cy="6069288"/>
          </a:xfrm>
        </p:spPr>
        <p:txBody>
          <a:bodyPr>
            <a:normAutofit/>
          </a:bodyPr>
          <a:lstStyle/>
          <a:p>
            <a:pPr marL="0" indent="0">
              <a:buNone/>
            </a:pPr>
            <a:endParaRPr lang="tr-TR" dirty="0"/>
          </a:p>
        </p:txBody>
      </p:sp>
    </p:spTree>
    <p:extLst>
      <p:ext uri="{BB962C8B-B14F-4D97-AF65-F5344CB8AC3E}">
        <p14:creationId xmlns:p14="http://schemas.microsoft.com/office/powerpoint/2010/main" val="3600115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0"/>
            <a:ext cx="9144000" cy="6858000"/>
          </a:xfrm>
        </p:spPr>
        <p:txBody>
          <a:bodyPr/>
          <a:lstStyle/>
          <a:p>
            <a:endParaRPr lang="tr-TR" dirty="0" smtClean="0"/>
          </a:p>
          <a:p>
            <a:pPr marL="0" indent="0">
              <a:buNone/>
            </a:pPr>
            <a:endParaRPr lang="tr-TR" dirty="0"/>
          </a:p>
        </p:txBody>
      </p:sp>
    </p:spTree>
    <p:extLst>
      <p:ext uri="{BB962C8B-B14F-4D97-AF65-F5344CB8AC3E}">
        <p14:creationId xmlns:p14="http://schemas.microsoft.com/office/powerpoint/2010/main" val="1777549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784976" cy="6285312"/>
          </a:xfrm>
        </p:spPr>
        <p:txBody>
          <a:bodyPr/>
          <a:lstStyle/>
          <a:p>
            <a:endParaRPr lang="tr-TR" dirty="0" smtClean="0"/>
          </a:p>
          <a:p>
            <a:pPr marL="0" indent="0">
              <a:buNone/>
            </a:pPr>
            <a:r>
              <a:rPr lang="tr-TR" dirty="0" smtClean="0"/>
              <a:t> </a:t>
            </a:r>
            <a:endParaRPr lang="tr-TR" dirty="0"/>
          </a:p>
        </p:txBody>
      </p:sp>
    </p:spTree>
    <p:extLst>
      <p:ext uri="{BB962C8B-B14F-4D97-AF65-F5344CB8AC3E}">
        <p14:creationId xmlns:p14="http://schemas.microsoft.com/office/powerpoint/2010/main" val="26622685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964488" cy="6552728"/>
          </a:xfrm>
        </p:spPr>
        <p:txBody>
          <a:bodyPr>
            <a:normAutofit/>
          </a:bodyPr>
          <a:lstStyle/>
          <a:p>
            <a:endParaRPr lang="tr-TR" dirty="0" smtClean="0"/>
          </a:p>
          <a:p>
            <a:pPr marL="0" indent="0">
              <a:buNone/>
            </a:pPr>
            <a:r>
              <a:rPr lang="tr-TR" sz="2100" dirty="0" smtClean="0"/>
              <a:t>‘</a:t>
            </a:r>
            <a:endParaRPr lang="tr-TR" dirty="0"/>
          </a:p>
        </p:txBody>
      </p:sp>
    </p:spTree>
    <p:extLst>
      <p:ext uri="{BB962C8B-B14F-4D97-AF65-F5344CB8AC3E}">
        <p14:creationId xmlns:p14="http://schemas.microsoft.com/office/powerpoint/2010/main" val="31536211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25120569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3020788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44624"/>
            <a:ext cx="9036496" cy="6696744"/>
          </a:xfrm>
        </p:spPr>
        <p:txBody>
          <a:bodyPr/>
          <a:lstStyle/>
          <a:p>
            <a:endParaRPr lang="tr-TR" dirty="0" smtClean="0"/>
          </a:p>
          <a:p>
            <a:r>
              <a:rPr lang="tr-TR" dirty="0" err="1" smtClean="0"/>
              <a:t>The</a:t>
            </a:r>
            <a:r>
              <a:rPr lang="tr-TR" dirty="0" smtClean="0"/>
              <a:t> </a:t>
            </a:r>
            <a:r>
              <a:rPr lang="tr-TR" dirty="0" err="1" smtClean="0"/>
              <a:t>epigraph</a:t>
            </a:r>
            <a:r>
              <a:rPr lang="tr-TR" dirty="0" smtClean="0"/>
              <a:t> </a:t>
            </a:r>
            <a:r>
              <a:rPr lang="tr-TR" dirty="0" err="1" smtClean="0"/>
              <a:t>sets</a:t>
            </a:r>
            <a:r>
              <a:rPr lang="tr-TR" dirty="0" smtClean="0"/>
              <a:t> </a:t>
            </a:r>
            <a:r>
              <a:rPr lang="tr-TR" dirty="0" err="1" smtClean="0"/>
              <a:t>the</a:t>
            </a:r>
            <a:r>
              <a:rPr lang="tr-TR" dirty="0" smtClean="0"/>
              <a:t> </a:t>
            </a:r>
            <a:r>
              <a:rPr lang="tr-TR" dirty="0" err="1" smtClean="0"/>
              <a:t>mood</a:t>
            </a:r>
            <a:r>
              <a:rPr lang="tr-TR" dirty="0" smtClean="0"/>
              <a:t> of </a:t>
            </a:r>
            <a:r>
              <a:rPr lang="tr-TR" dirty="0" err="1" smtClean="0"/>
              <a:t>spiritual</a:t>
            </a:r>
            <a:r>
              <a:rPr lang="tr-TR" dirty="0" smtClean="0"/>
              <a:t> </a:t>
            </a:r>
            <a:r>
              <a:rPr lang="tr-TR" dirty="0" err="1" smtClean="0"/>
              <a:t>barrenness</a:t>
            </a:r>
            <a:r>
              <a:rPr lang="tr-TR" dirty="0" smtClean="0"/>
              <a:t> </a:t>
            </a:r>
            <a:r>
              <a:rPr lang="tr-TR" dirty="0" err="1" smtClean="0"/>
              <a:t>within</a:t>
            </a:r>
            <a:r>
              <a:rPr lang="tr-TR" dirty="0" smtClean="0"/>
              <a:t> </a:t>
            </a:r>
            <a:r>
              <a:rPr lang="tr-TR" dirty="0" err="1" smtClean="0"/>
              <a:t>which</a:t>
            </a:r>
            <a:r>
              <a:rPr lang="tr-TR" dirty="0" smtClean="0"/>
              <a:t> </a:t>
            </a:r>
            <a:r>
              <a:rPr lang="tr-TR" dirty="0" err="1" smtClean="0"/>
              <a:t>Prufrock’s</a:t>
            </a:r>
            <a:r>
              <a:rPr lang="tr-TR" dirty="0" smtClean="0"/>
              <a:t> </a:t>
            </a:r>
            <a:r>
              <a:rPr lang="tr-TR" dirty="0" err="1" smtClean="0"/>
              <a:t>subjective</a:t>
            </a:r>
            <a:r>
              <a:rPr lang="tr-TR" dirty="0" smtClean="0"/>
              <a:t> </a:t>
            </a:r>
            <a:r>
              <a:rPr lang="tr-TR" dirty="0" err="1" smtClean="0"/>
              <a:t>reality</a:t>
            </a:r>
            <a:r>
              <a:rPr lang="tr-TR" dirty="0" smtClean="0"/>
              <a:t> </a:t>
            </a:r>
            <a:r>
              <a:rPr lang="tr-TR" dirty="0" err="1" smtClean="0"/>
              <a:t>should</a:t>
            </a:r>
            <a:r>
              <a:rPr lang="tr-TR" dirty="0" smtClean="0"/>
              <a:t> be </a:t>
            </a:r>
            <a:r>
              <a:rPr lang="tr-TR" dirty="0" err="1" smtClean="0"/>
              <a:t>interpreted</a:t>
            </a:r>
            <a:r>
              <a:rPr lang="tr-TR" dirty="0" smtClean="0"/>
              <a:t> </a:t>
            </a:r>
            <a:r>
              <a:rPr lang="tr-TR" dirty="0" err="1" smtClean="0"/>
              <a:t>evoking</a:t>
            </a:r>
            <a:r>
              <a:rPr lang="tr-TR" dirty="0" smtClean="0"/>
              <a:t> </a:t>
            </a:r>
            <a:r>
              <a:rPr lang="tr-TR" dirty="0" err="1" smtClean="0"/>
              <a:t>helplessness</a:t>
            </a:r>
            <a:r>
              <a:rPr lang="tr-TR" dirty="0" smtClean="0"/>
              <a:t> </a:t>
            </a:r>
            <a:r>
              <a:rPr lang="tr-TR" dirty="0" err="1" smtClean="0"/>
              <a:t>and</a:t>
            </a:r>
            <a:r>
              <a:rPr lang="tr-TR" dirty="0" smtClean="0"/>
              <a:t> </a:t>
            </a:r>
            <a:r>
              <a:rPr lang="tr-TR" dirty="0" err="1" smtClean="0"/>
              <a:t>emptiness</a:t>
            </a:r>
            <a:r>
              <a:rPr lang="tr-TR" dirty="0" smtClean="0"/>
              <a:t>.  </a:t>
            </a:r>
            <a:r>
              <a:rPr lang="tr-TR" dirty="0" err="1" smtClean="0"/>
              <a:t>It</a:t>
            </a:r>
            <a:r>
              <a:rPr lang="tr-TR" dirty="0" smtClean="0"/>
              <a:t> </a:t>
            </a:r>
            <a:r>
              <a:rPr lang="tr-TR" dirty="0" err="1" smtClean="0"/>
              <a:t>prepares</a:t>
            </a:r>
            <a:r>
              <a:rPr lang="tr-TR" dirty="0" smtClean="0"/>
              <a:t> a </a:t>
            </a:r>
            <a:r>
              <a:rPr lang="tr-TR" dirty="0" err="1" smtClean="0"/>
              <a:t>context</a:t>
            </a:r>
            <a:r>
              <a:rPr lang="tr-TR" dirty="0" smtClean="0"/>
              <a:t> </a:t>
            </a:r>
            <a:r>
              <a:rPr lang="tr-TR" dirty="0" err="1" smtClean="0"/>
              <a:t>for</a:t>
            </a:r>
            <a:r>
              <a:rPr lang="tr-TR" dirty="0" smtClean="0"/>
              <a:t> </a:t>
            </a:r>
            <a:r>
              <a:rPr lang="tr-TR" dirty="0" err="1" smtClean="0"/>
              <a:t>Prufrock’s</a:t>
            </a:r>
            <a:r>
              <a:rPr lang="tr-TR" dirty="0" smtClean="0"/>
              <a:t> </a:t>
            </a:r>
            <a:r>
              <a:rPr lang="tr-TR" dirty="0" err="1" smtClean="0"/>
              <a:t>spiritual</a:t>
            </a:r>
            <a:r>
              <a:rPr lang="tr-TR" dirty="0" smtClean="0"/>
              <a:t> </a:t>
            </a:r>
            <a:r>
              <a:rPr lang="tr-TR" dirty="0" err="1" smtClean="0"/>
              <a:t>frustration</a:t>
            </a:r>
            <a:r>
              <a:rPr lang="tr-TR" dirty="0" smtClean="0"/>
              <a:t>. </a:t>
            </a:r>
          </a:p>
          <a:p>
            <a:r>
              <a:rPr lang="tr-TR" dirty="0" err="1" smtClean="0"/>
              <a:t>In</a:t>
            </a:r>
            <a:r>
              <a:rPr lang="tr-TR" dirty="0" smtClean="0"/>
              <a:t> </a:t>
            </a:r>
            <a:r>
              <a:rPr lang="tr-TR" dirty="0" err="1" smtClean="0"/>
              <a:t>the</a:t>
            </a:r>
            <a:r>
              <a:rPr lang="tr-TR" dirty="0" smtClean="0"/>
              <a:t> </a:t>
            </a:r>
            <a:r>
              <a:rPr lang="tr-TR" dirty="0" err="1" smtClean="0"/>
              <a:t>epigraph</a:t>
            </a:r>
            <a:r>
              <a:rPr lang="tr-TR" dirty="0" smtClean="0"/>
              <a:t>, </a:t>
            </a:r>
            <a:r>
              <a:rPr lang="tr-TR" dirty="0" err="1" smtClean="0"/>
              <a:t>which</a:t>
            </a:r>
            <a:r>
              <a:rPr lang="tr-TR" dirty="0" smtClean="0"/>
              <a:t> is </a:t>
            </a:r>
            <a:r>
              <a:rPr lang="tr-TR" dirty="0" err="1" smtClean="0"/>
              <a:t>taken</a:t>
            </a:r>
            <a:r>
              <a:rPr lang="tr-TR" dirty="0" smtClean="0"/>
              <a:t> </a:t>
            </a:r>
            <a:r>
              <a:rPr lang="tr-TR" dirty="0" err="1" smtClean="0"/>
              <a:t>from</a:t>
            </a:r>
            <a:r>
              <a:rPr lang="tr-TR" dirty="0" smtClean="0"/>
              <a:t> </a:t>
            </a:r>
            <a:r>
              <a:rPr lang="tr-TR" i="1" dirty="0" err="1" smtClean="0"/>
              <a:t>Inferno</a:t>
            </a:r>
            <a:r>
              <a:rPr lang="tr-TR" i="1" dirty="0" smtClean="0"/>
              <a:t>, </a:t>
            </a:r>
            <a:r>
              <a:rPr lang="tr-TR" dirty="0" err="1" smtClean="0"/>
              <a:t>Guido</a:t>
            </a:r>
            <a:r>
              <a:rPr lang="tr-TR" dirty="0" smtClean="0"/>
              <a:t>  da </a:t>
            </a:r>
            <a:r>
              <a:rPr lang="tr-TR" dirty="0" err="1" smtClean="0"/>
              <a:t>Montefeltro</a:t>
            </a:r>
            <a:r>
              <a:rPr lang="tr-TR" dirty="0" smtClean="0"/>
              <a:t>, </a:t>
            </a:r>
            <a:r>
              <a:rPr lang="tr-TR" dirty="0" err="1" smtClean="0"/>
              <a:t>the</a:t>
            </a:r>
            <a:r>
              <a:rPr lang="tr-TR" dirty="0" smtClean="0"/>
              <a:t> </a:t>
            </a:r>
            <a:r>
              <a:rPr lang="tr-TR" dirty="0" err="1" smtClean="0"/>
              <a:t>corrupt</a:t>
            </a:r>
            <a:r>
              <a:rPr lang="tr-TR" dirty="0" smtClean="0"/>
              <a:t> </a:t>
            </a:r>
            <a:r>
              <a:rPr lang="tr-TR" dirty="0" err="1" smtClean="0"/>
              <a:t>friar</a:t>
            </a:r>
            <a:r>
              <a:rPr lang="tr-TR" dirty="0" smtClean="0"/>
              <a:t>, is </a:t>
            </a:r>
            <a:r>
              <a:rPr lang="tr-TR" dirty="0" err="1" smtClean="0"/>
              <a:t>tormented</a:t>
            </a:r>
            <a:r>
              <a:rPr lang="tr-TR" dirty="0" smtClean="0"/>
              <a:t> </a:t>
            </a:r>
            <a:r>
              <a:rPr lang="tr-TR" dirty="0" err="1" smtClean="0"/>
              <a:t>for</a:t>
            </a:r>
            <a:r>
              <a:rPr lang="tr-TR" dirty="0" smtClean="0"/>
              <a:t> </a:t>
            </a:r>
            <a:r>
              <a:rPr lang="tr-TR" dirty="0" err="1" smtClean="0"/>
              <a:t>the</a:t>
            </a:r>
            <a:r>
              <a:rPr lang="tr-TR" dirty="0" smtClean="0"/>
              <a:t> sin of </a:t>
            </a:r>
            <a:r>
              <a:rPr lang="tr-TR" dirty="0" err="1" smtClean="0"/>
              <a:t>fraud</a:t>
            </a:r>
            <a:r>
              <a:rPr lang="tr-TR" dirty="0" smtClean="0"/>
              <a:t> </a:t>
            </a:r>
            <a:r>
              <a:rPr lang="tr-TR" dirty="0" err="1" smtClean="0"/>
              <a:t>through</a:t>
            </a:r>
            <a:r>
              <a:rPr lang="tr-TR" dirty="0" smtClean="0"/>
              <a:t> </a:t>
            </a:r>
            <a:r>
              <a:rPr lang="tr-TR" dirty="0" err="1" smtClean="0"/>
              <a:t>evil</a:t>
            </a:r>
            <a:r>
              <a:rPr lang="tr-TR" dirty="0" smtClean="0"/>
              <a:t> </a:t>
            </a:r>
            <a:r>
              <a:rPr lang="tr-TR" dirty="0" err="1" smtClean="0"/>
              <a:t>counsel</a:t>
            </a:r>
            <a:r>
              <a:rPr lang="tr-TR" dirty="0" smtClean="0"/>
              <a:t>. He is </a:t>
            </a:r>
            <a:r>
              <a:rPr lang="tr-TR" dirty="0" err="1" smtClean="0"/>
              <a:t>wrapped</a:t>
            </a:r>
            <a:r>
              <a:rPr lang="tr-TR" dirty="0" smtClean="0"/>
              <a:t> in a </a:t>
            </a:r>
            <a:r>
              <a:rPr lang="tr-TR" dirty="0" err="1" smtClean="0"/>
              <a:t>flame</a:t>
            </a:r>
            <a:r>
              <a:rPr lang="tr-TR" dirty="0" smtClean="0"/>
              <a:t> </a:t>
            </a:r>
            <a:r>
              <a:rPr lang="tr-TR" dirty="0" err="1" smtClean="0"/>
              <a:t>which</a:t>
            </a:r>
            <a:r>
              <a:rPr lang="tr-TR" dirty="0" smtClean="0"/>
              <a:t> </a:t>
            </a:r>
            <a:r>
              <a:rPr lang="tr-TR" dirty="0" err="1" smtClean="0"/>
              <a:t>stands</a:t>
            </a:r>
            <a:r>
              <a:rPr lang="tr-TR" dirty="0" smtClean="0"/>
              <a:t> </a:t>
            </a:r>
            <a:r>
              <a:rPr lang="tr-TR" dirty="0" err="1" smtClean="0"/>
              <a:t>for</a:t>
            </a:r>
            <a:r>
              <a:rPr lang="tr-TR" dirty="0" smtClean="0"/>
              <a:t> </a:t>
            </a:r>
            <a:r>
              <a:rPr lang="tr-TR" dirty="0" err="1" smtClean="0"/>
              <a:t>the</a:t>
            </a:r>
            <a:r>
              <a:rPr lang="tr-TR" dirty="0" smtClean="0"/>
              <a:t> </a:t>
            </a:r>
            <a:r>
              <a:rPr lang="tr-TR" dirty="0" err="1" smtClean="0"/>
              <a:t>dublicity</a:t>
            </a:r>
            <a:r>
              <a:rPr lang="tr-TR" dirty="0" smtClean="0"/>
              <a:t> in his </a:t>
            </a:r>
            <a:r>
              <a:rPr lang="tr-TR" dirty="0" err="1" smtClean="0"/>
              <a:t>previous</a:t>
            </a:r>
            <a:r>
              <a:rPr lang="tr-TR" dirty="0" smtClean="0"/>
              <a:t> life. </a:t>
            </a:r>
          </a:p>
          <a:p>
            <a:endParaRPr lang="tr-TR" dirty="0" smtClean="0"/>
          </a:p>
          <a:p>
            <a:r>
              <a:rPr lang="tr-TR" dirty="0" err="1" smtClean="0"/>
              <a:t>For</a:t>
            </a:r>
            <a:r>
              <a:rPr lang="tr-TR" dirty="0" smtClean="0"/>
              <a:t> </a:t>
            </a:r>
            <a:r>
              <a:rPr lang="tr-TR" dirty="0" err="1" smtClean="0"/>
              <a:t>him</a:t>
            </a:r>
            <a:r>
              <a:rPr lang="tr-TR" dirty="0" smtClean="0"/>
              <a:t>, </a:t>
            </a:r>
            <a:r>
              <a:rPr lang="tr-TR" dirty="0" err="1" smtClean="0"/>
              <a:t>the</a:t>
            </a:r>
            <a:r>
              <a:rPr lang="tr-TR" dirty="0" smtClean="0"/>
              <a:t> </a:t>
            </a:r>
            <a:r>
              <a:rPr lang="tr-TR" dirty="0" err="1" smtClean="0"/>
              <a:t>world</a:t>
            </a:r>
            <a:r>
              <a:rPr lang="tr-TR" dirty="0" smtClean="0"/>
              <a:t> is a </a:t>
            </a:r>
            <a:r>
              <a:rPr lang="tr-TR" dirty="0" err="1" smtClean="0"/>
              <a:t>desirable</a:t>
            </a:r>
            <a:r>
              <a:rPr lang="tr-TR" dirty="0" smtClean="0"/>
              <a:t> </a:t>
            </a:r>
            <a:r>
              <a:rPr lang="tr-TR" dirty="0" err="1" smtClean="0"/>
              <a:t>reality</a:t>
            </a:r>
            <a:r>
              <a:rPr lang="tr-TR" dirty="0" smtClean="0"/>
              <a:t> </a:t>
            </a:r>
            <a:r>
              <a:rPr lang="tr-TR" dirty="0" err="1" smtClean="0"/>
              <a:t>impossible</a:t>
            </a:r>
            <a:r>
              <a:rPr lang="tr-TR" dirty="0" smtClean="0"/>
              <a:t> </a:t>
            </a:r>
            <a:r>
              <a:rPr lang="tr-TR" dirty="0" err="1" smtClean="0"/>
              <a:t>to</a:t>
            </a:r>
            <a:r>
              <a:rPr lang="tr-TR" dirty="0" smtClean="0"/>
              <a:t> </a:t>
            </a:r>
            <a:r>
              <a:rPr lang="tr-TR" dirty="0" err="1" smtClean="0"/>
              <a:t>achieve</a:t>
            </a:r>
            <a:r>
              <a:rPr lang="tr-TR" dirty="0" smtClean="0"/>
              <a:t> </a:t>
            </a:r>
            <a:r>
              <a:rPr lang="tr-TR" dirty="0" err="1" smtClean="0"/>
              <a:t>and</a:t>
            </a:r>
            <a:r>
              <a:rPr lang="tr-TR" dirty="0" smtClean="0"/>
              <a:t> he </a:t>
            </a:r>
            <a:r>
              <a:rPr lang="tr-TR" dirty="0" err="1" smtClean="0"/>
              <a:t>answers</a:t>
            </a:r>
            <a:r>
              <a:rPr lang="tr-TR" dirty="0" smtClean="0"/>
              <a:t> </a:t>
            </a:r>
            <a:r>
              <a:rPr lang="tr-TR" dirty="0" err="1" smtClean="0"/>
              <a:t>Dante’s</a:t>
            </a:r>
            <a:r>
              <a:rPr lang="tr-TR" dirty="0" smtClean="0"/>
              <a:t> </a:t>
            </a:r>
            <a:r>
              <a:rPr lang="tr-TR" dirty="0" err="1" smtClean="0"/>
              <a:t>question</a:t>
            </a:r>
            <a:r>
              <a:rPr lang="tr-TR" dirty="0" smtClean="0"/>
              <a:t> </a:t>
            </a:r>
            <a:r>
              <a:rPr lang="tr-TR" dirty="0" err="1" smtClean="0"/>
              <a:t>concerning</a:t>
            </a:r>
            <a:r>
              <a:rPr lang="tr-TR" dirty="0" smtClean="0"/>
              <a:t> his </a:t>
            </a:r>
            <a:r>
              <a:rPr lang="tr-TR" dirty="0" err="1" smtClean="0"/>
              <a:t>identity</a:t>
            </a:r>
            <a:r>
              <a:rPr lang="tr-TR" dirty="0" smtClean="0"/>
              <a:t>, as </a:t>
            </a:r>
            <a:r>
              <a:rPr lang="tr-TR" dirty="0" err="1" smtClean="0"/>
              <a:t>follows</a:t>
            </a:r>
            <a:r>
              <a:rPr lang="tr-TR" dirty="0" smtClean="0"/>
              <a:t>:</a:t>
            </a:r>
            <a:endParaRPr lang="tr-TR" dirty="0"/>
          </a:p>
        </p:txBody>
      </p:sp>
    </p:spTree>
    <p:extLst>
      <p:ext uri="{BB962C8B-B14F-4D97-AF65-F5344CB8AC3E}">
        <p14:creationId xmlns:p14="http://schemas.microsoft.com/office/powerpoint/2010/main" val="1582597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5496" y="0"/>
            <a:ext cx="9108504" cy="6813376"/>
          </a:xfrm>
        </p:spPr>
        <p:txBody>
          <a:bodyPr/>
          <a:lstStyle/>
          <a:p>
            <a:endParaRPr lang="tr-TR" dirty="0" smtClean="0"/>
          </a:p>
          <a:p>
            <a:pPr marL="0" indent="0">
              <a:buNone/>
            </a:pPr>
            <a:r>
              <a:rPr lang="tr-TR" dirty="0" smtClean="0"/>
              <a:t>‘’</a:t>
            </a:r>
            <a:r>
              <a:rPr lang="tr-TR" dirty="0" err="1" smtClean="0"/>
              <a:t>If</a:t>
            </a:r>
            <a:r>
              <a:rPr lang="tr-TR" dirty="0" smtClean="0"/>
              <a:t> I </a:t>
            </a:r>
            <a:r>
              <a:rPr lang="tr-TR" dirty="0" err="1" smtClean="0"/>
              <a:t>believed</a:t>
            </a:r>
            <a:r>
              <a:rPr lang="tr-TR" dirty="0" smtClean="0"/>
              <a:t> </a:t>
            </a:r>
            <a:r>
              <a:rPr lang="tr-TR" dirty="0" err="1" smtClean="0"/>
              <a:t>that</a:t>
            </a:r>
            <a:r>
              <a:rPr lang="tr-TR" dirty="0" smtClean="0"/>
              <a:t> </a:t>
            </a:r>
            <a:r>
              <a:rPr lang="tr-TR" dirty="0" err="1" smtClean="0"/>
              <a:t>my</a:t>
            </a:r>
            <a:r>
              <a:rPr lang="tr-TR" dirty="0" smtClean="0"/>
              <a:t> </a:t>
            </a:r>
            <a:r>
              <a:rPr lang="tr-TR" dirty="0" err="1" smtClean="0"/>
              <a:t>reply</a:t>
            </a:r>
            <a:r>
              <a:rPr lang="tr-TR" dirty="0" smtClean="0"/>
              <a:t> </a:t>
            </a:r>
            <a:r>
              <a:rPr lang="tr-TR" dirty="0" err="1" smtClean="0"/>
              <a:t>were</a:t>
            </a:r>
            <a:r>
              <a:rPr lang="tr-TR" dirty="0" smtClean="0"/>
              <a:t> </a:t>
            </a:r>
            <a:r>
              <a:rPr lang="tr-TR" dirty="0" err="1" smtClean="0"/>
              <a:t>made</a:t>
            </a:r>
            <a:endParaRPr lang="tr-TR" dirty="0" smtClean="0"/>
          </a:p>
          <a:p>
            <a:pPr marL="0" indent="0">
              <a:buNone/>
            </a:pPr>
            <a:r>
              <a:rPr lang="tr-TR" dirty="0" err="1" smtClean="0"/>
              <a:t>To</a:t>
            </a:r>
            <a:r>
              <a:rPr lang="tr-TR" dirty="0" smtClean="0"/>
              <a:t> </a:t>
            </a:r>
            <a:r>
              <a:rPr lang="tr-TR" dirty="0" err="1" smtClean="0"/>
              <a:t>one</a:t>
            </a:r>
            <a:r>
              <a:rPr lang="tr-TR" dirty="0" smtClean="0"/>
              <a:t> </a:t>
            </a:r>
            <a:r>
              <a:rPr lang="tr-TR" dirty="0" err="1" smtClean="0"/>
              <a:t>who</a:t>
            </a:r>
            <a:r>
              <a:rPr lang="tr-TR" dirty="0" smtClean="0"/>
              <a:t> </a:t>
            </a:r>
            <a:r>
              <a:rPr lang="tr-TR" dirty="0" err="1" smtClean="0"/>
              <a:t>could</a:t>
            </a:r>
            <a:r>
              <a:rPr lang="tr-TR" dirty="0" smtClean="0"/>
              <a:t> </a:t>
            </a:r>
            <a:r>
              <a:rPr lang="tr-TR" dirty="0" err="1" smtClean="0"/>
              <a:t>revisit</a:t>
            </a:r>
            <a:r>
              <a:rPr lang="tr-TR" dirty="0" smtClean="0"/>
              <a:t> </a:t>
            </a:r>
            <a:r>
              <a:rPr lang="tr-TR" dirty="0" err="1" smtClean="0"/>
              <a:t>earth</a:t>
            </a:r>
            <a:r>
              <a:rPr lang="tr-TR" dirty="0" smtClean="0"/>
              <a:t>, </a:t>
            </a:r>
            <a:r>
              <a:rPr lang="tr-TR" dirty="0" err="1" smtClean="0"/>
              <a:t>this</a:t>
            </a:r>
            <a:r>
              <a:rPr lang="tr-TR" dirty="0" smtClean="0"/>
              <a:t> </a:t>
            </a:r>
            <a:r>
              <a:rPr lang="tr-TR" dirty="0" err="1" smtClean="0"/>
              <a:t>flame</a:t>
            </a:r>
            <a:r>
              <a:rPr lang="tr-TR" dirty="0" smtClean="0"/>
              <a:t> </a:t>
            </a:r>
          </a:p>
          <a:p>
            <a:pPr marL="0" indent="0">
              <a:buNone/>
            </a:pPr>
            <a:r>
              <a:rPr lang="tr-TR" dirty="0" err="1" smtClean="0"/>
              <a:t>would</a:t>
            </a:r>
            <a:r>
              <a:rPr lang="tr-TR" dirty="0" smtClean="0"/>
              <a:t> be at </a:t>
            </a:r>
            <a:r>
              <a:rPr lang="tr-TR" dirty="0" err="1" smtClean="0"/>
              <a:t>least</a:t>
            </a:r>
            <a:r>
              <a:rPr lang="tr-TR" dirty="0" smtClean="0"/>
              <a:t>, </a:t>
            </a:r>
            <a:r>
              <a:rPr lang="tr-TR" dirty="0" err="1" smtClean="0"/>
              <a:t>and</a:t>
            </a:r>
            <a:r>
              <a:rPr lang="tr-TR" dirty="0" smtClean="0"/>
              <a:t> </a:t>
            </a:r>
            <a:r>
              <a:rPr lang="tr-TR" dirty="0" err="1" smtClean="0"/>
              <a:t>its</a:t>
            </a:r>
            <a:r>
              <a:rPr lang="tr-TR" dirty="0" smtClean="0"/>
              <a:t> </a:t>
            </a:r>
            <a:r>
              <a:rPr lang="tr-TR" dirty="0" err="1" smtClean="0"/>
              <a:t>commotion</a:t>
            </a:r>
            <a:r>
              <a:rPr lang="tr-TR" dirty="0" smtClean="0"/>
              <a:t> </a:t>
            </a:r>
            <a:r>
              <a:rPr lang="tr-TR" dirty="0" err="1" smtClean="0"/>
              <a:t>laid</a:t>
            </a:r>
            <a:r>
              <a:rPr lang="tr-TR" dirty="0" smtClean="0"/>
              <a:t>.</a:t>
            </a:r>
          </a:p>
          <a:p>
            <a:pPr marL="0" indent="0">
              <a:buNone/>
            </a:pPr>
            <a:r>
              <a:rPr lang="tr-TR" dirty="0" smtClean="0"/>
              <a:t>But </a:t>
            </a:r>
            <a:r>
              <a:rPr lang="tr-TR" dirty="0" err="1" smtClean="0"/>
              <a:t>seeing</a:t>
            </a:r>
            <a:r>
              <a:rPr lang="tr-TR" dirty="0" smtClean="0"/>
              <a:t> </a:t>
            </a:r>
            <a:r>
              <a:rPr lang="tr-TR" dirty="0" err="1" smtClean="0"/>
              <a:t>that</a:t>
            </a:r>
            <a:r>
              <a:rPr lang="tr-TR" dirty="0" smtClean="0"/>
              <a:t> </a:t>
            </a:r>
            <a:r>
              <a:rPr lang="tr-TR" dirty="0" err="1" smtClean="0"/>
              <a:t>alive</a:t>
            </a:r>
            <a:r>
              <a:rPr lang="tr-TR" dirty="0" smtClean="0"/>
              <a:t> </a:t>
            </a:r>
            <a:r>
              <a:rPr lang="tr-TR" dirty="0" err="1" smtClean="0"/>
              <a:t>no</a:t>
            </a:r>
            <a:r>
              <a:rPr lang="tr-TR" dirty="0" smtClean="0"/>
              <a:t> </a:t>
            </a:r>
            <a:r>
              <a:rPr lang="tr-TR" dirty="0" err="1" smtClean="0"/>
              <a:t>one</a:t>
            </a:r>
            <a:r>
              <a:rPr lang="tr-TR" dirty="0" smtClean="0"/>
              <a:t> ever </a:t>
            </a:r>
            <a:r>
              <a:rPr lang="tr-TR" dirty="0" err="1" smtClean="0"/>
              <a:t>came</a:t>
            </a:r>
            <a:endParaRPr lang="tr-TR" dirty="0" smtClean="0"/>
          </a:p>
          <a:p>
            <a:pPr marL="0" indent="0">
              <a:buNone/>
            </a:pPr>
            <a:r>
              <a:rPr lang="tr-TR" dirty="0" err="1" smtClean="0"/>
              <a:t>Back</a:t>
            </a:r>
            <a:r>
              <a:rPr lang="tr-TR" dirty="0" smtClean="0"/>
              <a:t> </a:t>
            </a:r>
            <a:r>
              <a:rPr lang="tr-TR" dirty="0" err="1" smtClean="0"/>
              <a:t>from</a:t>
            </a:r>
            <a:r>
              <a:rPr lang="tr-TR" dirty="0" smtClean="0"/>
              <a:t> </a:t>
            </a:r>
            <a:r>
              <a:rPr lang="tr-TR" dirty="0" err="1" smtClean="0"/>
              <a:t>this</a:t>
            </a:r>
            <a:r>
              <a:rPr lang="tr-TR" dirty="0" smtClean="0"/>
              <a:t> </a:t>
            </a:r>
            <a:r>
              <a:rPr lang="tr-TR" dirty="0" err="1" smtClean="0"/>
              <a:t>pit</a:t>
            </a:r>
            <a:r>
              <a:rPr lang="tr-TR" dirty="0" smtClean="0"/>
              <a:t>, </a:t>
            </a:r>
            <a:r>
              <a:rPr lang="tr-TR" dirty="0" err="1" smtClean="0"/>
              <a:t>If</a:t>
            </a:r>
            <a:r>
              <a:rPr lang="tr-TR" dirty="0" smtClean="0"/>
              <a:t> it be </a:t>
            </a:r>
            <a:r>
              <a:rPr lang="tr-TR" dirty="0" err="1" smtClean="0"/>
              <a:t>truth</a:t>
            </a:r>
            <a:r>
              <a:rPr lang="tr-TR" dirty="0" smtClean="0"/>
              <a:t> I </a:t>
            </a:r>
            <a:r>
              <a:rPr lang="tr-TR" dirty="0" err="1" smtClean="0"/>
              <a:t>hear</a:t>
            </a:r>
            <a:r>
              <a:rPr lang="tr-TR" dirty="0" smtClean="0"/>
              <a:t>,</a:t>
            </a:r>
          </a:p>
          <a:p>
            <a:pPr marL="0" indent="0">
              <a:buNone/>
            </a:pPr>
            <a:r>
              <a:rPr lang="tr-TR" dirty="0" smtClean="0"/>
              <a:t>I </a:t>
            </a:r>
            <a:r>
              <a:rPr lang="tr-TR" dirty="0" err="1" smtClean="0"/>
              <a:t>answer</a:t>
            </a:r>
            <a:r>
              <a:rPr lang="tr-TR" dirty="0" smtClean="0"/>
              <a:t> </a:t>
            </a:r>
            <a:r>
              <a:rPr lang="tr-TR" dirty="0" err="1" smtClean="0"/>
              <a:t>without</a:t>
            </a:r>
            <a:r>
              <a:rPr lang="tr-TR" dirty="0" smtClean="0"/>
              <a:t> </a:t>
            </a:r>
            <a:r>
              <a:rPr lang="tr-TR" dirty="0" err="1" smtClean="0"/>
              <a:t>dread</a:t>
            </a:r>
            <a:r>
              <a:rPr lang="tr-TR" dirty="0" smtClean="0"/>
              <a:t> of </a:t>
            </a:r>
            <a:r>
              <a:rPr lang="tr-TR" dirty="0" err="1" smtClean="0"/>
              <a:t>injured</a:t>
            </a:r>
            <a:r>
              <a:rPr lang="tr-TR" dirty="0" smtClean="0"/>
              <a:t> </a:t>
            </a:r>
            <a:r>
              <a:rPr lang="tr-TR" dirty="0" err="1" smtClean="0"/>
              <a:t>fame</a:t>
            </a:r>
            <a:r>
              <a:rPr lang="tr-TR" dirty="0" smtClean="0"/>
              <a:t>’’ (</a:t>
            </a:r>
            <a:r>
              <a:rPr lang="tr-TR" dirty="0" err="1" smtClean="0"/>
              <a:t>Epigraph</a:t>
            </a:r>
            <a:r>
              <a:rPr lang="tr-TR" dirty="0" smtClean="0"/>
              <a:t>)</a:t>
            </a:r>
          </a:p>
          <a:p>
            <a:pPr marL="0" indent="0">
              <a:buNone/>
            </a:pPr>
            <a:endParaRPr lang="tr-TR" dirty="0" smtClean="0"/>
          </a:p>
          <a:p>
            <a:pPr marL="0" indent="0">
              <a:buNone/>
            </a:pPr>
            <a:r>
              <a:rPr lang="tr-TR" dirty="0" err="1" smtClean="0"/>
              <a:t>In</a:t>
            </a:r>
            <a:r>
              <a:rPr lang="tr-TR" dirty="0" smtClean="0"/>
              <a:t> </a:t>
            </a:r>
            <a:r>
              <a:rPr lang="tr-TR" dirty="0" err="1" smtClean="0"/>
              <a:t>the</a:t>
            </a:r>
            <a:r>
              <a:rPr lang="tr-TR" dirty="0" smtClean="0"/>
              <a:t> </a:t>
            </a:r>
            <a:r>
              <a:rPr lang="tr-TR" dirty="0" err="1" smtClean="0"/>
              <a:t>analogy</a:t>
            </a:r>
            <a:r>
              <a:rPr lang="tr-TR" dirty="0" smtClean="0"/>
              <a:t> </a:t>
            </a:r>
            <a:r>
              <a:rPr lang="tr-TR" dirty="0" err="1" smtClean="0"/>
              <a:t>between</a:t>
            </a:r>
            <a:r>
              <a:rPr lang="tr-TR" dirty="0" smtClean="0"/>
              <a:t> </a:t>
            </a:r>
            <a:r>
              <a:rPr lang="tr-TR" dirty="0" err="1" smtClean="0"/>
              <a:t>Prufrock</a:t>
            </a:r>
            <a:r>
              <a:rPr lang="tr-TR" dirty="0" smtClean="0"/>
              <a:t> </a:t>
            </a:r>
            <a:r>
              <a:rPr lang="tr-TR" dirty="0" err="1" smtClean="0"/>
              <a:t>and</a:t>
            </a:r>
            <a:r>
              <a:rPr lang="tr-TR" dirty="0" smtClean="0"/>
              <a:t> </a:t>
            </a:r>
            <a:r>
              <a:rPr lang="tr-TR" dirty="0" err="1" smtClean="0"/>
              <a:t>Guido</a:t>
            </a:r>
            <a:r>
              <a:rPr lang="tr-TR" dirty="0" smtClean="0"/>
              <a:t>, </a:t>
            </a:r>
            <a:r>
              <a:rPr lang="tr-TR" dirty="0" err="1" smtClean="0"/>
              <a:t>Prufrock</a:t>
            </a:r>
            <a:r>
              <a:rPr lang="tr-TR" dirty="0" smtClean="0"/>
              <a:t> </a:t>
            </a:r>
            <a:r>
              <a:rPr lang="tr-TR" dirty="0" err="1" smtClean="0"/>
              <a:t>appears</a:t>
            </a:r>
            <a:r>
              <a:rPr lang="tr-TR" dirty="0" smtClean="0"/>
              <a:t> as ‘’</a:t>
            </a:r>
            <a:r>
              <a:rPr lang="tr-TR" dirty="0" err="1" smtClean="0"/>
              <a:t>the</a:t>
            </a:r>
            <a:r>
              <a:rPr lang="tr-TR" dirty="0" smtClean="0"/>
              <a:t> </a:t>
            </a:r>
            <a:r>
              <a:rPr lang="tr-TR" dirty="0" err="1" smtClean="0"/>
              <a:t>timid</a:t>
            </a:r>
            <a:r>
              <a:rPr lang="tr-TR" dirty="0" smtClean="0"/>
              <a:t> </a:t>
            </a:r>
            <a:r>
              <a:rPr lang="tr-TR" dirty="0" err="1" smtClean="0"/>
              <a:t>seeker</a:t>
            </a:r>
            <a:r>
              <a:rPr lang="tr-TR" dirty="0" smtClean="0"/>
              <a:t> of </a:t>
            </a:r>
            <a:r>
              <a:rPr lang="tr-TR" dirty="0" err="1" smtClean="0"/>
              <a:t>the</a:t>
            </a:r>
            <a:r>
              <a:rPr lang="tr-TR" dirty="0" smtClean="0"/>
              <a:t> </a:t>
            </a:r>
            <a:r>
              <a:rPr lang="tr-TR" dirty="0" err="1" smtClean="0"/>
              <a:t>Absolute</a:t>
            </a:r>
            <a:r>
              <a:rPr lang="tr-TR" dirty="0" smtClean="0"/>
              <a:t>’’ but in </a:t>
            </a:r>
            <a:r>
              <a:rPr lang="tr-TR" dirty="0" err="1" smtClean="0"/>
              <a:t>this</a:t>
            </a:r>
            <a:r>
              <a:rPr lang="tr-TR" dirty="0" smtClean="0"/>
              <a:t> </a:t>
            </a:r>
            <a:r>
              <a:rPr lang="tr-TR" dirty="0" err="1" smtClean="0"/>
              <a:t>process</a:t>
            </a:r>
            <a:r>
              <a:rPr lang="tr-TR" dirty="0" smtClean="0"/>
              <a:t>, his </a:t>
            </a:r>
            <a:r>
              <a:rPr lang="tr-TR" dirty="0" err="1" smtClean="0"/>
              <a:t>confession</a:t>
            </a:r>
            <a:r>
              <a:rPr lang="tr-TR" dirty="0" smtClean="0"/>
              <a:t> is </a:t>
            </a:r>
            <a:r>
              <a:rPr lang="tr-TR" dirty="0" err="1" smtClean="0"/>
              <a:t>supposed</a:t>
            </a:r>
            <a:r>
              <a:rPr lang="tr-TR" dirty="0" smtClean="0"/>
              <a:t> </a:t>
            </a:r>
            <a:r>
              <a:rPr lang="tr-TR" dirty="0" err="1" smtClean="0"/>
              <a:t>to</a:t>
            </a:r>
            <a:r>
              <a:rPr lang="tr-TR" dirty="0" smtClean="0"/>
              <a:t> be </a:t>
            </a:r>
            <a:r>
              <a:rPr lang="tr-TR" dirty="0" err="1" smtClean="0"/>
              <a:t>hidden</a:t>
            </a:r>
            <a:r>
              <a:rPr lang="tr-TR" dirty="0" smtClean="0"/>
              <a:t> </a:t>
            </a:r>
            <a:r>
              <a:rPr lang="tr-TR" dirty="0" err="1" smtClean="0"/>
              <a:t>from</a:t>
            </a:r>
            <a:r>
              <a:rPr lang="tr-TR" dirty="0" smtClean="0"/>
              <a:t> </a:t>
            </a:r>
            <a:r>
              <a:rPr lang="tr-TR" dirty="0" err="1" smtClean="0"/>
              <a:t>the</a:t>
            </a:r>
            <a:r>
              <a:rPr lang="tr-TR" dirty="0" smtClean="0"/>
              <a:t> </a:t>
            </a:r>
            <a:r>
              <a:rPr lang="tr-TR" dirty="0" err="1" smtClean="0"/>
              <a:t>living</a:t>
            </a:r>
            <a:r>
              <a:rPr lang="tr-TR" dirty="0" smtClean="0"/>
              <a:t>. </a:t>
            </a:r>
            <a:r>
              <a:rPr lang="tr-TR" dirty="0" err="1" smtClean="0"/>
              <a:t>By</a:t>
            </a:r>
            <a:r>
              <a:rPr lang="tr-TR" dirty="0" smtClean="0"/>
              <a:t> </a:t>
            </a:r>
            <a:r>
              <a:rPr lang="tr-TR" dirty="0" err="1" smtClean="0"/>
              <a:t>singing</a:t>
            </a:r>
            <a:r>
              <a:rPr lang="tr-TR" dirty="0" smtClean="0"/>
              <a:t> his </a:t>
            </a:r>
            <a:r>
              <a:rPr lang="tr-TR" dirty="0" err="1" smtClean="0"/>
              <a:t>song</a:t>
            </a:r>
            <a:r>
              <a:rPr lang="tr-TR" dirty="0" smtClean="0"/>
              <a:t>, </a:t>
            </a:r>
            <a:r>
              <a:rPr lang="tr-TR" dirty="0" err="1" smtClean="0"/>
              <a:t>Prufrock</a:t>
            </a:r>
            <a:r>
              <a:rPr lang="tr-TR" dirty="0" smtClean="0"/>
              <a:t> </a:t>
            </a:r>
            <a:r>
              <a:rPr lang="tr-TR" dirty="0" err="1" smtClean="0"/>
              <a:t>wants</a:t>
            </a:r>
            <a:r>
              <a:rPr lang="tr-TR" dirty="0" smtClean="0"/>
              <a:t> </a:t>
            </a:r>
            <a:r>
              <a:rPr lang="tr-TR" dirty="0" err="1" smtClean="0"/>
              <a:t>to</a:t>
            </a:r>
            <a:r>
              <a:rPr lang="tr-TR" dirty="0" smtClean="0"/>
              <a:t> </a:t>
            </a:r>
            <a:r>
              <a:rPr lang="tr-TR" dirty="0" err="1" smtClean="0"/>
              <a:t>tell</a:t>
            </a:r>
            <a:r>
              <a:rPr lang="tr-TR" dirty="0" smtClean="0"/>
              <a:t> </a:t>
            </a:r>
            <a:r>
              <a:rPr lang="tr-TR" dirty="0" err="1" smtClean="0"/>
              <a:t>something</a:t>
            </a:r>
            <a:r>
              <a:rPr lang="tr-TR" dirty="0" smtClean="0"/>
              <a:t> </a:t>
            </a:r>
            <a:r>
              <a:rPr lang="tr-TR" dirty="0" err="1" smtClean="0"/>
              <a:t>and</a:t>
            </a:r>
            <a:r>
              <a:rPr lang="tr-TR" dirty="0" smtClean="0"/>
              <a:t> </a:t>
            </a:r>
            <a:r>
              <a:rPr lang="tr-TR" dirty="0" err="1" smtClean="0"/>
              <a:t>to</a:t>
            </a:r>
            <a:r>
              <a:rPr lang="tr-TR" dirty="0" smtClean="0"/>
              <a:t> </a:t>
            </a:r>
            <a:r>
              <a:rPr lang="tr-TR" dirty="0" err="1" smtClean="0"/>
              <a:t>receive</a:t>
            </a:r>
            <a:r>
              <a:rPr lang="tr-TR" dirty="0" smtClean="0"/>
              <a:t> </a:t>
            </a:r>
            <a:r>
              <a:rPr lang="tr-TR" dirty="0" err="1" smtClean="0"/>
              <a:t>response</a:t>
            </a:r>
            <a:r>
              <a:rPr lang="tr-TR" dirty="0" smtClean="0"/>
              <a:t> </a:t>
            </a:r>
            <a:r>
              <a:rPr lang="tr-TR" dirty="0" err="1" smtClean="0"/>
              <a:t>to</a:t>
            </a:r>
            <a:r>
              <a:rPr lang="tr-TR" dirty="0" smtClean="0"/>
              <a:t> his </a:t>
            </a:r>
            <a:r>
              <a:rPr lang="tr-TR" dirty="0" err="1" smtClean="0"/>
              <a:t>experience</a:t>
            </a:r>
            <a:r>
              <a:rPr lang="tr-TR" dirty="0" smtClean="0"/>
              <a:t>. </a:t>
            </a:r>
            <a:endParaRPr lang="tr-TR" dirty="0"/>
          </a:p>
        </p:txBody>
      </p:sp>
    </p:spTree>
    <p:extLst>
      <p:ext uri="{BB962C8B-B14F-4D97-AF65-F5344CB8AC3E}">
        <p14:creationId xmlns:p14="http://schemas.microsoft.com/office/powerpoint/2010/main" val="2103434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88640"/>
            <a:ext cx="9036496" cy="6552728"/>
          </a:xfrm>
        </p:spPr>
        <p:txBody>
          <a:bodyPr/>
          <a:lstStyle/>
          <a:p>
            <a:pPr marL="0" indent="0">
              <a:buNone/>
            </a:pPr>
            <a:endParaRPr lang="tr-TR" dirty="0" smtClean="0"/>
          </a:p>
          <a:p>
            <a:r>
              <a:rPr lang="tr-TR" dirty="0" err="1" smtClean="0"/>
              <a:t>Guido</a:t>
            </a:r>
            <a:r>
              <a:rPr lang="tr-TR" dirty="0" smtClean="0"/>
              <a:t> </a:t>
            </a:r>
            <a:r>
              <a:rPr lang="tr-TR" dirty="0" err="1" smtClean="0"/>
              <a:t>and</a:t>
            </a:r>
            <a:r>
              <a:rPr lang="tr-TR" dirty="0" smtClean="0"/>
              <a:t> </a:t>
            </a:r>
            <a:r>
              <a:rPr lang="tr-TR" dirty="0" err="1" smtClean="0"/>
              <a:t>later</a:t>
            </a:r>
            <a:r>
              <a:rPr lang="tr-TR" dirty="0" smtClean="0"/>
              <a:t> in </a:t>
            </a:r>
            <a:r>
              <a:rPr lang="tr-TR" dirty="0" err="1" smtClean="0"/>
              <a:t>the</a:t>
            </a:r>
            <a:r>
              <a:rPr lang="tr-TR" dirty="0" smtClean="0"/>
              <a:t> </a:t>
            </a:r>
            <a:r>
              <a:rPr lang="tr-TR" dirty="0" err="1" smtClean="0"/>
              <a:t>experience</a:t>
            </a:r>
            <a:r>
              <a:rPr lang="tr-TR" dirty="0" smtClean="0"/>
              <a:t> of </a:t>
            </a:r>
            <a:r>
              <a:rPr lang="tr-TR" dirty="0" err="1" smtClean="0"/>
              <a:t>Lazarus</a:t>
            </a:r>
            <a:r>
              <a:rPr lang="tr-TR" dirty="0" smtClean="0"/>
              <a:t> </a:t>
            </a:r>
            <a:r>
              <a:rPr lang="tr-TR" dirty="0" err="1" smtClean="0"/>
              <a:t>stories</a:t>
            </a:r>
            <a:r>
              <a:rPr lang="tr-TR" dirty="0" smtClean="0"/>
              <a:t>, </a:t>
            </a:r>
            <a:r>
              <a:rPr lang="tr-TR" dirty="0" err="1" smtClean="0"/>
              <a:t>which</a:t>
            </a:r>
            <a:r>
              <a:rPr lang="tr-TR" dirty="0" smtClean="0"/>
              <a:t> </a:t>
            </a:r>
            <a:r>
              <a:rPr lang="tr-TR" dirty="0" err="1" smtClean="0"/>
              <a:t>concern</a:t>
            </a:r>
            <a:r>
              <a:rPr lang="tr-TR" dirty="0" smtClean="0"/>
              <a:t> </a:t>
            </a:r>
            <a:r>
              <a:rPr lang="tr-TR" dirty="0" err="1" smtClean="0"/>
              <a:t>figures</a:t>
            </a:r>
            <a:r>
              <a:rPr lang="tr-TR" dirty="0" smtClean="0"/>
              <a:t> </a:t>
            </a:r>
            <a:r>
              <a:rPr lang="tr-TR" dirty="0" err="1" smtClean="0"/>
              <a:t>who</a:t>
            </a:r>
            <a:r>
              <a:rPr lang="tr-TR" dirty="0" smtClean="0"/>
              <a:t>, </a:t>
            </a:r>
            <a:r>
              <a:rPr lang="tr-TR" dirty="0" err="1" smtClean="0"/>
              <a:t>after</a:t>
            </a:r>
            <a:r>
              <a:rPr lang="tr-TR" dirty="0" smtClean="0"/>
              <a:t> </a:t>
            </a:r>
            <a:r>
              <a:rPr lang="tr-TR" dirty="0" err="1" smtClean="0"/>
              <a:t>death</a:t>
            </a:r>
            <a:r>
              <a:rPr lang="tr-TR" dirty="0" smtClean="0"/>
              <a:t>, </a:t>
            </a:r>
            <a:r>
              <a:rPr lang="tr-TR" dirty="0" err="1" smtClean="0"/>
              <a:t>would</a:t>
            </a:r>
            <a:r>
              <a:rPr lang="tr-TR" dirty="0" smtClean="0"/>
              <a:t> </a:t>
            </a:r>
            <a:r>
              <a:rPr lang="tr-TR" dirty="0" err="1" smtClean="0"/>
              <a:t>return</a:t>
            </a:r>
            <a:r>
              <a:rPr lang="tr-TR" dirty="0" smtClean="0"/>
              <a:t>  </a:t>
            </a:r>
            <a:r>
              <a:rPr lang="tr-TR" dirty="0" err="1" smtClean="0"/>
              <a:t>and</a:t>
            </a:r>
            <a:r>
              <a:rPr lang="tr-TR" dirty="0" smtClean="0"/>
              <a:t> </a:t>
            </a:r>
            <a:r>
              <a:rPr lang="tr-TR" dirty="0" err="1" smtClean="0"/>
              <a:t>tell</a:t>
            </a:r>
            <a:r>
              <a:rPr lang="tr-TR" dirty="0" smtClean="0"/>
              <a:t> </a:t>
            </a:r>
            <a:r>
              <a:rPr lang="tr-TR" dirty="0" err="1" smtClean="0"/>
              <a:t>what</a:t>
            </a:r>
            <a:r>
              <a:rPr lang="tr-TR" dirty="0" smtClean="0"/>
              <a:t> </a:t>
            </a:r>
            <a:r>
              <a:rPr lang="tr-TR" dirty="0" err="1" smtClean="0"/>
              <a:t>they</a:t>
            </a:r>
            <a:r>
              <a:rPr lang="tr-TR" dirty="0" smtClean="0"/>
              <a:t> </a:t>
            </a:r>
            <a:r>
              <a:rPr lang="tr-TR" dirty="0" err="1" smtClean="0"/>
              <a:t>encountered</a:t>
            </a:r>
            <a:r>
              <a:rPr lang="tr-TR" dirty="0" smtClean="0"/>
              <a:t> in </a:t>
            </a:r>
            <a:r>
              <a:rPr lang="tr-TR" dirty="0" err="1" smtClean="0"/>
              <a:t>the</a:t>
            </a:r>
            <a:r>
              <a:rPr lang="tr-TR" dirty="0" smtClean="0"/>
              <a:t> </a:t>
            </a:r>
            <a:r>
              <a:rPr lang="tr-TR" dirty="0" err="1" smtClean="0"/>
              <a:t>realm</a:t>
            </a:r>
            <a:r>
              <a:rPr lang="tr-TR" dirty="0" smtClean="0"/>
              <a:t>  of </a:t>
            </a:r>
            <a:r>
              <a:rPr lang="tr-TR" dirty="0" err="1" smtClean="0"/>
              <a:t>the</a:t>
            </a:r>
            <a:r>
              <a:rPr lang="tr-TR" dirty="0" smtClean="0"/>
              <a:t> </a:t>
            </a:r>
            <a:r>
              <a:rPr lang="tr-TR" dirty="0" err="1" smtClean="0"/>
              <a:t>absolute</a:t>
            </a:r>
            <a:r>
              <a:rPr lang="tr-TR" dirty="0" smtClean="0"/>
              <a:t> </a:t>
            </a:r>
            <a:r>
              <a:rPr lang="tr-TR" dirty="0" err="1" smtClean="0"/>
              <a:t>power</a:t>
            </a:r>
            <a:r>
              <a:rPr lang="tr-TR" dirty="0" smtClean="0"/>
              <a:t>. </a:t>
            </a:r>
            <a:r>
              <a:rPr lang="tr-TR" dirty="0" err="1" smtClean="0"/>
              <a:t>Both</a:t>
            </a:r>
            <a:r>
              <a:rPr lang="tr-TR" dirty="0" smtClean="0"/>
              <a:t> </a:t>
            </a:r>
            <a:r>
              <a:rPr lang="tr-TR" dirty="0" err="1" smtClean="0"/>
              <a:t>allusions</a:t>
            </a:r>
            <a:r>
              <a:rPr lang="tr-TR" dirty="0" smtClean="0"/>
              <a:t> </a:t>
            </a:r>
            <a:r>
              <a:rPr lang="tr-TR" dirty="0" err="1" smtClean="0"/>
              <a:t>suggest</a:t>
            </a:r>
            <a:r>
              <a:rPr lang="tr-TR" dirty="0" smtClean="0"/>
              <a:t> </a:t>
            </a:r>
            <a:r>
              <a:rPr lang="tr-TR" dirty="0" err="1" smtClean="0"/>
              <a:t>the</a:t>
            </a:r>
            <a:r>
              <a:rPr lang="tr-TR" dirty="0" smtClean="0"/>
              <a:t> </a:t>
            </a:r>
            <a:r>
              <a:rPr lang="tr-TR" dirty="0" err="1" smtClean="0"/>
              <a:t>possibility</a:t>
            </a:r>
            <a:r>
              <a:rPr lang="tr-TR" dirty="0" smtClean="0"/>
              <a:t> of </a:t>
            </a:r>
            <a:r>
              <a:rPr lang="tr-TR" dirty="0" err="1" smtClean="0"/>
              <a:t>revealing</a:t>
            </a:r>
            <a:r>
              <a:rPr lang="tr-TR" dirty="0" smtClean="0"/>
              <a:t> </a:t>
            </a:r>
            <a:r>
              <a:rPr lang="tr-TR" dirty="0" err="1" smtClean="0"/>
              <a:t>the</a:t>
            </a:r>
            <a:r>
              <a:rPr lang="tr-TR" dirty="0" smtClean="0"/>
              <a:t> </a:t>
            </a:r>
            <a:r>
              <a:rPr lang="tr-TR" dirty="0" err="1" smtClean="0"/>
              <a:t>nature</a:t>
            </a:r>
            <a:r>
              <a:rPr lang="tr-TR" dirty="0" smtClean="0"/>
              <a:t> of </a:t>
            </a:r>
            <a:r>
              <a:rPr lang="tr-TR" dirty="0" err="1" smtClean="0"/>
              <a:t>Hell</a:t>
            </a:r>
            <a:r>
              <a:rPr lang="tr-TR" dirty="0" smtClean="0"/>
              <a:t> </a:t>
            </a:r>
            <a:r>
              <a:rPr lang="tr-TR" dirty="0" err="1" smtClean="0"/>
              <a:t>to</a:t>
            </a:r>
            <a:r>
              <a:rPr lang="tr-TR" dirty="0" smtClean="0"/>
              <a:t> </a:t>
            </a:r>
            <a:r>
              <a:rPr lang="tr-TR" dirty="0" err="1" smtClean="0"/>
              <a:t>those</a:t>
            </a:r>
            <a:r>
              <a:rPr lang="tr-TR" dirty="0" smtClean="0"/>
              <a:t> </a:t>
            </a:r>
            <a:r>
              <a:rPr lang="tr-TR" dirty="0" err="1" smtClean="0"/>
              <a:t>still</a:t>
            </a:r>
            <a:r>
              <a:rPr lang="tr-TR" dirty="0" smtClean="0"/>
              <a:t> </a:t>
            </a:r>
            <a:r>
              <a:rPr lang="tr-TR" dirty="0" err="1" smtClean="0"/>
              <a:t>living</a:t>
            </a:r>
            <a:r>
              <a:rPr lang="tr-TR" dirty="0" smtClean="0"/>
              <a:t> as </a:t>
            </a:r>
            <a:r>
              <a:rPr lang="tr-TR" dirty="0" err="1" smtClean="0"/>
              <a:t>they</a:t>
            </a:r>
            <a:r>
              <a:rPr lang="tr-TR" dirty="0" smtClean="0"/>
              <a:t> </a:t>
            </a:r>
            <a:r>
              <a:rPr lang="tr-TR" dirty="0" err="1" smtClean="0"/>
              <a:t>are</a:t>
            </a:r>
            <a:r>
              <a:rPr lang="tr-TR" dirty="0" smtClean="0"/>
              <a:t> </a:t>
            </a:r>
            <a:r>
              <a:rPr lang="tr-TR" dirty="0" err="1" smtClean="0"/>
              <a:t>related</a:t>
            </a:r>
            <a:r>
              <a:rPr lang="tr-TR" dirty="0" smtClean="0"/>
              <a:t> </a:t>
            </a:r>
            <a:r>
              <a:rPr lang="tr-TR" dirty="0" err="1" smtClean="0"/>
              <a:t>to</a:t>
            </a:r>
            <a:r>
              <a:rPr lang="tr-TR" dirty="0" smtClean="0"/>
              <a:t> </a:t>
            </a:r>
            <a:r>
              <a:rPr lang="tr-TR" dirty="0" err="1" smtClean="0"/>
              <a:t>the</a:t>
            </a:r>
            <a:r>
              <a:rPr lang="tr-TR" dirty="0" smtClean="0"/>
              <a:t> </a:t>
            </a:r>
            <a:r>
              <a:rPr lang="tr-TR" dirty="0" err="1" smtClean="0"/>
              <a:t>knowledge</a:t>
            </a:r>
            <a:r>
              <a:rPr lang="tr-TR" dirty="0" smtClean="0"/>
              <a:t> </a:t>
            </a:r>
            <a:r>
              <a:rPr lang="tr-TR" dirty="0" err="1" smtClean="0"/>
              <a:t>and</a:t>
            </a:r>
            <a:r>
              <a:rPr lang="tr-TR" dirty="0" smtClean="0"/>
              <a:t> </a:t>
            </a:r>
            <a:r>
              <a:rPr lang="tr-TR" dirty="0" err="1" smtClean="0"/>
              <a:t>revelation</a:t>
            </a:r>
            <a:r>
              <a:rPr lang="tr-TR" dirty="0" smtClean="0"/>
              <a:t> of </a:t>
            </a:r>
            <a:r>
              <a:rPr lang="tr-TR" dirty="0" err="1" smtClean="0"/>
              <a:t>Hell</a:t>
            </a:r>
            <a:r>
              <a:rPr lang="tr-TR" dirty="0" smtClean="0"/>
              <a:t>. </a:t>
            </a:r>
          </a:p>
          <a:p>
            <a:r>
              <a:rPr lang="tr-TR" dirty="0" err="1" smtClean="0"/>
              <a:t>Prufrock’s</a:t>
            </a:r>
            <a:r>
              <a:rPr lang="tr-TR" dirty="0" smtClean="0"/>
              <a:t> </a:t>
            </a:r>
            <a:r>
              <a:rPr lang="tr-TR" dirty="0" err="1" smtClean="0"/>
              <a:t>hell</a:t>
            </a:r>
            <a:r>
              <a:rPr lang="tr-TR" dirty="0" smtClean="0"/>
              <a:t> is </a:t>
            </a:r>
            <a:r>
              <a:rPr lang="tr-TR" dirty="0" smtClean="0">
                <a:solidFill>
                  <a:srgbClr val="FF0000"/>
                </a:solidFill>
              </a:rPr>
              <a:t>his </a:t>
            </a:r>
            <a:r>
              <a:rPr lang="tr-TR" dirty="0" err="1" smtClean="0">
                <a:solidFill>
                  <a:srgbClr val="FF0000"/>
                </a:solidFill>
              </a:rPr>
              <a:t>isolated</a:t>
            </a:r>
            <a:r>
              <a:rPr lang="tr-TR" dirty="0" smtClean="0">
                <a:solidFill>
                  <a:srgbClr val="FF0000"/>
                </a:solidFill>
              </a:rPr>
              <a:t> self.</a:t>
            </a:r>
            <a:r>
              <a:rPr lang="tr-TR" dirty="0" smtClean="0"/>
              <a:t> He is </a:t>
            </a:r>
            <a:r>
              <a:rPr lang="tr-TR" dirty="0" err="1" smtClean="0"/>
              <a:t>trapped</a:t>
            </a:r>
            <a:r>
              <a:rPr lang="tr-TR" dirty="0" smtClean="0"/>
              <a:t> in his </a:t>
            </a:r>
            <a:r>
              <a:rPr lang="tr-TR" dirty="0" err="1" smtClean="0"/>
              <a:t>own</a:t>
            </a:r>
            <a:r>
              <a:rPr lang="tr-TR" dirty="0" smtClean="0"/>
              <a:t> </a:t>
            </a:r>
            <a:r>
              <a:rPr lang="tr-TR" dirty="0" err="1" smtClean="0"/>
              <a:t>flame</a:t>
            </a:r>
            <a:r>
              <a:rPr lang="tr-TR" dirty="0" smtClean="0"/>
              <a:t> as his </a:t>
            </a:r>
            <a:r>
              <a:rPr lang="tr-TR" dirty="0" err="1" smtClean="0"/>
              <a:t>inner</a:t>
            </a:r>
            <a:r>
              <a:rPr lang="tr-TR" dirty="0" smtClean="0"/>
              <a:t> self is </a:t>
            </a:r>
            <a:r>
              <a:rPr lang="tr-TR" dirty="0" err="1" smtClean="0"/>
              <a:t>hidden</a:t>
            </a:r>
            <a:r>
              <a:rPr lang="tr-TR" dirty="0" smtClean="0"/>
              <a:t> </a:t>
            </a:r>
            <a:r>
              <a:rPr lang="tr-TR" dirty="0" err="1" smtClean="0"/>
              <a:t>from</a:t>
            </a:r>
            <a:r>
              <a:rPr lang="tr-TR" dirty="0" smtClean="0"/>
              <a:t> </a:t>
            </a:r>
            <a:r>
              <a:rPr lang="tr-TR" dirty="0" err="1" smtClean="0"/>
              <a:t>others</a:t>
            </a:r>
            <a:r>
              <a:rPr lang="tr-TR" dirty="0" smtClean="0"/>
              <a:t> </a:t>
            </a:r>
            <a:r>
              <a:rPr lang="tr-TR" dirty="0" err="1" smtClean="0"/>
              <a:t>by</a:t>
            </a:r>
            <a:r>
              <a:rPr lang="tr-TR" dirty="0" smtClean="0"/>
              <a:t> his </a:t>
            </a:r>
            <a:r>
              <a:rPr lang="tr-TR" dirty="0" err="1" smtClean="0"/>
              <a:t>own</a:t>
            </a:r>
            <a:r>
              <a:rPr lang="tr-TR" dirty="0" smtClean="0"/>
              <a:t> </a:t>
            </a:r>
            <a:r>
              <a:rPr lang="tr-TR" dirty="0" err="1" smtClean="0"/>
              <a:t>fears</a:t>
            </a:r>
            <a:r>
              <a:rPr lang="tr-TR" dirty="0" smtClean="0"/>
              <a:t> </a:t>
            </a:r>
            <a:r>
              <a:rPr lang="tr-TR" dirty="0" err="1" smtClean="0"/>
              <a:t>and</a:t>
            </a:r>
            <a:r>
              <a:rPr lang="tr-TR" dirty="0" smtClean="0"/>
              <a:t> </a:t>
            </a:r>
            <a:r>
              <a:rPr lang="tr-TR" dirty="0" err="1" smtClean="0"/>
              <a:t>by</a:t>
            </a:r>
            <a:r>
              <a:rPr lang="tr-TR" dirty="0" smtClean="0"/>
              <a:t> </a:t>
            </a:r>
            <a:r>
              <a:rPr lang="tr-TR" dirty="0" err="1" smtClean="0"/>
              <a:t>the</a:t>
            </a:r>
            <a:r>
              <a:rPr lang="tr-TR" dirty="0" smtClean="0"/>
              <a:t> </a:t>
            </a:r>
            <a:r>
              <a:rPr lang="tr-TR" dirty="0" err="1" smtClean="0"/>
              <a:t>surface</a:t>
            </a:r>
            <a:r>
              <a:rPr lang="tr-TR" dirty="0" smtClean="0"/>
              <a:t> of </a:t>
            </a:r>
            <a:r>
              <a:rPr lang="tr-TR" dirty="0" err="1" smtClean="0"/>
              <a:t>social</a:t>
            </a:r>
            <a:r>
              <a:rPr lang="tr-TR" dirty="0" smtClean="0"/>
              <a:t> </a:t>
            </a:r>
            <a:r>
              <a:rPr lang="tr-TR" dirty="0" err="1" smtClean="0"/>
              <a:t>convention</a:t>
            </a:r>
            <a:r>
              <a:rPr lang="tr-TR" dirty="0" smtClean="0"/>
              <a:t>. </a:t>
            </a:r>
          </a:p>
          <a:p>
            <a:r>
              <a:rPr lang="tr-TR" dirty="0" err="1" smtClean="0"/>
              <a:t>Interestingly</a:t>
            </a:r>
            <a:r>
              <a:rPr lang="tr-TR" dirty="0" smtClean="0"/>
              <a:t>, </a:t>
            </a:r>
            <a:r>
              <a:rPr lang="tr-TR" dirty="0" err="1" smtClean="0"/>
              <a:t>the</a:t>
            </a:r>
            <a:r>
              <a:rPr lang="tr-TR" dirty="0" smtClean="0"/>
              <a:t> </a:t>
            </a:r>
            <a:r>
              <a:rPr lang="tr-TR" dirty="0" err="1" smtClean="0"/>
              <a:t>relation</a:t>
            </a:r>
            <a:r>
              <a:rPr lang="tr-TR" dirty="0" smtClean="0"/>
              <a:t> </a:t>
            </a:r>
            <a:r>
              <a:rPr lang="tr-TR" dirty="0" err="1" smtClean="0"/>
              <a:t>between</a:t>
            </a:r>
            <a:r>
              <a:rPr lang="tr-TR" dirty="0" smtClean="0"/>
              <a:t> </a:t>
            </a:r>
            <a:r>
              <a:rPr lang="tr-TR" dirty="0" err="1" smtClean="0"/>
              <a:t>Dante</a:t>
            </a:r>
            <a:r>
              <a:rPr lang="tr-TR" dirty="0" smtClean="0"/>
              <a:t> </a:t>
            </a:r>
            <a:r>
              <a:rPr lang="tr-TR" dirty="0" err="1" smtClean="0"/>
              <a:t>and</a:t>
            </a:r>
            <a:r>
              <a:rPr lang="tr-TR" dirty="0" smtClean="0"/>
              <a:t> </a:t>
            </a:r>
            <a:r>
              <a:rPr lang="tr-TR" dirty="0" err="1" smtClean="0"/>
              <a:t>Guido</a:t>
            </a:r>
            <a:r>
              <a:rPr lang="tr-TR" dirty="0" smtClean="0"/>
              <a:t> </a:t>
            </a:r>
            <a:r>
              <a:rPr lang="tr-TR" dirty="0" err="1" smtClean="0"/>
              <a:t>applies</a:t>
            </a:r>
            <a:r>
              <a:rPr lang="tr-TR" dirty="0" smtClean="0"/>
              <a:t> </a:t>
            </a:r>
            <a:r>
              <a:rPr lang="tr-TR" dirty="0" err="1" smtClean="0"/>
              <a:t>to</a:t>
            </a:r>
            <a:r>
              <a:rPr lang="tr-TR" dirty="0" smtClean="0"/>
              <a:t> </a:t>
            </a:r>
            <a:r>
              <a:rPr lang="tr-TR" dirty="0" err="1" smtClean="0"/>
              <a:t>the</a:t>
            </a:r>
            <a:r>
              <a:rPr lang="tr-TR" dirty="0" smtClean="0"/>
              <a:t> </a:t>
            </a:r>
            <a:r>
              <a:rPr lang="tr-TR" dirty="0" err="1" smtClean="0"/>
              <a:t>relation</a:t>
            </a:r>
            <a:r>
              <a:rPr lang="tr-TR" dirty="0" smtClean="0"/>
              <a:t> </a:t>
            </a:r>
            <a:r>
              <a:rPr lang="tr-TR" dirty="0" err="1" smtClean="0"/>
              <a:t>between</a:t>
            </a:r>
            <a:r>
              <a:rPr lang="tr-TR" dirty="0" smtClean="0"/>
              <a:t> </a:t>
            </a:r>
            <a:r>
              <a:rPr lang="tr-TR" dirty="0" err="1" smtClean="0"/>
              <a:t>Prufrock</a:t>
            </a:r>
            <a:r>
              <a:rPr lang="tr-TR" dirty="0" smtClean="0"/>
              <a:t> </a:t>
            </a:r>
            <a:r>
              <a:rPr lang="tr-TR" dirty="0" err="1" smtClean="0"/>
              <a:t>and</a:t>
            </a:r>
            <a:r>
              <a:rPr lang="tr-TR" dirty="0" smtClean="0"/>
              <a:t> Eliot, </a:t>
            </a:r>
            <a:r>
              <a:rPr lang="tr-TR" dirty="0" err="1" smtClean="0"/>
              <a:t>because</a:t>
            </a:r>
            <a:r>
              <a:rPr lang="tr-TR" dirty="0" smtClean="0"/>
              <a:t> </a:t>
            </a:r>
            <a:r>
              <a:rPr lang="tr-TR" dirty="0" err="1" smtClean="0"/>
              <a:t>Guido</a:t>
            </a:r>
            <a:r>
              <a:rPr lang="tr-TR" dirty="0" smtClean="0"/>
              <a:t> </a:t>
            </a:r>
            <a:r>
              <a:rPr lang="tr-TR" dirty="0" err="1" smtClean="0"/>
              <a:t>reveals</a:t>
            </a:r>
            <a:r>
              <a:rPr lang="tr-TR" dirty="0" smtClean="0"/>
              <a:t> his </a:t>
            </a:r>
            <a:r>
              <a:rPr lang="tr-TR" dirty="0" err="1" smtClean="0"/>
              <a:t>identity</a:t>
            </a:r>
            <a:r>
              <a:rPr lang="tr-TR" dirty="0" smtClean="0"/>
              <a:t> </a:t>
            </a:r>
            <a:r>
              <a:rPr lang="tr-TR" dirty="0" err="1" smtClean="0"/>
              <a:t>to</a:t>
            </a:r>
            <a:r>
              <a:rPr lang="tr-TR" dirty="0" smtClean="0"/>
              <a:t> </a:t>
            </a:r>
            <a:r>
              <a:rPr lang="tr-TR" dirty="0" err="1" smtClean="0"/>
              <a:t>Dante</a:t>
            </a:r>
            <a:r>
              <a:rPr lang="tr-TR" dirty="0" smtClean="0"/>
              <a:t> </a:t>
            </a:r>
            <a:r>
              <a:rPr lang="tr-TR" dirty="0" err="1" smtClean="0"/>
              <a:t>by</a:t>
            </a:r>
            <a:r>
              <a:rPr lang="tr-TR" dirty="0" smtClean="0"/>
              <a:t> </a:t>
            </a:r>
            <a:r>
              <a:rPr lang="tr-TR" dirty="0" err="1" smtClean="0"/>
              <a:t>mistaking</a:t>
            </a:r>
            <a:r>
              <a:rPr lang="tr-TR" dirty="0" smtClean="0"/>
              <a:t> </a:t>
            </a:r>
            <a:r>
              <a:rPr lang="tr-TR" dirty="0" err="1" smtClean="0"/>
              <a:t>him</a:t>
            </a:r>
            <a:r>
              <a:rPr lang="tr-TR" dirty="0" smtClean="0"/>
              <a:t> </a:t>
            </a:r>
            <a:r>
              <a:rPr lang="tr-TR" dirty="0" err="1" smtClean="0"/>
              <a:t>for</a:t>
            </a:r>
            <a:r>
              <a:rPr lang="tr-TR" dirty="0" smtClean="0"/>
              <a:t> </a:t>
            </a:r>
            <a:r>
              <a:rPr lang="tr-TR" dirty="0" err="1" smtClean="0"/>
              <a:t>one</a:t>
            </a:r>
            <a:r>
              <a:rPr lang="tr-TR" dirty="0" smtClean="0"/>
              <a:t> of </a:t>
            </a:r>
            <a:r>
              <a:rPr lang="tr-TR" dirty="0" err="1" smtClean="0"/>
              <a:t>the</a:t>
            </a:r>
            <a:r>
              <a:rPr lang="tr-TR" dirty="0" smtClean="0"/>
              <a:t> </a:t>
            </a:r>
            <a:r>
              <a:rPr lang="tr-TR" dirty="0" err="1" smtClean="0"/>
              <a:t>damned</a:t>
            </a:r>
            <a:r>
              <a:rPr lang="tr-TR" dirty="0" smtClean="0"/>
              <a:t>. </a:t>
            </a:r>
            <a:r>
              <a:rPr lang="tr-TR" dirty="0" err="1" smtClean="0"/>
              <a:t>Prufrock</a:t>
            </a:r>
            <a:r>
              <a:rPr lang="tr-TR" dirty="0" smtClean="0"/>
              <a:t> is </a:t>
            </a:r>
            <a:r>
              <a:rPr lang="tr-TR" dirty="0" err="1" smtClean="0"/>
              <a:t>willing</a:t>
            </a:r>
            <a:r>
              <a:rPr lang="tr-TR" dirty="0" smtClean="0"/>
              <a:t> </a:t>
            </a:r>
            <a:r>
              <a:rPr lang="tr-TR" dirty="0" err="1" smtClean="0"/>
              <a:t>to</a:t>
            </a:r>
            <a:r>
              <a:rPr lang="tr-TR" dirty="0" smtClean="0"/>
              <a:t> </a:t>
            </a:r>
            <a:r>
              <a:rPr lang="tr-TR" dirty="0" err="1" smtClean="0"/>
              <a:t>speak</a:t>
            </a:r>
            <a:r>
              <a:rPr lang="tr-TR" dirty="0" smtClean="0"/>
              <a:t>, </a:t>
            </a:r>
            <a:r>
              <a:rPr lang="tr-TR" dirty="0" err="1" smtClean="0"/>
              <a:t>like</a:t>
            </a:r>
            <a:r>
              <a:rPr lang="tr-TR" dirty="0" smtClean="0"/>
              <a:t>  </a:t>
            </a:r>
            <a:r>
              <a:rPr lang="tr-TR" dirty="0" err="1" smtClean="0"/>
              <a:t>Guido</a:t>
            </a:r>
            <a:r>
              <a:rPr lang="tr-TR" dirty="0" smtClean="0"/>
              <a:t> ‘’</a:t>
            </a:r>
            <a:r>
              <a:rPr lang="tr-TR" dirty="0" err="1" smtClean="0"/>
              <a:t>only</a:t>
            </a:r>
            <a:r>
              <a:rPr lang="tr-TR" dirty="0" smtClean="0"/>
              <a:t> </a:t>
            </a:r>
            <a:r>
              <a:rPr lang="tr-TR" dirty="0" err="1" smtClean="0"/>
              <a:t>because</a:t>
            </a:r>
            <a:r>
              <a:rPr lang="tr-TR" dirty="0" smtClean="0"/>
              <a:t> he </a:t>
            </a:r>
            <a:r>
              <a:rPr lang="tr-TR" dirty="0" err="1" smtClean="0"/>
              <a:t>believes</a:t>
            </a:r>
            <a:r>
              <a:rPr lang="tr-TR" dirty="0" smtClean="0"/>
              <a:t> </a:t>
            </a:r>
            <a:r>
              <a:rPr lang="tr-TR" dirty="0" err="1" smtClean="0"/>
              <a:t>that</a:t>
            </a:r>
            <a:r>
              <a:rPr lang="tr-TR" dirty="0" smtClean="0"/>
              <a:t> his </a:t>
            </a:r>
            <a:r>
              <a:rPr lang="tr-TR" dirty="0" err="1" smtClean="0"/>
              <a:t>love</a:t>
            </a:r>
            <a:r>
              <a:rPr lang="tr-TR" dirty="0" smtClean="0"/>
              <a:t> </a:t>
            </a:r>
            <a:r>
              <a:rPr lang="tr-TR" dirty="0" err="1" smtClean="0"/>
              <a:t>song</a:t>
            </a:r>
            <a:r>
              <a:rPr lang="tr-TR" dirty="0" smtClean="0"/>
              <a:t> </a:t>
            </a:r>
            <a:r>
              <a:rPr lang="tr-TR" dirty="0" err="1" smtClean="0"/>
              <a:t>will</a:t>
            </a:r>
            <a:r>
              <a:rPr lang="tr-TR" dirty="0" smtClean="0"/>
              <a:t> not be </a:t>
            </a:r>
            <a:r>
              <a:rPr lang="tr-TR" dirty="0" err="1" smtClean="0"/>
              <a:t>heard</a:t>
            </a:r>
            <a:r>
              <a:rPr lang="tr-TR" dirty="0" smtClean="0"/>
              <a:t> </a:t>
            </a:r>
            <a:r>
              <a:rPr lang="tr-TR" dirty="0" err="1" smtClean="0"/>
              <a:t>by</a:t>
            </a:r>
            <a:r>
              <a:rPr lang="tr-TR" dirty="0" smtClean="0"/>
              <a:t> </a:t>
            </a:r>
            <a:r>
              <a:rPr lang="tr-TR" dirty="0" err="1" smtClean="0"/>
              <a:t>anybody</a:t>
            </a:r>
            <a:r>
              <a:rPr lang="tr-TR" dirty="0" smtClean="0"/>
              <a:t> else  since he </a:t>
            </a:r>
            <a:r>
              <a:rPr lang="tr-TR" dirty="0" err="1" smtClean="0"/>
              <a:t>and</a:t>
            </a:r>
            <a:r>
              <a:rPr lang="tr-TR" dirty="0" smtClean="0"/>
              <a:t> his </a:t>
            </a:r>
            <a:r>
              <a:rPr lang="tr-TR" dirty="0" err="1" smtClean="0"/>
              <a:t>creator</a:t>
            </a:r>
            <a:r>
              <a:rPr lang="tr-TR" dirty="0" smtClean="0"/>
              <a:t> </a:t>
            </a:r>
            <a:r>
              <a:rPr lang="tr-TR" dirty="0" err="1" smtClean="0"/>
              <a:t>are</a:t>
            </a:r>
            <a:r>
              <a:rPr lang="tr-TR" dirty="0" smtClean="0"/>
              <a:t> </a:t>
            </a:r>
            <a:r>
              <a:rPr lang="tr-TR" dirty="0" err="1" smtClean="0"/>
              <a:t>both</a:t>
            </a:r>
            <a:r>
              <a:rPr lang="tr-TR" dirty="0" smtClean="0"/>
              <a:t> </a:t>
            </a:r>
            <a:r>
              <a:rPr lang="tr-TR" dirty="0" err="1" smtClean="0"/>
              <a:t>imprisoned</a:t>
            </a:r>
            <a:r>
              <a:rPr lang="tr-TR" dirty="0" smtClean="0"/>
              <a:t> in </a:t>
            </a:r>
            <a:r>
              <a:rPr lang="tr-TR" dirty="0" err="1" smtClean="0"/>
              <a:t>hell</a:t>
            </a:r>
            <a:r>
              <a:rPr lang="tr-TR" dirty="0" smtClean="0"/>
              <a:t>.</a:t>
            </a:r>
            <a:endParaRPr lang="tr-TR" dirty="0"/>
          </a:p>
        </p:txBody>
      </p:sp>
    </p:spTree>
    <p:extLst>
      <p:ext uri="{BB962C8B-B14F-4D97-AF65-F5344CB8AC3E}">
        <p14:creationId xmlns:p14="http://schemas.microsoft.com/office/powerpoint/2010/main" val="2861741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smtClean="0"/>
              <a:t>The</a:t>
            </a:r>
            <a:r>
              <a:rPr lang="tr-TR" dirty="0" smtClean="0"/>
              <a:t> TITLE</a:t>
            </a:r>
            <a:endParaRPr lang="tr-TR" dirty="0"/>
          </a:p>
        </p:txBody>
      </p:sp>
      <p:sp>
        <p:nvSpPr>
          <p:cNvPr id="3" name="İçerik Yer Tutucusu 2"/>
          <p:cNvSpPr>
            <a:spLocks noGrp="1"/>
          </p:cNvSpPr>
          <p:nvPr>
            <p:ph sz="quarter" idx="1"/>
          </p:nvPr>
        </p:nvSpPr>
        <p:spPr/>
        <p:txBody>
          <a:bodyPr>
            <a:normAutofit fontScale="85000" lnSpcReduction="20000"/>
          </a:bodyPr>
          <a:lstStyle/>
          <a:p>
            <a:r>
              <a:rPr lang="en-US" dirty="0"/>
              <a:t>The poem signifies the direct break with English romantic poets such as Coleridge and Wordsworth.</a:t>
            </a:r>
          </a:p>
          <a:p>
            <a:r>
              <a:rPr lang="en-US" dirty="0"/>
              <a:t>Unlike the Romantic poets, Eliot attempts to convey the essence of life; and the content represents actual contemporary life rather than an escape from the grinding nature of reality.</a:t>
            </a:r>
          </a:p>
          <a:p>
            <a:r>
              <a:rPr lang="en-US" dirty="0">
                <a:solidFill>
                  <a:srgbClr val="FF0000"/>
                </a:solidFill>
              </a:rPr>
              <a:t>Irony; </a:t>
            </a:r>
            <a:r>
              <a:rPr lang="en-US" dirty="0"/>
              <a:t>the title of the poem is ironic since </a:t>
            </a:r>
            <a:r>
              <a:rPr lang="en-US" dirty="0" err="1"/>
              <a:t>Prufrock</a:t>
            </a:r>
            <a:r>
              <a:rPr lang="en-US" dirty="0"/>
              <a:t> never talks about his feelings of love throughout the poem. His indecisiveness is also caused by self-isolation from the society as a modern man. He finds himself in a society which is not different from a hell for him, so Eliot portrays the complexities of the modern world vividly through the inconsistent psychology of </a:t>
            </a:r>
            <a:r>
              <a:rPr lang="en-US" dirty="0" err="1"/>
              <a:t>Prufrock</a:t>
            </a:r>
            <a:r>
              <a:rPr lang="en-US" dirty="0"/>
              <a:t>. 'The Love Song’ is more than a retreat from love, however; it is the portrait of a man in Hell, though until his truth is clearly realized, the hell appears to be merely the trivial one of the self-conscious individual in a sterile society.  </a:t>
            </a:r>
          </a:p>
          <a:p>
            <a:endParaRPr lang="en-US" dirty="0"/>
          </a:p>
          <a:p>
            <a:endParaRPr lang="tr-TR" dirty="0"/>
          </a:p>
        </p:txBody>
      </p:sp>
    </p:spTree>
    <p:extLst>
      <p:ext uri="{BB962C8B-B14F-4D97-AF65-F5344CB8AC3E}">
        <p14:creationId xmlns:p14="http://schemas.microsoft.com/office/powerpoint/2010/main" val="3910965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44624"/>
            <a:ext cx="9144000" cy="6813376"/>
          </a:xfrm>
        </p:spPr>
        <p:txBody>
          <a:bodyPr/>
          <a:lstStyle/>
          <a:p>
            <a:pPr marL="0" indent="0">
              <a:buNone/>
            </a:pPr>
            <a:endParaRPr lang="tr-TR" dirty="0" smtClean="0"/>
          </a:p>
          <a:p>
            <a:endParaRPr lang="tr-TR" dirty="0" smtClean="0"/>
          </a:p>
          <a:p>
            <a:r>
              <a:rPr lang="tr-TR" dirty="0" err="1" smtClean="0"/>
              <a:t>In</a:t>
            </a:r>
            <a:r>
              <a:rPr lang="tr-TR" dirty="0" smtClean="0"/>
              <a:t> </a:t>
            </a:r>
            <a:r>
              <a:rPr lang="tr-TR" dirty="0" err="1" smtClean="0"/>
              <a:t>accordance</a:t>
            </a:r>
            <a:r>
              <a:rPr lang="tr-TR" dirty="0" smtClean="0"/>
              <a:t> </a:t>
            </a:r>
            <a:r>
              <a:rPr lang="tr-TR" dirty="0" err="1" smtClean="0"/>
              <a:t>with</a:t>
            </a:r>
            <a:r>
              <a:rPr lang="tr-TR" dirty="0" smtClean="0"/>
              <a:t> </a:t>
            </a:r>
            <a:r>
              <a:rPr lang="tr-TR" dirty="0" err="1" smtClean="0"/>
              <a:t>the</a:t>
            </a:r>
            <a:r>
              <a:rPr lang="tr-TR" dirty="0" smtClean="0"/>
              <a:t> </a:t>
            </a:r>
            <a:r>
              <a:rPr lang="tr-TR" dirty="0" err="1" smtClean="0"/>
              <a:t>Bergsonian</a:t>
            </a:r>
            <a:r>
              <a:rPr lang="tr-TR" dirty="0" smtClean="0"/>
              <a:t> </a:t>
            </a:r>
            <a:r>
              <a:rPr lang="tr-TR" dirty="0" err="1" smtClean="0"/>
              <a:t>ideas</a:t>
            </a:r>
            <a:r>
              <a:rPr lang="tr-TR" dirty="0" smtClean="0"/>
              <a:t>, time is </a:t>
            </a:r>
            <a:r>
              <a:rPr lang="tr-TR" dirty="0" err="1" smtClean="0"/>
              <a:t>arrested</a:t>
            </a:r>
            <a:r>
              <a:rPr lang="tr-TR" dirty="0" smtClean="0"/>
              <a:t> in is </a:t>
            </a:r>
            <a:r>
              <a:rPr lang="tr-TR" dirty="0" err="1" smtClean="0"/>
              <a:t>movement</a:t>
            </a:r>
            <a:r>
              <a:rPr lang="tr-TR" dirty="0" smtClean="0"/>
              <a:t> </a:t>
            </a:r>
            <a:r>
              <a:rPr lang="tr-TR" dirty="0" err="1" smtClean="0"/>
              <a:t>and</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sequence</a:t>
            </a:r>
            <a:r>
              <a:rPr lang="tr-TR" dirty="0" smtClean="0"/>
              <a:t> of </a:t>
            </a:r>
            <a:r>
              <a:rPr lang="tr-TR" dirty="0" err="1" smtClean="0"/>
              <a:t>events</a:t>
            </a:r>
            <a:r>
              <a:rPr lang="tr-TR" dirty="0" smtClean="0"/>
              <a:t>, </a:t>
            </a:r>
            <a:r>
              <a:rPr lang="tr-TR" dirty="0" err="1" smtClean="0"/>
              <a:t>no</a:t>
            </a:r>
            <a:r>
              <a:rPr lang="tr-TR" dirty="0" smtClean="0"/>
              <a:t> </a:t>
            </a:r>
            <a:r>
              <a:rPr lang="tr-TR" dirty="0" err="1" smtClean="0"/>
              <a:t>passage</a:t>
            </a:r>
            <a:r>
              <a:rPr lang="tr-TR" dirty="0" smtClean="0"/>
              <a:t> of time in </a:t>
            </a:r>
            <a:r>
              <a:rPr lang="tr-TR" dirty="0" err="1" smtClean="0"/>
              <a:t>the</a:t>
            </a:r>
            <a:r>
              <a:rPr lang="tr-TR" dirty="0" smtClean="0"/>
              <a:t> </a:t>
            </a:r>
            <a:r>
              <a:rPr lang="tr-TR" dirty="0" err="1" smtClean="0"/>
              <a:t>ordinary</a:t>
            </a:r>
            <a:r>
              <a:rPr lang="tr-TR" dirty="0" smtClean="0"/>
              <a:t> sense. </a:t>
            </a:r>
            <a:r>
              <a:rPr lang="tr-TR" dirty="0" err="1" smtClean="0"/>
              <a:t>Likewise</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progress</a:t>
            </a:r>
            <a:r>
              <a:rPr lang="tr-TR" dirty="0" smtClean="0"/>
              <a:t>, </a:t>
            </a:r>
            <a:r>
              <a:rPr lang="tr-TR" dirty="0" err="1" smtClean="0"/>
              <a:t>no</a:t>
            </a:r>
            <a:r>
              <a:rPr lang="tr-TR" dirty="0" smtClean="0"/>
              <a:t> </a:t>
            </a:r>
            <a:r>
              <a:rPr lang="tr-TR" dirty="0" err="1" smtClean="0"/>
              <a:t>movement</a:t>
            </a:r>
            <a:r>
              <a:rPr lang="tr-TR" dirty="0" smtClean="0"/>
              <a:t> in </a:t>
            </a:r>
            <a:r>
              <a:rPr lang="tr-TR" dirty="0" err="1" smtClean="0"/>
              <a:t>the</a:t>
            </a:r>
            <a:r>
              <a:rPr lang="tr-TR" dirty="0" smtClean="0"/>
              <a:t> time-</a:t>
            </a:r>
            <a:r>
              <a:rPr lang="tr-TR" dirty="0" err="1" smtClean="0"/>
              <a:t>space</a:t>
            </a:r>
            <a:r>
              <a:rPr lang="tr-TR" dirty="0" smtClean="0"/>
              <a:t> </a:t>
            </a:r>
            <a:r>
              <a:rPr lang="tr-TR" dirty="0" err="1" smtClean="0"/>
              <a:t>continuum</a:t>
            </a:r>
            <a:r>
              <a:rPr lang="tr-TR" dirty="0" smtClean="0"/>
              <a:t> of </a:t>
            </a:r>
            <a:r>
              <a:rPr lang="tr-TR" dirty="0" err="1"/>
              <a:t>P</a:t>
            </a:r>
            <a:r>
              <a:rPr lang="tr-TR" dirty="0" err="1" smtClean="0"/>
              <a:t>rufrock</a:t>
            </a:r>
            <a:r>
              <a:rPr lang="tr-TR" dirty="0" smtClean="0"/>
              <a:t> in </a:t>
            </a:r>
            <a:r>
              <a:rPr lang="tr-TR" dirty="0" err="1" smtClean="0"/>
              <a:t>the</a:t>
            </a:r>
            <a:r>
              <a:rPr lang="tr-TR" dirty="0" smtClean="0"/>
              <a:t> </a:t>
            </a:r>
            <a:r>
              <a:rPr lang="tr-TR" dirty="0" err="1" smtClean="0"/>
              <a:t>traditional</a:t>
            </a:r>
            <a:r>
              <a:rPr lang="tr-TR" dirty="0" smtClean="0"/>
              <a:t> sense </a:t>
            </a:r>
            <a:r>
              <a:rPr lang="tr-TR" dirty="0" err="1" smtClean="0"/>
              <a:t>and</a:t>
            </a:r>
            <a:r>
              <a:rPr lang="tr-TR" dirty="0" smtClean="0"/>
              <a:t> </a:t>
            </a:r>
            <a:r>
              <a:rPr lang="tr-TR" dirty="0" err="1" smtClean="0"/>
              <a:t>the</a:t>
            </a:r>
            <a:r>
              <a:rPr lang="tr-TR" dirty="0" smtClean="0"/>
              <a:t> </a:t>
            </a:r>
            <a:r>
              <a:rPr lang="tr-TR" dirty="0" err="1" smtClean="0"/>
              <a:t>poem</a:t>
            </a:r>
            <a:r>
              <a:rPr lang="tr-TR" dirty="0" smtClean="0"/>
              <a:t> </a:t>
            </a:r>
            <a:r>
              <a:rPr lang="tr-TR" dirty="0" err="1" smtClean="0"/>
              <a:t>ends</a:t>
            </a:r>
            <a:r>
              <a:rPr lang="tr-TR" dirty="0" smtClean="0"/>
              <a:t> </a:t>
            </a:r>
            <a:r>
              <a:rPr lang="tr-TR" dirty="0" err="1" smtClean="0"/>
              <a:t>where</a:t>
            </a:r>
            <a:r>
              <a:rPr lang="tr-TR" dirty="0" smtClean="0"/>
              <a:t> it </a:t>
            </a:r>
            <a:r>
              <a:rPr lang="tr-TR" dirty="0" err="1" smtClean="0"/>
              <a:t>begins</a:t>
            </a:r>
            <a:r>
              <a:rPr lang="tr-TR" dirty="0" smtClean="0"/>
              <a:t>. </a:t>
            </a:r>
          </a:p>
          <a:p>
            <a:r>
              <a:rPr lang="tr-TR" dirty="0" err="1" smtClean="0"/>
              <a:t>The</a:t>
            </a:r>
            <a:r>
              <a:rPr lang="tr-TR" dirty="0" smtClean="0"/>
              <a:t> </a:t>
            </a:r>
            <a:r>
              <a:rPr lang="tr-TR" dirty="0" err="1" smtClean="0"/>
              <a:t>proposed</a:t>
            </a:r>
            <a:r>
              <a:rPr lang="tr-TR" dirty="0" smtClean="0"/>
              <a:t> </a:t>
            </a:r>
            <a:r>
              <a:rPr lang="tr-TR" dirty="0" err="1" smtClean="0"/>
              <a:t>journey</a:t>
            </a:r>
            <a:r>
              <a:rPr lang="tr-TR" dirty="0" smtClean="0"/>
              <a:t> </a:t>
            </a:r>
            <a:r>
              <a:rPr lang="tr-TR" dirty="0" err="1" smtClean="0"/>
              <a:t>does</a:t>
            </a:r>
            <a:r>
              <a:rPr lang="tr-TR" dirty="0" smtClean="0"/>
              <a:t> not </a:t>
            </a:r>
            <a:r>
              <a:rPr lang="tr-TR" dirty="0" err="1" smtClean="0"/>
              <a:t>materialise</a:t>
            </a:r>
            <a:r>
              <a:rPr lang="tr-TR" dirty="0" smtClean="0"/>
              <a:t> . </a:t>
            </a:r>
            <a:r>
              <a:rPr lang="tr-TR" dirty="0" err="1" smtClean="0"/>
              <a:t>The</a:t>
            </a:r>
            <a:r>
              <a:rPr lang="tr-TR" dirty="0" smtClean="0"/>
              <a:t> </a:t>
            </a:r>
            <a:r>
              <a:rPr lang="tr-TR" dirty="0" err="1" smtClean="0"/>
              <a:t>past</a:t>
            </a:r>
            <a:r>
              <a:rPr lang="tr-TR" dirty="0" smtClean="0"/>
              <a:t> </a:t>
            </a:r>
            <a:r>
              <a:rPr lang="tr-TR" dirty="0" err="1" smtClean="0"/>
              <a:t>and</a:t>
            </a:r>
            <a:r>
              <a:rPr lang="tr-TR" dirty="0" smtClean="0"/>
              <a:t> </a:t>
            </a:r>
            <a:r>
              <a:rPr lang="tr-TR" dirty="0" err="1" smtClean="0"/>
              <a:t>the</a:t>
            </a:r>
            <a:r>
              <a:rPr lang="tr-TR" dirty="0" smtClean="0"/>
              <a:t> </a:t>
            </a:r>
            <a:r>
              <a:rPr lang="tr-TR" dirty="0" err="1" smtClean="0"/>
              <a:t>future</a:t>
            </a:r>
            <a:r>
              <a:rPr lang="tr-TR" dirty="0" smtClean="0"/>
              <a:t> of </a:t>
            </a:r>
            <a:r>
              <a:rPr lang="tr-TR" dirty="0" err="1" smtClean="0"/>
              <a:t>Prufrock</a:t>
            </a:r>
            <a:r>
              <a:rPr lang="tr-TR" dirty="0" smtClean="0"/>
              <a:t>  </a:t>
            </a:r>
            <a:r>
              <a:rPr lang="tr-TR" dirty="0" err="1" smtClean="0"/>
              <a:t>are</a:t>
            </a:r>
            <a:r>
              <a:rPr lang="tr-TR" dirty="0" smtClean="0"/>
              <a:t> </a:t>
            </a:r>
            <a:r>
              <a:rPr lang="tr-TR" dirty="0" err="1" smtClean="0"/>
              <a:t>integrated</a:t>
            </a:r>
            <a:r>
              <a:rPr lang="tr-TR" dirty="0" smtClean="0"/>
              <a:t> </a:t>
            </a:r>
            <a:r>
              <a:rPr lang="tr-TR" dirty="0" err="1" smtClean="0"/>
              <a:t>into</a:t>
            </a:r>
            <a:r>
              <a:rPr lang="tr-TR" dirty="0" smtClean="0"/>
              <a:t> </a:t>
            </a:r>
            <a:r>
              <a:rPr lang="tr-TR" dirty="0" err="1" smtClean="0"/>
              <a:t>one</a:t>
            </a:r>
            <a:r>
              <a:rPr lang="tr-TR" dirty="0" smtClean="0"/>
              <a:t> moment of </a:t>
            </a:r>
            <a:r>
              <a:rPr lang="tr-TR" dirty="0" err="1" smtClean="0"/>
              <a:t>consciousness</a:t>
            </a:r>
            <a:r>
              <a:rPr lang="tr-TR" dirty="0" smtClean="0"/>
              <a:t>. </a:t>
            </a:r>
          </a:p>
          <a:p>
            <a:r>
              <a:rPr lang="tr-TR" dirty="0" err="1" smtClean="0"/>
              <a:t>Another</a:t>
            </a:r>
            <a:r>
              <a:rPr lang="tr-TR" dirty="0" smtClean="0"/>
              <a:t> </a:t>
            </a:r>
            <a:r>
              <a:rPr lang="tr-TR" dirty="0" err="1" smtClean="0"/>
              <a:t>observable</a:t>
            </a:r>
            <a:r>
              <a:rPr lang="tr-TR" dirty="0" smtClean="0"/>
              <a:t> </a:t>
            </a:r>
            <a:r>
              <a:rPr lang="tr-TR" dirty="0" err="1" smtClean="0"/>
              <a:t>aspect</a:t>
            </a:r>
            <a:r>
              <a:rPr lang="tr-TR" dirty="0" smtClean="0"/>
              <a:t> of </a:t>
            </a:r>
            <a:r>
              <a:rPr lang="tr-TR" dirty="0" err="1" smtClean="0"/>
              <a:t>Bergson’s</a:t>
            </a:r>
            <a:r>
              <a:rPr lang="tr-TR" dirty="0" smtClean="0"/>
              <a:t> </a:t>
            </a:r>
            <a:r>
              <a:rPr lang="tr-TR" dirty="0" err="1" smtClean="0"/>
              <a:t>philosophy</a:t>
            </a:r>
            <a:r>
              <a:rPr lang="tr-TR" dirty="0" smtClean="0"/>
              <a:t> in </a:t>
            </a:r>
            <a:r>
              <a:rPr lang="tr-TR" dirty="0" err="1" smtClean="0"/>
              <a:t>the</a:t>
            </a:r>
            <a:r>
              <a:rPr lang="tr-TR" dirty="0" smtClean="0"/>
              <a:t> </a:t>
            </a:r>
            <a:r>
              <a:rPr lang="tr-TR" dirty="0" err="1" smtClean="0"/>
              <a:t>poem</a:t>
            </a:r>
            <a:r>
              <a:rPr lang="tr-TR" dirty="0"/>
              <a:t> </a:t>
            </a:r>
            <a:r>
              <a:rPr lang="tr-TR" dirty="0" smtClean="0"/>
              <a:t>is </a:t>
            </a:r>
            <a:r>
              <a:rPr lang="tr-TR" dirty="0" err="1" smtClean="0"/>
              <a:t>the</a:t>
            </a:r>
            <a:r>
              <a:rPr lang="tr-TR" dirty="0" smtClean="0"/>
              <a:t> </a:t>
            </a:r>
            <a:r>
              <a:rPr lang="tr-TR" dirty="0" err="1" smtClean="0"/>
              <a:t>split</a:t>
            </a:r>
            <a:r>
              <a:rPr lang="tr-TR" dirty="0" smtClean="0"/>
              <a:t> </a:t>
            </a:r>
            <a:r>
              <a:rPr lang="tr-TR" dirty="0" err="1" smtClean="0"/>
              <a:t>between</a:t>
            </a:r>
            <a:r>
              <a:rPr lang="tr-TR" dirty="0" smtClean="0"/>
              <a:t> </a:t>
            </a:r>
            <a:r>
              <a:rPr lang="tr-TR" dirty="0" err="1" smtClean="0"/>
              <a:t>inner</a:t>
            </a:r>
            <a:r>
              <a:rPr lang="tr-TR" dirty="0" smtClean="0"/>
              <a:t> </a:t>
            </a:r>
            <a:r>
              <a:rPr lang="tr-TR" dirty="0" err="1" smtClean="0"/>
              <a:t>and</a:t>
            </a:r>
            <a:r>
              <a:rPr lang="tr-TR" dirty="0" smtClean="0"/>
              <a:t> </a:t>
            </a:r>
            <a:r>
              <a:rPr lang="tr-TR" dirty="0" err="1" smtClean="0"/>
              <a:t>outer</a:t>
            </a:r>
            <a:r>
              <a:rPr lang="tr-TR" dirty="0" smtClean="0"/>
              <a:t> </a:t>
            </a:r>
            <a:r>
              <a:rPr lang="tr-TR" dirty="0" err="1" smtClean="0"/>
              <a:t>experience</a:t>
            </a:r>
            <a:r>
              <a:rPr lang="tr-TR" dirty="0" smtClean="0"/>
              <a:t> </a:t>
            </a:r>
            <a:r>
              <a:rPr lang="tr-TR" dirty="0" err="1" smtClean="0"/>
              <a:t>corresponding</a:t>
            </a:r>
            <a:r>
              <a:rPr lang="tr-TR" dirty="0" smtClean="0"/>
              <a:t> </a:t>
            </a:r>
            <a:r>
              <a:rPr lang="tr-TR" dirty="0" err="1" smtClean="0"/>
              <a:t>to</a:t>
            </a:r>
            <a:r>
              <a:rPr lang="tr-TR" dirty="0" smtClean="0"/>
              <a:t> </a:t>
            </a:r>
            <a:r>
              <a:rPr lang="tr-TR" dirty="0" err="1" smtClean="0"/>
              <a:t>inner</a:t>
            </a:r>
            <a:r>
              <a:rPr lang="tr-TR" dirty="0" smtClean="0"/>
              <a:t> </a:t>
            </a:r>
            <a:r>
              <a:rPr lang="tr-TR" dirty="0" err="1" smtClean="0"/>
              <a:t>duration</a:t>
            </a:r>
            <a:r>
              <a:rPr lang="tr-TR" dirty="0" smtClean="0"/>
              <a:t> </a:t>
            </a:r>
            <a:r>
              <a:rPr lang="tr-TR" dirty="0" err="1" smtClean="0"/>
              <a:t>and</a:t>
            </a:r>
            <a:r>
              <a:rPr lang="tr-TR" dirty="0" smtClean="0"/>
              <a:t> </a:t>
            </a:r>
            <a:r>
              <a:rPr lang="tr-TR" dirty="0" err="1" smtClean="0"/>
              <a:t>external</a:t>
            </a:r>
            <a:r>
              <a:rPr lang="tr-TR" dirty="0" smtClean="0"/>
              <a:t> </a:t>
            </a:r>
            <a:r>
              <a:rPr lang="tr-TR" dirty="0" err="1" smtClean="0"/>
              <a:t>clock</a:t>
            </a:r>
            <a:r>
              <a:rPr lang="tr-TR" dirty="0" smtClean="0"/>
              <a:t> time . </a:t>
            </a:r>
            <a:r>
              <a:rPr lang="tr-TR" dirty="0" err="1" smtClean="0"/>
              <a:t>Thus</a:t>
            </a:r>
            <a:r>
              <a:rPr lang="tr-TR" dirty="0" smtClean="0"/>
              <a:t> Eliot </a:t>
            </a:r>
            <a:r>
              <a:rPr lang="tr-TR" dirty="0" err="1" smtClean="0"/>
              <a:t>destroys</a:t>
            </a:r>
            <a:r>
              <a:rPr lang="tr-TR" dirty="0" smtClean="0"/>
              <a:t> ‘’</a:t>
            </a:r>
            <a:r>
              <a:rPr lang="tr-TR" dirty="0" err="1" smtClean="0"/>
              <a:t>the</a:t>
            </a:r>
            <a:r>
              <a:rPr lang="tr-TR" dirty="0" smtClean="0"/>
              <a:t> </a:t>
            </a:r>
            <a:r>
              <a:rPr lang="tr-TR" dirty="0" err="1" smtClean="0"/>
              <a:t>perception</a:t>
            </a:r>
            <a:r>
              <a:rPr lang="tr-TR" dirty="0" smtClean="0"/>
              <a:t> of </a:t>
            </a:r>
            <a:r>
              <a:rPr lang="tr-TR" dirty="0" err="1" smtClean="0"/>
              <a:t>the</a:t>
            </a:r>
            <a:r>
              <a:rPr lang="tr-TR" dirty="0" smtClean="0"/>
              <a:t> </a:t>
            </a:r>
            <a:r>
              <a:rPr lang="tr-TR" dirty="0" err="1" smtClean="0"/>
              <a:t>usual</a:t>
            </a:r>
            <a:r>
              <a:rPr lang="tr-TR" dirty="0" smtClean="0"/>
              <a:t> </a:t>
            </a:r>
            <a:r>
              <a:rPr lang="tr-TR" dirty="0" err="1" smtClean="0"/>
              <a:t>categories</a:t>
            </a:r>
            <a:r>
              <a:rPr lang="tr-TR" dirty="0" smtClean="0"/>
              <a:t> of time </a:t>
            </a:r>
            <a:r>
              <a:rPr lang="tr-TR" dirty="0" err="1" smtClean="0"/>
              <a:t>and</a:t>
            </a:r>
            <a:r>
              <a:rPr lang="tr-TR" dirty="0" smtClean="0"/>
              <a:t> </a:t>
            </a:r>
            <a:r>
              <a:rPr lang="tr-TR" dirty="0" err="1" smtClean="0"/>
              <a:t>space</a:t>
            </a:r>
            <a:r>
              <a:rPr lang="tr-TR" dirty="0" smtClean="0"/>
              <a:t>. </a:t>
            </a:r>
          </a:p>
          <a:p>
            <a:endParaRPr lang="tr-TR" dirty="0"/>
          </a:p>
        </p:txBody>
      </p:sp>
    </p:spTree>
    <p:extLst>
      <p:ext uri="{BB962C8B-B14F-4D97-AF65-F5344CB8AC3E}">
        <p14:creationId xmlns:p14="http://schemas.microsoft.com/office/powerpoint/2010/main" val="783739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44624"/>
            <a:ext cx="9036496" cy="6813376"/>
          </a:xfrm>
        </p:spPr>
        <p:txBody>
          <a:bodyPr/>
          <a:lstStyle/>
          <a:p>
            <a:endParaRPr lang="tr-TR" dirty="0" smtClean="0"/>
          </a:p>
          <a:p>
            <a:r>
              <a:rPr lang="tr-TR" dirty="0" err="1" smtClean="0">
                <a:solidFill>
                  <a:srgbClr val="FF0000"/>
                </a:solidFill>
              </a:rPr>
              <a:t>Prufrock</a:t>
            </a:r>
            <a:r>
              <a:rPr lang="tr-TR" dirty="0" smtClean="0">
                <a:solidFill>
                  <a:srgbClr val="FF0000"/>
                </a:solidFill>
              </a:rPr>
              <a:t> </a:t>
            </a:r>
            <a:r>
              <a:rPr lang="tr-TR" dirty="0" smtClean="0"/>
              <a:t>is </a:t>
            </a:r>
            <a:r>
              <a:rPr lang="tr-TR" dirty="0" err="1" smtClean="0"/>
              <a:t>caught</a:t>
            </a:r>
            <a:r>
              <a:rPr lang="tr-TR" dirty="0" smtClean="0"/>
              <a:t> in </a:t>
            </a:r>
            <a:r>
              <a:rPr lang="tr-TR" dirty="0" err="1" smtClean="0"/>
              <a:t>external</a:t>
            </a:r>
            <a:r>
              <a:rPr lang="tr-TR" dirty="0" smtClean="0"/>
              <a:t> time </a:t>
            </a:r>
            <a:r>
              <a:rPr lang="tr-TR" dirty="0" err="1" smtClean="0"/>
              <a:t>and</a:t>
            </a:r>
            <a:r>
              <a:rPr lang="tr-TR" dirty="0" smtClean="0"/>
              <a:t> is </a:t>
            </a:r>
            <a:r>
              <a:rPr lang="tr-TR" dirty="0" err="1" smtClean="0"/>
              <a:t>subject</a:t>
            </a:r>
            <a:r>
              <a:rPr lang="tr-TR" dirty="0" smtClean="0"/>
              <a:t> </a:t>
            </a:r>
            <a:r>
              <a:rPr lang="tr-TR" dirty="0" err="1" smtClean="0"/>
              <a:t>to</a:t>
            </a:r>
            <a:r>
              <a:rPr lang="tr-TR" dirty="0" smtClean="0"/>
              <a:t> it. </a:t>
            </a:r>
            <a:r>
              <a:rPr lang="tr-TR" dirty="0" err="1" smtClean="0"/>
              <a:t>The</a:t>
            </a:r>
            <a:r>
              <a:rPr lang="tr-TR" dirty="0" smtClean="0"/>
              <a:t> </a:t>
            </a:r>
            <a:r>
              <a:rPr lang="tr-TR" dirty="0" err="1" smtClean="0"/>
              <a:t>reiteration</a:t>
            </a:r>
            <a:r>
              <a:rPr lang="tr-TR" dirty="0" smtClean="0"/>
              <a:t> of ‘’</a:t>
            </a:r>
            <a:r>
              <a:rPr lang="tr-TR" dirty="0" err="1" smtClean="0"/>
              <a:t>There</a:t>
            </a:r>
            <a:r>
              <a:rPr lang="tr-TR" dirty="0" smtClean="0"/>
              <a:t> </a:t>
            </a:r>
            <a:r>
              <a:rPr lang="tr-TR" dirty="0" err="1" smtClean="0"/>
              <a:t>will</a:t>
            </a:r>
            <a:r>
              <a:rPr lang="tr-TR" dirty="0" smtClean="0"/>
              <a:t> be time’’ in </a:t>
            </a:r>
            <a:r>
              <a:rPr lang="tr-TR" dirty="0" err="1" smtClean="0"/>
              <a:t>the</a:t>
            </a:r>
            <a:r>
              <a:rPr lang="tr-TR" dirty="0" smtClean="0"/>
              <a:t> </a:t>
            </a:r>
            <a:r>
              <a:rPr lang="tr-TR" dirty="0" err="1" smtClean="0"/>
              <a:t>poem</a:t>
            </a:r>
            <a:r>
              <a:rPr lang="tr-TR" dirty="0" smtClean="0"/>
              <a:t> </a:t>
            </a:r>
            <a:r>
              <a:rPr lang="tr-TR" dirty="0" err="1" smtClean="0"/>
              <a:t>emphasizes</a:t>
            </a:r>
            <a:r>
              <a:rPr lang="tr-TR" dirty="0" smtClean="0"/>
              <a:t> </a:t>
            </a:r>
            <a:r>
              <a:rPr lang="tr-TR" dirty="0" err="1" smtClean="0"/>
              <a:t>the</a:t>
            </a:r>
            <a:r>
              <a:rPr lang="tr-TR" dirty="0" smtClean="0"/>
              <a:t> </a:t>
            </a:r>
            <a:r>
              <a:rPr lang="tr-TR" dirty="0" err="1" smtClean="0"/>
              <a:t>outer</a:t>
            </a:r>
            <a:r>
              <a:rPr lang="tr-TR" dirty="0" smtClean="0"/>
              <a:t> life of </a:t>
            </a:r>
            <a:r>
              <a:rPr lang="tr-TR" dirty="0" err="1" smtClean="0"/>
              <a:t>clock</a:t>
            </a:r>
            <a:r>
              <a:rPr lang="tr-TR" dirty="0" smtClean="0"/>
              <a:t> time, of </a:t>
            </a:r>
            <a:r>
              <a:rPr lang="tr-TR" dirty="0" err="1" smtClean="0"/>
              <a:t>external</a:t>
            </a:r>
            <a:r>
              <a:rPr lang="tr-TR" dirty="0" smtClean="0"/>
              <a:t> </a:t>
            </a:r>
            <a:r>
              <a:rPr lang="tr-TR" dirty="0" err="1" smtClean="0"/>
              <a:t>event</a:t>
            </a:r>
            <a:r>
              <a:rPr lang="tr-TR" dirty="0" smtClean="0"/>
              <a:t> </a:t>
            </a:r>
            <a:r>
              <a:rPr lang="tr-TR" dirty="0" err="1" smtClean="0"/>
              <a:t>and</a:t>
            </a:r>
            <a:r>
              <a:rPr lang="tr-TR" dirty="0" smtClean="0"/>
              <a:t> </a:t>
            </a:r>
            <a:r>
              <a:rPr lang="tr-TR" dirty="0" err="1" smtClean="0"/>
              <a:t>situation</a:t>
            </a:r>
            <a:r>
              <a:rPr lang="tr-TR" dirty="0" smtClean="0"/>
              <a:t> in </a:t>
            </a:r>
            <a:r>
              <a:rPr lang="tr-TR" dirty="0" err="1" smtClean="0"/>
              <a:t>which</a:t>
            </a:r>
            <a:r>
              <a:rPr lang="tr-TR" dirty="0" smtClean="0"/>
              <a:t> he </a:t>
            </a:r>
            <a:r>
              <a:rPr lang="tr-TR" dirty="0" err="1" smtClean="0"/>
              <a:t>wishes</a:t>
            </a:r>
            <a:r>
              <a:rPr lang="tr-TR" dirty="0" smtClean="0"/>
              <a:t> </a:t>
            </a:r>
            <a:r>
              <a:rPr lang="tr-TR" dirty="0" err="1" smtClean="0"/>
              <a:t>to</a:t>
            </a:r>
            <a:r>
              <a:rPr lang="tr-TR" dirty="0" smtClean="0"/>
              <a:t> </a:t>
            </a:r>
            <a:r>
              <a:rPr lang="tr-TR" dirty="0" err="1" smtClean="0"/>
              <a:t>act</a:t>
            </a:r>
            <a:r>
              <a:rPr lang="tr-TR" dirty="0" smtClean="0"/>
              <a:t> but </a:t>
            </a:r>
            <a:r>
              <a:rPr lang="tr-TR" dirty="0" err="1" smtClean="0"/>
              <a:t>fails</a:t>
            </a:r>
            <a:r>
              <a:rPr lang="tr-TR" dirty="0" smtClean="0"/>
              <a:t> </a:t>
            </a:r>
            <a:r>
              <a:rPr lang="tr-TR" dirty="0" err="1" smtClean="0"/>
              <a:t>to</a:t>
            </a:r>
            <a:r>
              <a:rPr lang="tr-TR" dirty="0" smtClean="0"/>
              <a:t> do </a:t>
            </a:r>
            <a:r>
              <a:rPr lang="tr-TR" dirty="0" err="1" smtClean="0"/>
              <a:t>so</a:t>
            </a:r>
            <a:r>
              <a:rPr lang="tr-TR" dirty="0" smtClean="0"/>
              <a:t>. He </a:t>
            </a:r>
            <a:r>
              <a:rPr lang="tr-TR" dirty="0" err="1" smtClean="0"/>
              <a:t>takes</a:t>
            </a:r>
            <a:r>
              <a:rPr lang="tr-TR" dirty="0" smtClean="0"/>
              <a:t> </a:t>
            </a:r>
            <a:r>
              <a:rPr lang="tr-TR" dirty="0" err="1" smtClean="0"/>
              <a:t>shelter</a:t>
            </a:r>
            <a:r>
              <a:rPr lang="tr-TR" dirty="0" smtClean="0"/>
              <a:t> in </a:t>
            </a:r>
            <a:r>
              <a:rPr lang="tr-TR" dirty="0" err="1" smtClean="0"/>
              <a:t>the</a:t>
            </a:r>
            <a:r>
              <a:rPr lang="tr-TR" dirty="0" smtClean="0"/>
              <a:t> </a:t>
            </a:r>
            <a:r>
              <a:rPr lang="tr-TR" dirty="0" err="1" smtClean="0"/>
              <a:t>possibilities</a:t>
            </a:r>
            <a:r>
              <a:rPr lang="tr-TR" dirty="0" smtClean="0"/>
              <a:t> of a  </a:t>
            </a:r>
            <a:r>
              <a:rPr lang="tr-TR" dirty="0" err="1" smtClean="0"/>
              <a:t>minute</a:t>
            </a:r>
            <a:r>
              <a:rPr lang="tr-TR" dirty="0" smtClean="0"/>
              <a:t> but </a:t>
            </a:r>
            <a:r>
              <a:rPr lang="tr-TR" dirty="0" err="1" smtClean="0"/>
              <a:t>external</a:t>
            </a:r>
            <a:r>
              <a:rPr lang="tr-TR" dirty="0" smtClean="0"/>
              <a:t> time </a:t>
            </a:r>
            <a:r>
              <a:rPr lang="tr-TR" dirty="0" err="1" smtClean="0"/>
              <a:t>leads</a:t>
            </a:r>
            <a:r>
              <a:rPr lang="tr-TR" dirty="0" smtClean="0"/>
              <a:t> </a:t>
            </a:r>
            <a:r>
              <a:rPr lang="tr-TR" dirty="0" err="1" smtClean="0"/>
              <a:t>no</a:t>
            </a:r>
            <a:r>
              <a:rPr lang="tr-TR" dirty="0" smtClean="0"/>
              <a:t> </a:t>
            </a:r>
            <a:r>
              <a:rPr lang="tr-TR" dirty="0" err="1" smtClean="0"/>
              <a:t>where</a:t>
            </a:r>
            <a:r>
              <a:rPr lang="tr-TR" dirty="0" smtClean="0"/>
              <a:t>, </a:t>
            </a:r>
            <a:r>
              <a:rPr lang="tr-TR" dirty="0" err="1" smtClean="0"/>
              <a:t>there</a:t>
            </a:r>
            <a:r>
              <a:rPr lang="tr-TR" dirty="0" smtClean="0"/>
              <a:t> is </a:t>
            </a:r>
            <a:r>
              <a:rPr lang="tr-TR" dirty="0" err="1" smtClean="0"/>
              <a:t>nothing</a:t>
            </a:r>
            <a:r>
              <a:rPr lang="tr-TR" dirty="0" smtClean="0"/>
              <a:t> but time. </a:t>
            </a:r>
            <a:r>
              <a:rPr lang="tr-TR" dirty="0" err="1" smtClean="0"/>
              <a:t>External</a:t>
            </a:r>
            <a:r>
              <a:rPr lang="tr-TR" dirty="0" smtClean="0"/>
              <a:t> </a:t>
            </a:r>
            <a:r>
              <a:rPr lang="tr-TR" dirty="0" err="1" smtClean="0"/>
              <a:t>clock</a:t>
            </a:r>
            <a:r>
              <a:rPr lang="tr-TR" dirty="0" smtClean="0"/>
              <a:t> time </a:t>
            </a:r>
            <a:r>
              <a:rPr lang="tr-TR" dirty="0" err="1" smtClean="0"/>
              <a:t>offers</a:t>
            </a:r>
            <a:r>
              <a:rPr lang="tr-TR" dirty="0" smtClean="0"/>
              <a:t> </a:t>
            </a:r>
            <a:r>
              <a:rPr lang="tr-TR" dirty="0" err="1" smtClean="0"/>
              <a:t>no</a:t>
            </a:r>
            <a:r>
              <a:rPr lang="tr-TR" dirty="0" smtClean="0"/>
              <a:t> </a:t>
            </a:r>
            <a:r>
              <a:rPr lang="tr-TR" dirty="0" err="1" smtClean="0"/>
              <a:t>hope</a:t>
            </a:r>
            <a:r>
              <a:rPr lang="tr-TR" dirty="0" smtClean="0"/>
              <a:t> </a:t>
            </a:r>
            <a:r>
              <a:rPr lang="tr-TR" dirty="0" err="1" smtClean="0"/>
              <a:t>to</a:t>
            </a:r>
            <a:r>
              <a:rPr lang="tr-TR" dirty="0" smtClean="0"/>
              <a:t> </a:t>
            </a:r>
            <a:r>
              <a:rPr lang="tr-TR" dirty="0" err="1" smtClean="0">
                <a:solidFill>
                  <a:srgbClr val="FF0000"/>
                </a:solidFill>
              </a:rPr>
              <a:t>Prufrock</a:t>
            </a:r>
            <a:r>
              <a:rPr lang="tr-TR" dirty="0" smtClean="0">
                <a:solidFill>
                  <a:srgbClr val="FF0000"/>
                </a:solidFill>
              </a:rPr>
              <a:t> </a:t>
            </a:r>
            <a:r>
              <a:rPr lang="tr-TR" dirty="0" err="1" smtClean="0"/>
              <a:t>because</a:t>
            </a:r>
            <a:r>
              <a:rPr lang="tr-TR" dirty="0" smtClean="0"/>
              <a:t> it has </a:t>
            </a:r>
            <a:r>
              <a:rPr lang="tr-TR" dirty="0" err="1" smtClean="0"/>
              <a:t>no</a:t>
            </a:r>
            <a:r>
              <a:rPr lang="tr-TR" dirty="0" smtClean="0"/>
              <a:t> final </a:t>
            </a:r>
            <a:r>
              <a:rPr lang="tr-TR" dirty="0" err="1" smtClean="0"/>
              <a:t>end</a:t>
            </a:r>
            <a:r>
              <a:rPr lang="tr-TR" dirty="0" smtClean="0"/>
              <a:t> </a:t>
            </a:r>
            <a:r>
              <a:rPr lang="tr-TR" dirty="0" err="1" smtClean="0"/>
              <a:t>outside</a:t>
            </a:r>
            <a:r>
              <a:rPr lang="tr-TR" dirty="0" smtClean="0"/>
              <a:t> </a:t>
            </a:r>
            <a:r>
              <a:rPr lang="tr-TR" dirty="0" err="1" smtClean="0"/>
              <a:t>itself</a:t>
            </a:r>
            <a:r>
              <a:rPr lang="tr-TR" dirty="0" smtClean="0"/>
              <a:t>. </a:t>
            </a:r>
          </a:p>
          <a:p>
            <a:r>
              <a:rPr lang="tr-TR" dirty="0" err="1" smtClean="0"/>
              <a:t>There</a:t>
            </a:r>
            <a:r>
              <a:rPr lang="tr-TR" dirty="0" smtClean="0"/>
              <a:t> is a </a:t>
            </a:r>
            <a:r>
              <a:rPr lang="tr-TR" dirty="0" err="1" smtClean="0"/>
              <a:t>dichotomy</a:t>
            </a:r>
            <a:r>
              <a:rPr lang="tr-TR" dirty="0" smtClean="0"/>
              <a:t> </a:t>
            </a:r>
            <a:r>
              <a:rPr lang="tr-TR" dirty="0" err="1" smtClean="0"/>
              <a:t>between</a:t>
            </a:r>
            <a:r>
              <a:rPr lang="tr-TR" dirty="0" smtClean="0"/>
              <a:t> </a:t>
            </a:r>
            <a:r>
              <a:rPr lang="tr-TR" dirty="0" err="1" smtClean="0"/>
              <a:t>Prufrock’s</a:t>
            </a:r>
            <a:r>
              <a:rPr lang="tr-TR" dirty="0" smtClean="0"/>
              <a:t> </a:t>
            </a:r>
            <a:r>
              <a:rPr lang="tr-TR" dirty="0" err="1" smtClean="0"/>
              <a:t>subjective</a:t>
            </a:r>
            <a:r>
              <a:rPr lang="tr-TR" dirty="0" smtClean="0"/>
              <a:t> </a:t>
            </a:r>
            <a:r>
              <a:rPr lang="tr-TR" dirty="0" err="1" smtClean="0"/>
              <a:t>experience</a:t>
            </a:r>
            <a:r>
              <a:rPr lang="tr-TR" dirty="0" smtClean="0"/>
              <a:t> </a:t>
            </a:r>
            <a:r>
              <a:rPr lang="tr-TR" dirty="0" err="1" smtClean="0"/>
              <a:t>and</a:t>
            </a:r>
            <a:r>
              <a:rPr lang="tr-TR" dirty="0" smtClean="0"/>
              <a:t> </a:t>
            </a:r>
            <a:r>
              <a:rPr lang="tr-TR" dirty="0" err="1" smtClean="0"/>
              <a:t>the</a:t>
            </a:r>
            <a:r>
              <a:rPr lang="tr-TR" dirty="0" smtClean="0"/>
              <a:t> </a:t>
            </a:r>
            <a:r>
              <a:rPr lang="tr-TR" dirty="0" err="1" smtClean="0"/>
              <a:t>social</a:t>
            </a:r>
            <a:r>
              <a:rPr lang="tr-TR" dirty="0" smtClean="0"/>
              <a:t> </a:t>
            </a:r>
            <a:r>
              <a:rPr lang="tr-TR" dirty="0" err="1" smtClean="0"/>
              <a:t>world</a:t>
            </a:r>
            <a:r>
              <a:rPr lang="tr-TR" dirty="0" smtClean="0"/>
              <a:t> </a:t>
            </a:r>
            <a:r>
              <a:rPr lang="tr-TR" dirty="0" err="1" smtClean="0"/>
              <a:t>from</a:t>
            </a:r>
            <a:r>
              <a:rPr lang="tr-TR" dirty="0" smtClean="0"/>
              <a:t> </a:t>
            </a:r>
            <a:r>
              <a:rPr lang="tr-TR" dirty="0" err="1" smtClean="0"/>
              <a:t>which</a:t>
            </a:r>
            <a:r>
              <a:rPr lang="tr-TR" dirty="0" smtClean="0"/>
              <a:t> he is </a:t>
            </a:r>
            <a:r>
              <a:rPr lang="tr-TR" dirty="0" err="1" smtClean="0">
                <a:solidFill>
                  <a:srgbClr val="FF0000"/>
                </a:solidFill>
              </a:rPr>
              <a:t>isolated</a:t>
            </a:r>
            <a:r>
              <a:rPr lang="tr-TR" dirty="0" smtClean="0">
                <a:solidFill>
                  <a:srgbClr val="FF0000"/>
                </a:solidFill>
              </a:rPr>
              <a:t> </a:t>
            </a:r>
            <a:r>
              <a:rPr lang="tr-TR" dirty="0" err="1" smtClean="0"/>
              <a:t>and</a:t>
            </a:r>
            <a:r>
              <a:rPr lang="tr-TR" dirty="0" smtClean="0"/>
              <a:t> </a:t>
            </a:r>
            <a:r>
              <a:rPr lang="tr-TR" dirty="0" err="1" smtClean="0">
                <a:solidFill>
                  <a:srgbClr val="FF0000"/>
                </a:solidFill>
              </a:rPr>
              <a:t>alienated</a:t>
            </a:r>
            <a:r>
              <a:rPr lang="tr-TR" dirty="0" smtClean="0">
                <a:solidFill>
                  <a:srgbClr val="FF0000"/>
                </a:solidFill>
              </a:rPr>
              <a:t>.</a:t>
            </a:r>
            <a:r>
              <a:rPr lang="tr-TR" dirty="0" smtClean="0"/>
              <a:t>  </a:t>
            </a:r>
          </a:p>
          <a:p>
            <a:r>
              <a:rPr lang="tr-TR" dirty="0" err="1" smtClean="0"/>
              <a:t>This</a:t>
            </a:r>
            <a:r>
              <a:rPr lang="tr-TR" dirty="0" smtClean="0"/>
              <a:t> </a:t>
            </a:r>
            <a:r>
              <a:rPr lang="tr-TR" dirty="0" err="1" smtClean="0"/>
              <a:t>dichotomy</a:t>
            </a:r>
            <a:r>
              <a:rPr lang="tr-TR" dirty="0" smtClean="0"/>
              <a:t> </a:t>
            </a:r>
            <a:r>
              <a:rPr lang="tr-TR" dirty="0" err="1" smtClean="0"/>
              <a:t>highlights</a:t>
            </a:r>
            <a:r>
              <a:rPr lang="tr-TR" dirty="0" smtClean="0"/>
              <a:t> his </a:t>
            </a:r>
            <a:r>
              <a:rPr lang="tr-TR" dirty="0" err="1" smtClean="0"/>
              <a:t>identity</a:t>
            </a:r>
            <a:r>
              <a:rPr lang="tr-TR" dirty="0" smtClean="0"/>
              <a:t>. </a:t>
            </a:r>
            <a:r>
              <a:rPr lang="tr-TR" dirty="0" err="1" smtClean="0"/>
              <a:t>Prufrock</a:t>
            </a:r>
            <a:r>
              <a:rPr lang="tr-TR" dirty="0" smtClean="0"/>
              <a:t> is </a:t>
            </a:r>
            <a:r>
              <a:rPr lang="tr-TR" dirty="0" err="1" smtClean="0"/>
              <a:t>locked</a:t>
            </a:r>
            <a:r>
              <a:rPr lang="tr-TR" dirty="0" smtClean="0"/>
              <a:t> </a:t>
            </a:r>
            <a:r>
              <a:rPr lang="tr-TR" dirty="0" err="1" smtClean="0"/>
              <a:t>up</a:t>
            </a:r>
            <a:r>
              <a:rPr lang="tr-TR" dirty="0" smtClean="0"/>
              <a:t> in his </a:t>
            </a:r>
            <a:r>
              <a:rPr lang="tr-TR" dirty="0" err="1" smtClean="0"/>
              <a:t>deeper</a:t>
            </a:r>
            <a:r>
              <a:rPr lang="tr-TR" dirty="0" smtClean="0"/>
              <a:t> self </a:t>
            </a:r>
            <a:r>
              <a:rPr lang="tr-TR" dirty="0" err="1" smtClean="0"/>
              <a:t>and</a:t>
            </a:r>
            <a:r>
              <a:rPr lang="tr-TR" dirty="0" smtClean="0"/>
              <a:t> </a:t>
            </a:r>
            <a:r>
              <a:rPr lang="tr-TR" dirty="0" err="1" smtClean="0"/>
              <a:t>cannot</a:t>
            </a:r>
            <a:r>
              <a:rPr lang="tr-TR" dirty="0" smtClean="0"/>
              <a:t> </a:t>
            </a:r>
            <a:r>
              <a:rPr lang="tr-TR" dirty="0" err="1" smtClean="0"/>
              <a:t>go</a:t>
            </a:r>
            <a:r>
              <a:rPr lang="tr-TR" dirty="0" smtClean="0"/>
              <a:t> </a:t>
            </a:r>
            <a:r>
              <a:rPr lang="tr-TR" dirty="0" err="1" smtClean="0"/>
              <a:t>beyond</a:t>
            </a:r>
            <a:r>
              <a:rPr lang="tr-TR" dirty="0" smtClean="0"/>
              <a:t> it. </a:t>
            </a:r>
            <a:r>
              <a:rPr lang="tr-TR" dirty="0" err="1" smtClean="0"/>
              <a:t>Due</a:t>
            </a:r>
            <a:r>
              <a:rPr lang="tr-TR" dirty="0" smtClean="0"/>
              <a:t> </a:t>
            </a:r>
            <a:r>
              <a:rPr lang="tr-TR" dirty="0" err="1" smtClean="0"/>
              <a:t>to</a:t>
            </a:r>
            <a:r>
              <a:rPr lang="tr-TR" dirty="0" smtClean="0"/>
              <a:t> </a:t>
            </a:r>
            <a:r>
              <a:rPr lang="tr-TR" dirty="0" err="1" smtClean="0"/>
              <a:t>this</a:t>
            </a:r>
            <a:r>
              <a:rPr lang="tr-TR" dirty="0" smtClean="0"/>
              <a:t>, he </a:t>
            </a:r>
            <a:r>
              <a:rPr lang="tr-TR" dirty="0" err="1" smtClean="0"/>
              <a:t>suffers</a:t>
            </a:r>
            <a:r>
              <a:rPr lang="tr-TR" dirty="0" smtClean="0"/>
              <a:t> </a:t>
            </a:r>
            <a:r>
              <a:rPr lang="tr-TR" dirty="0" err="1" smtClean="0"/>
              <a:t>from</a:t>
            </a:r>
            <a:r>
              <a:rPr lang="tr-TR" dirty="0" smtClean="0"/>
              <a:t> </a:t>
            </a:r>
            <a:r>
              <a:rPr lang="tr-TR" dirty="0" err="1" smtClean="0"/>
              <a:t>uncertainty</a:t>
            </a:r>
            <a:r>
              <a:rPr lang="tr-TR" dirty="0" smtClean="0"/>
              <a:t> </a:t>
            </a:r>
            <a:r>
              <a:rPr lang="tr-TR" dirty="0" err="1" smtClean="0"/>
              <a:t>and</a:t>
            </a:r>
            <a:r>
              <a:rPr lang="tr-TR" dirty="0" smtClean="0"/>
              <a:t> he </a:t>
            </a:r>
            <a:r>
              <a:rPr lang="tr-TR" dirty="0" err="1" smtClean="0"/>
              <a:t>cannot</a:t>
            </a:r>
            <a:r>
              <a:rPr lang="tr-TR" dirty="0" smtClean="0"/>
              <a:t> </a:t>
            </a:r>
            <a:r>
              <a:rPr lang="tr-TR" dirty="0" err="1" smtClean="0"/>
              <a:t>achieve</a:t>
            </a:r>
            <a:r>
              <a:rPr lang="tr-TR" dirty="0" smtClean="0"/>
              <a:t> </a:t>
            </a:r>
            <a:r>
              <a:rPr lang="tr-TR" dirty="0" err="1" smtClean="0"/>
              <a:t>any</a:t>
            </a:r>
            <a:r>
              <a:rPr lang="tr-TR" dirty="0" smtClean="0"/>
              <a:t> sense of </a:t>
            </a:r>
            <a:r>
              <a:rPr lang="tr-TR" dirty="0" err="1" smtClean="0"/>
              <a:t>being</a:t>
            </a:r>
            <a:r>
              <a:rPr lang="tr-TR" dirty="0" smtClean="0"/>
              <a:t> </a:t>
            </a:r>
            <a:r>
              <a:rPr lang="tr-TR" dirty="0" err="1" smtClean="0"/>
              <a:t>grounded</a:t>
            </a:r>
            <a:r>
              <a:rPr lang="tr-TR" dirty="0" smtClean="0"/>
              <a:t> in </a:t>
            </a:r>
            <a:r>
              <a:rPr lang="tr-TR" dirty="0" err="1" smtClean="0"/>
              <a:t>external</a:t>
            </a:r>
            <a:r>
              <a:rPr lang="tr-TR" dirty="0" smtClean="0"/>
              <a:t> </a:t>
            </a:r>
            <a:r>
              <a:rPr lang="tr-TR" dirty="0" err="1" smtClean="0"/>
              <a:t>reality</a:t>
            </a:r>
            <a:r>
              <a:rPr lang="tr-TR" dirty="0" smtClean="0"/>
              <a:t>. </a:t>
            </a:r>
            <a:endParaRPr lang="tr-TR" dirty="0">
              <a:solidFill>
                <a:srgbClr val="FF0000"/>
              </a:solidFill>
            </a:endParaRPr>
          </a:p>
        </p:txBody>
      </p:sp>
    </p:spTree>
    <p:extLst>
      <p:ext uri="{BB962C8B-B14F-4D97-AF65-F5344CB8AC3E}">
        <p14:creationId xmlns:p14="http://schemas.microsoft.com/office/powerpoint/2010/main" val="118774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lstStyle/>
          <a:p>
            <a:endParaRPr lang="tr-TR" dirty="0" smtClean="0"/>
          </a:p>
          <a:p>
            <a:r>
              <a:rPr lang="tr-TR" dirty="0" err="1" smtClean="0"/>
              <a:t>Prufrock</a:t>
            </a:r>
            <a:r>
              <a:rPr lang="tr-TR" dirty="0" smtClean="0"/>
              <a:t> </a:t>
            </a:r>
            <a:r>
              <a:rPr lang="tr-TR" dirty="0" err="1" smtClean="0"/>
              <a:t>cannot</a:t>
            </a:r>
            <a:r>
              <a:rPr lang="tr-TR" dirty="0" smtClean="0"/>
              <a:t> </a:t>
            </a:r>
            <a:r>
              <a:rPr lang="tr-TR" dirty="0" err="1" smtClean="0"/>
              <a:t>act</a:t>
            </a:r>
            <a:r>
              <a:rPr lang="tr-TR" dirty="0" smtClean="0"/>
              <a:t> </a:t>
            </a:r>
            <a:r>
              <a:rPr lang="tr-TR" dirty="0" err="1" smtClean="0"/>
              <a:t>due</a:t>
            </a:r>
            <a:r>
              <a:rPr lang="tr-TR" dirty="0" smtClean="0"/>
              <a:t> </a:t>
            </a:r>
            <a:r>
              <a:rPr lang="tr-TR" dirty="0" err="1" smtClean="0"/>
              <a:t>to</a:t>
            </a:r>
            <a:r>
              <a:rPr lang="tr-TR" dirty="0" smtClean="0"/>
              <a:t> </a:t>
            </a:r>
            <a:r>
              <a:rPr lang="tr-TR" dirty="0" err="1" smtClean="0"/>
              <a:t>this</a:t>
            </a:r>
            <a:r>
              <a:rPr lang="tr-TR" dirty="0" smtClean="0"/>
              <a:t> </a:t>
            </a:r>
            <a:r>
              <a:rPr lang="tr-TR" dirty="0" err="1" smtClean="0"/>
              <a:t>split</a:t>
            </a:r>
            <a:r>
              <a:rPr lang="tr-TR" dirty="0" smtClean="0"/>
              <a:t> </a:t>
            </a:r>
            <a:r>
              <a:rPr lang="tr-TR" dirty="0" err="1" smtClean="0"/>
              <a:t>and</a:t>
            </a:r>
            <a:r>
              <a:rPr lang="tr-TR" dirty="0" smtClean="0"/>
              <a:t>, ‘’he </a:t>
            </a:r>
            <a:r>
              <a:rPr lang="tr-TR" dirty="0" err="1" smtClean="0"/>
              <a:t>fears</a:t>
            </a:r>
            <a:r>
              <a:rPr lang="tr-TR" dirty="0" smtClean="0"/>
              <a:t> </a:t>
            </a:r>
            <a:r>
              <a:rPr lang="tr-TR" dirty="0" err="1" smtClean="0"/>
              <a:t>that</a:t>
            </a:r>
            <a:r>
              <a:rPr lang="tr-TR" dirty="0" smtClean="0"/>
              <a:t> </a:t>
            </a:r>
            <a:r>
              <a:rPr lang="tr-TR" dirty="0" err="1" smtClean="0"/>
              <a:t>nothing</a:t>
            </a:r>
            <a:r>
              <a:rPr lang="tr-TR" dirty="0" smtClean="0"/>
              <a:t> in </a:t>
            </a:r>
            <a:r>
              <a:rPr lang="tr-TR" dirty="0" err="1" smtClean="0"/>
              <a:t>the</a:t>
            </a:r>
            <a:r>
              <a:rPr lang="tr-TR" dirty="0" smtClean="0"/>
              <a:t> </a:t>
            </a:r>
            <a:r>
              <a:rPr lang="tr-TR" dirty="0" err="1" smtClean="0"/>
              <a:t>external</a:t>
            </a:r>
            <a:r>
              <a:rPr lang="tr-TR" dirty="0" smtClean="0"/>
              <a:t> </a:t>
            </a:r>
            <a:r>
              <a:rPr lang="tr-TR" dirty="0" err="1" smtClean="0"/>
              <a:t>world</a:t>
            </a:r>
            <a:r>
              <a:rPr lang="tr-TR" dirty="0" smtClean="0"/>
              <a:t> </a:t>
            </a:r>
            <a:r>
              <a:rPr lang="tr-TR" dirty="0" err="1" smtClean="0"/>
              <a:t>will</a:t>
            </a:r>
            <a:r>
              <a:rPr lang="tr-TR" dirty="0" smtClean="0"/>
              <a:t> </a:t>
            </a:r>
            <a:r>
              <a:rPr lang="tr-TR" dirty="0" err="1" smtClean="0"/>
              <a:t>correspond</a:t>
            </a:r>
            <a:r>
              <a:rPr lang="tr-TR" dirty="0" smtClean="0"/>
              <a:t> </a:t>
            </a:r>
            <a:r>
              <a:rPr lang="tr-TR" dirty="0" err="1" smtClean="0"/>
              <a:t>with</a:t>
            </a:r>
            <a:r>
              <a:rPr lang="tr-TR" dirty="0" smtClean="0"/>
              <a:t> his </a:t>
            </a:r>
            <a:r>
              <a:rPr lang="tr-TR" dirty="0" err="1" smtClean="0"/>
              <a:t>felt</a:t>
            </a:r>
            <a:r>
              <a:rPr lang="tr-TR" dirty="0" smtClean="0"/>
              <a:t> </a:t>
            </a:r>
            <a:r>
              <a:rPr lang="tr-TR" dirty="0" err="1" smtClean="0"/>
              <a:t>reality</a:t>
            </a:r>
            <a:r>
              <a:rPr lang="tr-TR" dirty="0" smtClean="0"/>
              <a:t>’’.  He </a:t>
            </a:r>
            <a:r>
              <a:rPr lang="tr-TR" dirty="0" err="1" smtClean="0"/>
              <a:t>feels</a:t>
            </a:r>
            <a:r>
              <a:rPr lang="tr-TR" dirty="0" smtClean="0"/>
              <a:t> </a:t>
            </a:r>
            <a:r>
              <a:rPr lang="tr-TR" dirty="0" err="1" smtClean="0"/>
              <a:t>alienated</a:t>
            </a:r>
            <a:r>
              <a:rPr lang="tr-TR" dirty="0" smtClean="0"/>
              <a:t> </a:t>
            </a:r>
            <a:r>
              <a:rPr lang="tr-TR" dirty="0" err="1" smtClean="0"/>
              <a:t>becuase</a:t>
            </a:r>
            <a:r>
              <a:rPr lang="tr-TR" dirty="0" smtClean="0"/>
              <a:t> he </a:t>
            </a:r>
            <a:r>
              <a:rPr lang="tr-TR" dirty="0" err="1" smtClean="0"/>
              <a:t>sees</a:t>
            </a:r>
            <a:r>
              <a:rPr lang="tr-TR" dirty="0" smtClean="0"/>
              <a:t> </a:t>
            </a:r>
            <a:r>
              <a:rPr lang="tr-TR" dirty="0" err="1" smtClean="0"/>
              <a:t>the</a:t>
            </a:r>
            <a:r>
              <a:rPr lang="tr-TR" dirty="0" smtClean="0"/>
              <a:t> </a:t>
            </a:r>
            <a:r>
              <a:rPr lang="tr-TR" dirty="0" err="1" smtClean="0"/>
              <a:t>futulity</a:t>
            </a:r>
            <a:r>
              <a:rPr lang="tr-TR" dirty="0" smtClean="0"/>
              <a:t> of </a:t>
            </a:r>
            <a:r>
              <a:rPr lang="tr-TR" dirty="0" err="1" smtClean="0"/>
              <a:t>attempting</a:t>
            </a:r>
            <a:r>
              <a:rPr lang="tr-TR" dirty="0" smtClean="0"/>
              <a:t> </a:t>
            </a:r>
            <a:r>
              <a:rPr lang="tr-TR" dirty="0" err="1" smtClean="0"/>
              <a:t>to</a:t>
            </a:r>
            <a:r>
              <a:rPr lang="tr-TR" dirty="0" smtClean="0"/>
              <a:t> </a:t>
            </a:r>
            <a:r>
              <a:rPr lang="tr-TR" dirty="0" err="1" smtClean="0"/>
              <a:t>communicate</a:t>
            </a:r>
            <a:r>
              <a:rPr lang="tr-TR" dirty="0" smtClean="0"/>
              <a:t> </a:t>
            </a:r>
            <a:r>
              <a:rPr lang="tr-TR" dirty="0" err="1" smtClean="0"/>
              <a:t>what</a:t>
            </a:r>
            <a:r>
              <a:rPr lang="tr-TR" dirty="0" smtClean="0"/>
              <a:t> he </a:t>
            </a:r>
            <a:r>
              <a:rPr lang="tr-TR" dirty="0" err="1" smtClean="0"/>
              <a:t>experiences</a:t>
            </a:r>
            <a:r>
              <a:rPr lang="tr-TR" dirty="0" smtClean="0"/>
              <a:t> in his </a:t>
            </a:r>
            <a:r>
              <a:rPr lang="tr-TR" dirty="0" err="1" smtClean="0"/>
              <a:t>private</a:t>
            </a:r>
            <a:r>
              <a:rPr lang="tr-TR" dirty="0" smtClean="0"/>
              <a:t> </a:t>
            </a:r>
            <a:r>
              <a:rPr lang="tr-TR" dirty="0" err="1" smtClean="0"/>
              <a:t>hell</a:t>
            </a:r>
            <a:r>
              <a:rPr lang="tr-TR" dirty="0" smtClean="0"/>
              <a:t> </a:t>
            </a:r>
            <a:r>
              <a:rPr lang="tr-TR" dirty="0" err="1" smtClean="0"/>
              <a:t>to</a:t>
            </a:r>
            <a:r>
              <a:rPr lang="tr-TR" dirty="0" smtClean="0"/>
              <a:t> a </a:t>
            </a:r>
            <a:r>
              <a:rPr lang="tr-TR" dirty="0" err="1" smtClean="0"/>
              <a:t>society</a:t>
            </a:r>
            <a:r>
              <a:rPr lang="tr-TR" dirty="0" smtClean="0"/>
              <a:t> </a:t>
            </a:r>
            <a:r>
              <a:rPr lang="tr-TR" dirty="0" err="1" smtClean="0"/>
              <a:t>unwilling</a:t>
            </a:r>
            <a:r>
              <a:rPr lang="tr-TR" dirty="0" smtClean="0"/>
              <a:t> </a:t>
            </a:r>
            <a:r>
              <a:rPr lang="tr-TR" dirty="0" err="1" smtClean="0"/>
              <a:t>to</a:t>
            </a:r>
            <a:r>
              <a:rPr lang="tr-TR" dirty="0" smtClean="0"/>
              <a:t> </a:t>
            </a:r>
            <a:r>
              <a:rPr lang="tr-TR" dirty="0" err="1" smtClean="0"/>
              <a:t>understand</a:t>
            </a:r>
            <a:r>
              <a:rPr lang="tr-TR" dirty="0" smtClean="0"/>
              <a:t> </a:t>
            </a:r>
            <a:r>
              <a:rPr lang="tr-TR" dirty="0" err="1" smtClean="0"/>
              <a:t>what</a:t>
            </a:r>
            <a:r>
              <a:rPr lang="tr-TR" dirty="0" smtClean="0"/>
              <a:t> he </a:t>
            </a:r>
            <a:r>
              <a:rPr lang="tr-TR" dirty="0" err="1" smtClean="0"/>
              <a:t>says</a:t>
            </a:r>
            <a:r>
              <a:rPr lang="tr-TR" dirty="0" smtClean="0"/>
              <a:t>. His </a:t>
            </a:r>
            <a:r>
              <a:rPr lang="tr-TR" dirty="0" err="1" smtClean="0"/>
              <a:t>love</a:t>
            </a:r>
            <a:r>
              <a:rPr lang="tr-TR" dirty="0" smtClean="0"/>
              <a:t> </a:t>
            </a:r>
            <a:r>
              <a:rPr lang="tr-TR" dirty="0" err="1" smtClean="0"/>
              <a:t>song</a:t>
            </a:r>
            <a:r>
              <a:rPr lang="tr-TR" dirty="0" smtClean="0"/>
              <a:t> </a:t>
            </a:r>
            <a:r>
              <a:rPr lang="tr-TR" dirty="0" err="1" smtClean="0"/>
              <a:t>will</a:t>
            </a:r>
            <a:r>
              <a:rPr lang="tr-TR" dirty="0" smtClean="0"/>
              <a:t> </a:t>
            </a:r>
            <a:r>
              <a:rPr lang="tr-TR" dirty="0" err="1" smtClean="0"/>
              <a:t>never</a:t>
            </a:r>
            <a:r>
              <a:rPr lang="tr-TR" dirty="0" smtClean="0"/>
              <a:t> be </a:t>
            </a:r>
            <a:r>
              <a:rPr lang="tr-TR" dirty="0" err="1" smtClean="0"/>
              <a:t>uttered</a:t>
            </a:r>
            <a:r>
              <a:rPr lang="tr-TR" dirty="0" smtClean="0"/>
              <a:t> </a:t>
            </a:r>
            <a:r>
              <a:rPr lang="tr-TR" dirty="0" err="1" smtClean="0"/>
              <a:t>out</a:t>
            </a:r>
            <a:r>
              <a:rPr lang="tr-TR" dirty="0" smtClean="0"/>
              <a:t> of </a:t>
            </a:r>
            <a:r>
              <a:rPr lang="tr-TR" dirty="0" err="1" smtClean="0"/>
              <a:t>the</a:t>
            </a:r>
            <a:r>
              <a:rPr lang="tr-TR" dirty="0" smtClean="0"/>
              <a:t> </a:t>
            </a:r>
            <a:r>
              <a:rPr lang="tr-TR" dirty="0" err="1" smtClean="0"/>
              <a:t>Inferno</a:t>
            </a:r>
            <a:r>
              <a:rPr lang="tr-TR" dirty="0" smtClean="0"/>
              <a:t> of his </a:t>
            </a:r>
            <a:r>
              <a:rPr lang="tr-TR" dirty="0" err="1" smtClean="0"/>
              <a:t>mind</a:t>
            </a:r>
            <a:r>
              <a:rPr lang="tr-TR" dirty="0" smtClean="0"/>
              <a:t>. </a:t>
            </a:r>
          </a:p>
          <a:p>
            <a:r>
              <a:rPr lang="tr-TR" dirty="0" err="1" smtClean="0"/>
              <a:t>In</a:t>
            </a:r>
            <a:r>
              <a:rPr lang="tr-TR" dirty="0" smtClean="0"/>
              <a:t> </a:t>
            </a:r>
            <a:r>
              <a:rPr lang="tr-TR" dirty="0" err="1" smtClean="0"/>
              <a:t>such</a:t>
            </a:r>
            <a:r>
              <a:rPr lang="tr-TR" dirty="0" smtClean="0"/>
              <a:t> a </a:t>
            </a:r>
            <a:r>
              <a:rPr lang="tr-TR" dirty="0" err="1" smtClean="0"/>
              <a:t>context</a:t>
            </a:r>
            <a:r>
              <a:rPr lang="tr-TR" dirty="0" smtClean="0"/>
              <a:t>, </a:t>
            </a:r>
            <a:r>
              <a:rPr lang="tr-TR" dirty="0" err="1" smtClean="0"/>
              <a:t>the</a:t>
            </a:r>
            <a:r>
              <a:rPr lang="tr-TR" dirty="0" smtClean="0"/>
              <a:t> </a:t>
            </a:r>
            <a:r>
              <a:rPr lang="tr-TR" dirty="0" err="1" smtClean="0"/>
              <a:t>poem</a:t>
            </a:r>
            <a:r>
              <a:rPr lang="tr-TR" dirty="0" smtClean="0"/>
              <a:t> </a:t>
            </a:r>
            <a:r>
              <a:rPr lang="tr-TR" dirty="0" err="1" smtClean="0"/>
              <a:t>seems</a:t>
            </a:r>
            <a:r>
              <a:rPr lang="tr-TR" dirty="0" smtClean="0"/>
              <a:t> </a:t>
            </a:r>
            <a:r>
              <a:rPr lang="tr-TR" dirty="0" err="1" smtClean="0"/>
              <a:t>to</a:t>
            </a:r>
            <a:r>
              <a:rPr lang="tr-TR" dirty="0" smtClean="0"/>
              <a:t> be a </a:t>
            </a:r>
            <a:r>
              <a:rPr lang="tr-TR" dirty="0" err="1" smtClean="0"/>
              <a:t>discourse</a:t>
            </a:r>
            <a:r>
              <a:rPr lang="tr-TR" dirty="0" smtClean="0"/>
              <a:t> of </a:t>
            </a:r>
            <a:r>
              <a:rPr lang="tr-TR" dirty="0" err="1" smtClean="0"/>
              <a:t>the</a:t>
            </a:r>
            <a:r>
              <a:rPr lang="tr-TR" dirty="0" smtClean="0"/>
              <a:t> </a:t>
            </a:r>
            <a:r>
              <a:rPr lang="tr-TR" dirty="0" err="1" smtClean="0"/>
              <a:t>soul</a:t>
            </a:r>
            <a:r>
              <a:rPr lang="tr-TR" dirty="0" smtClean="0"/>
              <a:t> </a:t>
            </a:r>
            <a:r>
              <a:rPr lang="tr-TR" dirty="0" err="1" smtClean="0"/>
              <a:t>which</a:t>
            </a:r>
            <a:r>
              <a:rPr lang="tr-TR" dirty="0" smtClean="0"/>
              <a:t> </a:t>
            </a:r>
            <a:r>
              <a:rPr lang="tr-TR" dirty="0" err="1" smtClean="0"/>
              <a:t>takes</a:t>
            </a:r>
            <a:r>
              <a:rPr lang="tr-TR" dirty="0" smtClean="0"/>
              <a:t> </a:t>
            </a:r>
            <a:r>
              <a:rPr lang="tr-TR" dirty="0" err="1" smtClean="0"/>
              <a:t>place</a:t>
            </a:r>
            <a:r>
              <a:rPr lang="tr-TR" dirty="0" smtClean="0"/>
              <a:t> in a </a:t>
            </a:r>
            <a:r>
              <a:rPr lang="tr-TR" dirty="0" err="1" smtClean="0"/>
              <a:t>world</a:t>
            </a:r>
            <a:r>
              <a:rPr lang="tr-TR" dirty="0" smtClean="0"/>
              <a:t> of </a:t>
            </a:r>
            <a:r>
              <a:rPr lang="tr-TR" dirty="0" err="1" smtClean="0"/>
              <a:t>illusion</a:t>
            </a:r>
            <a:r>
              <a:rPr lang="tr-TR" dirty="0" smtClean="0"/>
              <a:t>, </a:t>
            </a:r>
            <a:r>
              <a:rPr lang="tr-TR" dirty="0" err="1" smtClean="0"/>
              <a:t>suffering</a:t>
            </a:r>
            <a:r>
              <a:rPr lang="tr-TR" dirty="0" smtClean="0"/>
              <a:t>, </a:t>
            </a:r>
            <a:r>
              <a:rPr lang="tr-TR" dirty="0" err="1" smtClean="0"/>
              <a:t>and</a:t>
            </a:r>
            <a:r>
              <a:rPr lang="tr-TR" dirty="0" smtClean="0"/>
              <a:t> </a:t>
            </a:r>
            <a:r>
              <a:rPr lang="tr-TR" dirty="0" err="1" smtClean="0"/>
              <a:t>spiritual</a:t>
            </a:r>
            <a:r>
              <a:rPr lang="tr-TR" dirty="0" smtClean="0"/>
              <a:t> </a:t>
            </a:r>
            <a:r>
              <a:rPr lang="tr-TR" dirty="0" err="1" smtClean="0"/>
              <a:t>impotence</a:t>
            </a:r>
            <a:r>
              <a:rPr lang="tr-TR" dirty="0" smtClean="0"/>
              <a:t>.</a:t>
            </a:r>
          </a:p>
          <a:p>
            <a:r>
              <a:rPr lang="tr-TR" dirty="0" err="1" smtClean="0"/>
              <a:t>Illusion</a:t>
            </a:r>
            <a:r>
              <a:rPr lang="tr-TR" dirty="0" smtClean="0"/>
              <a:t> </a:t>
            </a:r>
            <a:r>
              <a:rPr lang="tr-TR" dirty="0" err="1" smtClean="0"/>
              <a:t>itself</a:t>
            </a:r>
            <a:r>
              <a:rPr lang="tr-TR" dirty="0" smtClean="0"/>
              <a:t> </a:t>
            </a:r>
            <a:r>
              <a:rPr lang="tr-TR" dirty="0" err="1" smtClean="0"/>
              <a:t>becomes</a:t>
            </a:r>
            <a:r>
              <a:rPr lang="tr-TR" dirty="0" smtClean="0"/>
              <a:t> </a:t>
            </a:r>
            <a:r>
              <a:rPr lang="tr-TR" dirty="0" err="1" smtClean="0"/>
              <a:t>the</a:t>
            </a:r>
            <a:r>
              <a:rPr lang="tr-TR" dirty="0" smtClean="0"/>
              <a:t> </a:t>
            </a:r>
            <a:r>
              <a:rPr lang="tr-TR" dirty="0" err="1" smtClean="0"/>
              <a:t>reflection</a:t>
            </a:r>
            <a:r>
              <a:rPr lang="tr-TR" dirty="0" smtClean="0"/>
              <a:t> of </a:t>
            </a:r>
            <a:r>
              <a:rPr lang="tr-TR" dirty="0" err="1" smtClean="0"/>
              <a:t>reality</a:t>
            </a:r>
            <a:r>
              <a:rPr lang="tr-TR" dirty="0" smtClean="0"/>
              <a:t> </a:t>
            </a:r>
            <a:r>
              <a:rPr lang="tr-TR" dirty="0" err="1" smtClean="0"/>
              <a:t>which</a:t>
            </a:r>
            <a:r>
              <a:rPr lang="tr-TR" dirty="0" smtClean="0"/>
              <a:t> </a:t>
            </a:r>
            <a:r>
              <a:rPr lang="tr-TR" dirty="0" err="1" smtClean="0"/>
              <a:t>lies</a:t>
            </a:r>
            <a:r>
              <a:rPr lang="tr-TR" dirty="0" smtClean="0"/>
              <a:t> </a:t>
            </a:r>
            <a:r>
              <a:rPr lang="tr-TR" dirty="0" err="1" smtClean="0"/>
              <a:t>behind</a:t>
            </a:r>
            <a:r>
              <a:rPr lang="tr-TR" dirty="0" smtClean="0"/>
              <a:t> </a:t>
            </a:r>
            <a:r>
              <a:rPr lang="tr-TR" dirty="0" err="1" smtClean="0"/>
              <a:t>the</a:t>
            </a:r>
            <a:r>
              <a:rPr lang="tr-TR" dirty="0" smtClean="0"/>
              <a:t> </a:t>
            </a:r>
            <a:r>
              <a:rPr lang="tr-TR" dirty="0" err="1" smtClean="0"/>
              <a:t>shadow</a:t>
            </a:r>
            <a:r>
              <a:rPr lang="tr-TR" dirty="0" smtClean="0"/>
              <a:t> </a:t>
            </a:r>
            <a:r>
              <a:rPr lang="tr-TR" dirty="0" err="1" smtClean="0"/>
              <a:t>world</a:t>
            </a:r>
            <a:r>
              <a:rPr lang="tr-TR" dirty="0" smtClean="0"/>
              <a:t> </a:t>
            </a:r>
            <a:r>
              <a:rPr lang="tr-TR" dirty="0" err="1" smtClean="0"/>
              <a:t>which</a:t>
            </a:r>
            <a:r>
              <a:rPr lang="tr-TR" dirty="0" smtClean="0"/>
              <a:t> </a:t>
            </a:r>
            <a:r>
              <a:rPr lang="tr-TR" dirty="0" err="1" smtClean="0"/>
              <a:t>the</a:t>
            </a:r>
            <a:r>
              <a:rPr lang="tr-TR" dirty="0" smtClean="0"/>
              <a:t> </a:t>
            </a:r>
            <a:r>
              <a:rPr lang="tr-TR" dirty="0" err="1" smtClean="0"/>
              <a:t>mind</a:t>
            </a:r>
            <a:r>
              <a:rPr lang="tr-TR" dirty="0" smtClean="0"/>
              <a:t> </a:t>
            </a:r>
            <a:r>
              <a:rPr lang="tr-TR" dirty="0" err="1" smtClean="0"/>
              <a:t>uses</a:t>
            </a:r>
            <a:r>
              <a:rPr lang="tr-TR" dirty="0" smtClean="0"/>
              <a:t> </a:t>
            </a:r>
            <a:r>
              <a:rPr lang="tr-TR" dirty="0" err="1" smtClean="0"/>
              <a:t>for</a:t>
            </a:r>
            <a:r>
              <a:rPr lang="tr-TR" dirty="0" smtClean="0"/>
              <a:t> </a:t>
            </a:r>
            <a:r>
              <a:rPr lang="tr-TR" dirty="0" err="1" smtClean="0"/>
              <a:t>understanding</a:t>
            </a:r>
            <a:r>
              <a:rPr lang="tr-TR" dirty="0" smtClean="0"/>
              <a:t> </a:t>
            </a:r>
            <a:r>
              <a:rPr lang="tr-TR" dirty="0" err="1" smtClean="0"/>
              <a:t>and</a:t>
            </a:r>
            <a:r>
              <a:rPr lang="tr-TR" dirty="0" smtClean="0"/>
              <a:t> </a:t>
            </a:r>
            <a:r>
              <a:rPr lang="tr-TR" dirty="0" err="1" smtClean="0"/>
              <a:t>shaping</a:t>
            </a:r>
            <a:r>
              <a:rPr lang="tr-TR" dirty="0" smtClean="0"/>
              <a:t> </a:t>
            </a:r>
            <a:r>
              <a:rPr lang="tr-TR" dirty="0" err="1" smtClean="0"/>
              <a:t>immediate</a:t>
            </a:r>
            <a:r>
              <a:rPr lang="tr-TR" dirty="0" smtClean="0"/>
              <a:t> </a:t>
            </a:r>
            <a:r>
              <a:rPr lang="tr-TR" dirty="0" err="1" smtClean="0"/>
              <a:t>experience</a:t>
            </a:r>
            <a:r>
              <a:rPr lang="tr-TR" dirty="0" smtClean="0"/>
              <a:t>. </a:t>
            </a:r>
            <a:r>
              <a:rPr lang="tr-TR" dirty="0" err="1" smtClean="0"/>
              <a:t>This</a:t>
            </a:r>
            <a:r>
              <a:rPr lang="tr-TR" dirty="0" smtClean="0"/>
              <a:t> is </a:t>
            </a:r>
            <a:r>
              <a:rPr lang="tr-TR" dirty="0" err="1" smtClean="0"/>
              <a:t>the</a:t>
            </a:r>
            <a:r>
              <a:rPr lang="tr-TR" dirty="0" smtClean="0"/>
              <a:t> </a:t>
            </a:r>
            <a:r>
              <a:rPr lang="tr-TR" dirty="0" err="1" smtClean="0"/>
              <a:t>essence</a:t>
            </a:r>
            <a:r>
              <a:rPr lang="tr-TR" dirty="0" smtClean="0"/>
              <a:t> of </a:t>
            </a:r>
            <a:r>
              <a:rPr lang="tr-TR" dirty="0" err="1" smtClean="0"/>
              <a:t>the</a:t>
            </a:r>
            <a:r>
              <a:rPr lang="tr-TR" dirty="0" smtClean="0"/>
              <a:t> </a:t>
            </a:r>
            <a:r>
              <a:rPr lang="tr-TR" i="1" dirty="0" err="1" smtClean="0"/>
              <a:t>solipsistic</a:t>
            </a:r>
            <a:r>
              <a:rPr lang="tr-TR" i="1" dirty="0" smtClean="0"/>
              <a:t> </a:t>
            </a:r>
            <a:r>
              <a:rPr lang="tr-TR" dirty="0" err="1" smtClean="0"/>
              <a:t>world</a:t>
            </a:r>
            <a:r>
              <a:rPr lang="tr-TR" dirty="0" smtClean="0"/>
              <a:t> in </a:t>
            </a:r>
            <a:r>
              <a:rPr lang="tr-TR" dirty="0" err="1" smtClean="0"/>
              <a:t>which</a:t>
            </a:r>
            <a:r>
              <a:rPr lang="tr-TR" dirty="0" smtClean="0"/>
              <a:t> </a:t>
            </a:r>
            <a:r>
              <a:rPr lang="tr-TR" dirty="0" err="1" smtClean="0"/>
              <a:t>Prufrock</a:t>
            </a:r>
            <a:r>
              <a:rPr lang="tr-TR" dirty="0" smtClean="0"/>
              <a:t> </a:t>
            </a:r>
            <a:r>
              <a:rPr lang="tr-TR" dirty="0" err="1" smtClean="0"/>
              <a:t>lives</a:t>
            </a:r>
            <a:r>
              <a:rPr lang="tr-TR" dirty="0" smtClean="0"/>
              <a:t>. </a:t>
            </a:r>
            <a:endParaRPr lang="tr-TR" i="1" dirty="0"/>
          </a:p>
        </p:txBody>
      </p:sp>
    </p:spTree>
    <p:extLst>
      <p:ext uri="{BB962C8B-B14F-4D97-AF65-F5344CB8AC3E}">
        <p14:creationId xmlns:p14="http://schemas.microsoft.com/office/powerpoint/2010/main" val="4659197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1461</TotalTime>
  <Words>2469</Words>
  <Application>Microsoft Office PowerPoint</Application>
  <PresentationFormat>Ekran Gösterisi (4:3)</PresentationFormat>
  <Paragraphs>121</Paragraphs>
  <Slides>28</Slides>
  <Notes>1</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Cumba</vt:lpstr>
      <vt:lpstr>THE LOVE SONG OF J. ALFRED PRUFROCK</vt:lpstr>
      <vt:lpstr>ABOUT THE POEM</vt:lpstr>
      <vt:lpstr>PowerPoint Sunusu</vt:lpstr>
      <vt:lpstr>PowerPoint Sunusu</vt:lpstr>
      <vt:lpstr>PowerPoint Sunusu</vt:lpstr>
      <vt:lpstr>The TITLE</vt:lpstr>
      <vt:lpstr>PowerPoint Sunusu</vt:lpstr>
      <vt:lpstr>PowerPoint Sunusu</vt:lpstr>
      <vt:lpstr>PowerPoint Sunusu</vt:lpstr>
      <vt:lpstr>PowerPoint Sunusu</vt:lpstr>
      <vt:lpstr>PowerPoint Sunusu</vt:lpstr>
      <vt:lpstr>PowerPoint Sunusu</vt:lpstr>
      <vt:lpstr>PowerPoint Sunusu</vt:lpstr>
      <vt:lpstr> </vt:lpstr>
      <vt:lpstr>Objective Correlative: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LOVE SONG OF J. ALFRED PRUFROCK</dc:title>
  <dc:creator>Emrah Işık</dc:creator>
  <cp:lastModifiedBy>Emrah Işık</cp:lastModifiedBy>
  <cp:revision>26</cp:revision>
  <dcterms:created xsi:type="dcterms:W3CDTF">2017-12-16T22:41:41Z</dcterms:created>
  <dcterms:modified xsi:type="dcterms:W3CDTF">2017-12-21T05:58:21Z</dcterms:modified>
</cp:coreProperties>
</file>