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SOSYALLEŞME VE EĞİTİM</a:t>
            </a:r>
          </a:p>
        </p:txBody>
      </p:sp>
    </p:spTree>
    <p:extLst>
      <p:ext uri="{BB962C8B-B14F-4D97-AF65-F5344CB8AC3E}">
        <p14:creationId xmlns:p14="http://schemas.microsoft.com/office/powerpoint/2010/main" val="153213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97921" y="1527175"/>
            <a:ext cx="511164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00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Sosyalleşme sürecine farklı yaklaşımlar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Özel bir sosyalleşme şekli olarak eğitim</a:t>
            </a:r>
          </a:p>
        </p:txBody>
      </p:sp>
    </p:spTree>
    <p:extLst>
      <p:ext uri="{BB962C8B-B14F-4D97-AF65-F5344CB8AC3E}">
        <p14:creationId xmlns:p14="http://schemas.microsoft.com/office/powerpoint/2010/main" val="3795031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Okuldaki </a:t>
            </a:r>
            <a:r>
              <a:rPr lang="tr-TR" dirty="0"/>
              <a:t>sosyalleşme </a:t>
            </a:r>
            <a:r>
              <a:rPr lang="tr-TR" dirty="0" smtClean="0"/>
              <a:t>şartları</a:t>
            </a:r>
          </a:p>
          <a:p>
            <a:r>
              <a:rPr lang="tr-TR" dirty="0" err="1"/>
              <a:t>Kültürleme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Şahsiyet </a:t>
            </a:r>
            <a:r>
              <a:rPr lang="tr-TR" dirty="0"/>
              <a:t>kazanma</a:t>
            </a:r>
          </a:p>
        </p:txBody>
      </p:sp>
    </p:spTree>
    <p:extLst>
      <p:ext uri="{BB962C8B-B14F-4D97-AF65-F5344CB8AC3E}">
        <p14:creationId xmlns:p14="http://schemas.microsoft.com/office/powerpoint/2010/main" val="945438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Sosyalleşme teorileri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Sosyal </a:t>
            </a:r>
            <a:r>
              <a:rPr lang="tr-TR" dirty="0" smtClean="0"/>
              <a:t>Roller Teorisi</a:t>
            </a:r>
          </a:p>
          <a:p>
            <a:r>
              <a:rPr lang="tr-TR" dirty="0"/>
              <a:t>Sosyal </a:t>
            </a:r>
            <a:r>
              <a:rPr lang="tr-TR" dirty="0" err="1"/>
              <a:t>İnteraksiyon</a:t>
            </a:r>
            <a:r>
              <a:rPr lang="tr-TR" dirty="0"/>
              <a:t> </a:t>
            </a:r>
            <a:r>
              <a:rPr lang="tr-TR" dirty="0" smtClean="0"/>
              <a:t>Teorisi</a:t>
            </a:r>
          </a:p>
          <a:p>
            <a:r>
              <a:rPr lang="tr-TR" dirty="0"/>
              <a:t>Öğrenme teorileri</a:t>
            </a:r>
          </a:p>
        </p:txBody>
      </p:sp>
    </p:spTree>
    <p:extLst>
      <p:ext uri="{BB962C8B-B14F-4D97-AF65-F5344CB8AC3E}">
        <p14:creationId xmlns:p14="http://schemas.microsoft.com/office/powerpoint/2010/main" val="19671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Mesleki Öğrenme sosyalleşme</a:t>
            </a:r>
          </a:p>
        </p:txBody>
      </p:sp>
    </p:spTree>
    <p:extLst>
      <p:ext uri="{BB962C8B-B14F-4D97-AF65-F5344CB8AC3E}">
        <p14:creationId xmlns:p14="http://schemas.microsoft.com/office/powerpoint/2010/main" val="17325111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32</Words>
  <Application>Microsoft Office PowerPoint</Application>
  <PresentationFormat>Ekran Gösterisi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Kent</vt:lpstr>
      <vt:lpstr>SOSYALLEŞME VE EĞİTİM</vt:lpstr>
      <vt:lpstr>PowerPoint Sunusu</vt:lpstr>
      <vt:lpstr>Sosyalleşme sürecine farklı yaklaşımlar </vt:lpstr>
      <vt:lpstr>PowerPoint Sunusu</vt:lpstr>
      <vt:lpstr>Sosyalleşme teorileri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SOSYALLEŞME VE EĞİTİM</dc:title>
  <dc:creator>Administrator</dc:creator>
  <cp:lastModifiedBy>Administrator</cp:lastModifiedBy>
  <cp:revision>1</cp:revision>
  <dcterms:created xsi:type="dcterms:W3CDTF">2019-11-19T07:26:58Z</dcterms:created>
  <dcterms:modified xsi:type="dcterms:W3CDTF">2019-11-19T07:36:33Z</dcterms:modified>
</cp:coreProperties>
</file>