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81"/>
    <p:restoredTop sz="94673"/>
  </p:normalViewPr>
  <p:slideViewPr>
    <p:cSldViewPr snapToGrid="0" snapToObjects="1">
      <p:cViewPr varScale="1">
        <p:scale>
          <a:sx n="99" d="100"/>
          <a:sy n="99" d="100"/>
        </p:scale>
        <p:origin x="18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71715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01389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201997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24178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319877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374729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27083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25012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33321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67911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933496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Friday, July 17,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42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8D6264-1702-A247-BD05-7FB725EA3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670" y="450832"/>
            <a:ext cx="5437187" cy="2986234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r-T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 HUKUK FAKÜLTESİ – MİLLETLERARASI SÖZLESMELER ve TİCARET HUKUKU 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C6966A5-8CC6-3645-A382-4462D44A2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>
                    <a:alpha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notlar her hafta işlenecek ders planını detaylı olarak göstermesi için hazırlanmış kısa bilgiler içermektedir.</a:t>
            </a:r>
          </a:p>
          <a:p>
            <a:endParaRPr lang="tr-TR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AC00B-F48D-45C7-ADB5-1742396318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95" r="18153" b="-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5465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34C6EF-5712-154E-9DB4-FAD0F759B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ICC MODEL SÖZLEŞMELERİ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F682EB-2E72-D840-85F5-75E2953A2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Sözleşmelerin Tarihî Gelişimi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Sözleşmelerin Özellikleri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Sözleşmelerin Hükümleri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413984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{296DF0A4-A94C-E343-BB22-F21D446BE864}tf10001119</Template>
  <TotalTime>60</TotalTime>
  <Words>36</Words>
  <Application>Microsoft Macintosh PowerPoint</Application>
  <PresentationFormat>Geniş ekran</PresentationFormat>
  <Paragraphs>7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Times New Roman</vt:lpstr>
      <vt:lpstr>Galeri</vt:lpstr>
      <vt:lpstr>ANKARA ÜNİVERSİTESİ HUKUK FAKÜLTESİ – MİLLETLERARASI SÖZLESMELER ve TİCARET HUKUKU  </vt:lpstr>
      <vt:lpstr>ICC MODEL SÖZLEŞMELERİ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HUKUK FAKÜLTESİ – MİLLETLERARASI SÖZLESMELER ve TİCARET HUKUKU  </dc:title>
  <dc:creator>Merve Yener</dc:creator>
  <cp:lastModifiedBy>Merve Yener</cp:lastModifiedBy>
  <cp:revision>7</cp:revision>
  <dcterms:created xsi:type="dcterms:W3CDTF">2020-07-06T16:31:40Z</dcterms:created>
  <dcterms:modified xsi:type="dcterms:W3CDTF">2020-07-17T12:19:10Z</dcterms:modified>
</cp:coreProperties>
</file>