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281"/>
    <p:restoredTop sz="94673"/>
  </p:normalViewPr>
  <p:slideViewPr>
    <p:cSldViewPr snapToGrid="0" snapToObjects="1">
      <p:cViewPr varScale="1">
        <p:scale>
          <a:sx n="99" d="100"/>
          <a:sy n="99" d="100"/>
        </p:scale>
        <p:origin x="184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71715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301389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201997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24178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319877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7472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2708343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525012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3321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679118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933496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Friday, July 17, 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42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C8D6264-1702-A247-BD05-7FB725EA3B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4670" y="450832"/>
            <a:ext cx="5437187" cy="2986234"/>
          </a:xfrm>
        </p:spPr>
        <p:txBody>
          <a:bodyPr anchor="b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tr-TR" sz="4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 HUKUK FAKÜLTESİ – MİLLETLERARASI SÖZLESMELER ve TİCARET HUKUKU 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C6966A5-8CC6-3645-A382-4462D44A2B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tr-TR" dirty="0">
                <a:solidFill>
                  <a:schemeClr val="tx1">
                    <a:alpha val="6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notlar her hafta işlenecek ders planını detaylı olarak göstermesi için hazırlanmış kısa bilgiler içermektedir.</a:t>
            </a:r>
          </a:p>
          <a:p>
            <a:endParaRPr lang="tr-TR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B6AC00B-F48D-45C7-ADB5-17423963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095" r="18153" b="-2"/>
          <a:stretch/>
        </p:blipFill>
        <p:spPr>
          <a:xfrm>
            <a:off x="6508749" y="862806"/>
            <a:ext cx="5132388" cy="5132388"/>
          </a:xfrm>
          <a:custGeom>
            <a:avLst/>
            <a:gdLst/>
            <a:ahLst/>
            <a:cxnLst/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254655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34C6EF-5712-154E-9DB4-FAD0F759B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ICC MODEL SÖZLEŞMELERİ 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9F682EB-2E72-D840-85F5-75E2953A27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Sözleşmelerin Tarihî Gelişimi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Sözleşmelerin Özellikleri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Sözleşmelerin Hükümleri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139843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{296DF0A4-A94C-E343-BB22-F21D446BE864}tf10001119</Template>
  <TotalTime>60</TotalTime>
  <Words>36</Words>
  <Application>Microsoft Macintosh PowerPoint</Application>
  <PresentationFormat>Geniş ekran</PresentationFormat>
  <Paragraphs>7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Times New Roman</vt:lpstr>
      <vt:lpstr>Galeri</vt:lpstr>
      <vt:lpstr>ANKARA ÜNİVERSİTESİ HUKUK FAKÜLTESİ – MİLLETLERARASI SÖZLESMELER ve TİCARET HUKUKU  </vt:lpstr>
      <vt:lpstr>ICC MODEL SÖZLEŞMELERİ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HUKUK FAKÜLTESİ – MİLLETLERARASI SÖZLESMELER ve TİCARET HUKUKU  </dc:title>
  <dc:creator>Merve Yener</dc:creator>
  <cp:lastModifiedBy>Merve Yener</cp:lastModifiedBy>
  <cp:revision>7</cp:revision>
  <dcterms:created xsi:type="dcterms:W3CDTF">2020-07-06T16:31:40Z</dcterms:created>
  <dcterms:modified xsi:type="dcterms:W3CDTF">2020-07-17T12:19:10Z</dcterms:modified>
</cp:coreProperties>
</file>