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4"/>
  </p:notesMasterIdLst>
  <p:sldIdLst>
    <p:sldId id="313" r:id="rId2"/>
    <p:sldId id="289" r:id="rId3"/>
    <p:sldId id="290" r:id="rId4"/>
    <p:sldId id="291" r:id="rId5"/>
    <p:sldId id="292" r:id="rId6"/>
    <p:sldId id="293" r:id="rId7"/>
    <p:sldId id="294" r:id="rId8"/>
    <p:sldId id="295" r:id="rId9"/>
    <p:sldId id="296" r:id="rId10"/>
    <p:sldId id="297" r:id="rId11"/>
    <p:sldId id="298" r:id="rId12"/>
    <p:sldId id="299" r:id="rId13"/>
    <p:sldId id="268" r:id="rId14"/>
    <p:sldId id="271" r:id="rId15"/>
    <p:sldId id="273" r:id="rId16"/>
    <p:sldId id="274" r:id="rId17"/>
    <p:sldId id="276" r:id="rId18"/>
    <p:sldId id="277" r:id="rId19"/>
    <p:sldId id="279" r:id="rId20"/>
    <p:sldId id="280" r:id="rId21"/>
    <p:sldId id="281" r:id="rId22"/>
    <p:sldId id="282" r:id="rId23"/>
  </p:sldIdLst>
  <p:sldSz cx="9144000" cy="5143500" type="screen16x9"/>
  <p:notesSz cx="6858000" cy="9144000"/>
  <p:embeddedFontLst>
    <p:embeddedFont>
      <p:font typeface="Raleway" panose="020B0604020202020204" charset="-94"/>
      <p:regular r:id="rId25"/>
      <p:bold r:id="rId26"/>
      <p:italic r:id="rId27"/>
      <p:boldItalic r:id="rId28"/>
    </p:embeddedFont>
    <p:embeddedFont>
      <p:font typeface="Wingdings 2" panose="05020102010507070707" pitchFamily="18" charset="2"/>
      <p:regular r:id="rId29"/>
    </p:embeddedFont>
    <p:embeddedFont>
      <p:font typeface="Abril Fatface" panose="020B0604020202020204" charset="-94"/>
      <p:regular r:id="rId30"/>
    </p:embeddedFont>
    <p:embeddedFont>
      <p:font typeface="MS PGothic" panose="020B0600070205080204" pitchFamily="34" charset="-128"/>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3A36E9-D6B7-411F-9825-3030B453119D}">
  <a:tblStyle styleId="{EA3A36E9-D6B7-411F-9825-3030B453119D}"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8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586981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4494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Shape 23" descr="elegant_gradient.png"/>
          <p:cNvPicPr preferRelativeResize="0"/>
          <p:nvPr/>
        </p:nvPicPr>
        <p:blipFill>
          <a:blip r:embed="rId2">
            <a:alphaModFix/>
          </a:blip>
          <a:stretch>
            <a:fillRect/>
          </a:stretch>
        </p:blipFill>
        <p:spPr>
          <a:xfrm>
            <a:off x="0" y="0"/>
            <a:ext cx="2523002" cy="5143500"/>
          </a:xfrm>
          <a:prstGeom prst="rect">
            <a:avLst/>
          </a:prstGeom>
          <a:noFill/>
          <a:ln>
            <a:noFill/>
          </a:ln>
        </p:spPr>
      </p:pic>
      <p:sp>
        <p:nvSpPr>
          <p:cNvPr id="24" name="Shape 24"/>
          <p:cNvSpPr/>
          <p:nvPr/>
        </p:nvSpPr>
        <p:spPr>
          <a:xfrm>
            <a:off x="515675" y="780975"/>
            <a:ext cx="2616300" cy="2299050"/>
          </a:xfrm>
          <a:custGeom>
            <a:avLst/>
            <a:gdLst/>
            <a:ahLst/>
            <a:cxnLst/>
            <a:rect l="0" t="0" r="0" b="0"/>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lg" len="lg"/>
            <a:tailEnd type="none" w="lg" len="lg"/>
          </a:ln>
        </p:spPr>
      </p:sp>
      <p:sp>
        <p:nvSpPr>
          <p:cNvPr id="25" name="Shape 25"/>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Shape 26"/>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
        <p:cNvGrpSpPr/>
        <p:nvPr/>
      </p:nvGrpSpPr>
      <p:grpSpPr>
        <a:xfrm>
          <a:off x="0" y="0"/>
          <a:ext cx="0" cy="0"/>
          <a:chOff x="0" y="0"/>
          <a:chExt cx="0" cy="0"/>
        </a:xfrm>
      </p:grpSpPr>
      <p:pic>
        <p:nvPicPr>
          <p:cNvPr id="34" name="Shape 34" descr="elegant_gradient.png"/>
          <p:cNvPicPr preferRelativeResize="0"/>
          <p:nvPr/>
        </p:nvPicPr>
        <p:blipFill>
          <a:blip r:embed="rId2">
            <a:alphaModFix/>
          </a:blip>
          <a:stretch>
            <a:fillRect/>
          </a:stretch>
        </p:blipFill>
        <p:spPr>
          <a:xfrm>
            <a:off x="0" y="0"/>
            <a:ext cx="2523002" cy="5143500"/>
          </a:xfrm>
          <a:prstGeom prst="rect">
            <a:avLst/>
          </a:prstGeom>
          <a:noFill/>
          <a:ln>
            <a:noFill/>
          </a:ln>
        </p:spPr>
      </p:pic>
      <p:sp>
        <p:nvSpPr>
          <p:cNvPr id="35" name="Shape 35"/>
          <p:cNvSpPr/>
          <p:nvPr/>
        </p:nvSpPr>
        <p:spPr>
          <a:xfrm>
            <a:off x="515675" y="780975"/>
            <a:ext cx="2616300" cy="2299050"/>
          </a:xfrm>
          <a:custGeom>
            <a:avLst/>
            <a:gdLst/>
            <a:ahLst/>
            <a:cxnLst/>
            <a:rect l="0" t="0" r="0" b="0"/>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lg" len="lg"/>
            <a:tailEnd type="none" w="lg" len="lg"/>
          </a:ln>
        </p:spPr>
      </p:sp>
      <p:sp>
        <p:nvSpPr>
          <p:cNvPr id="36" name="Shape 36"/>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7" name="Shape 37"/>
          <p:cNvSpPr txBox="1">
            <a:spLocks noGrp="1"/>
          </p:cNvSpPr>
          <p:nvPr>
            <p:ph type="body" idx="1"/>
          </p:nvPr>
        </p:nvSpPr>
        <p:spPr>
          <a:xfrm>
            <a:off x="3523150" y="1009350"/>
            <a:ext cx="1705500" cy="3569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8" name="Shape 38"/>
          <p:cNvSpPr txBox="1">
            <a:spLocks noGrp="1"/>
          </p:cNvSpPr>
          <p:nvPr>
            <p:ph type="body" idx="2"/>
          </p:nvPr>
        </p:nvSpPr>
        <p:spPr>
          <a:xfrm>
            <a:off x="5316438" y="1009350"/>
            <a:ext cx="1705500" cy="3569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9" name="Shape 39"/>
          <p:cNvSpPr txBox="1">
            <a:spLocks noGrp="1"/>
          </p:cNvSpPr>
          <p:nvPr>
            <p:ph type="body" idx="3"/>
          </p:nvPr>
        </p:nvSpPr>
        <p:spPr>
          <a:xfrm>
            <a:off x="7109725" y="1009350"/>
            <a:ext cx="1705500" cy="3569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pic>
        <p:nvPicPr>
          <p:cNvPr id="41" name="Shape 41" descr="elegant_gradient.png"/>
          <p:cNvPicPr preferRelativeResize="0"/>
          <p:nvPr/>
        </p:nvPicPr>
        <p:blipFill>
          <a:blip r:embed="rId2">
            <a:alphaModFix/>
          </a:blip>
          <a:stretch>
            <a:fillRect/>
          </a:stretch>
        </p:blipFill>
        <p:spPr>
          <a:xfrm>
            <a:off x="0" y="0"/>
            <a:ext cx="2523002" cy="5143500"/>
          </a:xfrm>
          <a:prstGeom prst="rect">
            <a:avLst/>
          </a:prstGeom>
          <a:noFill/>
          <a:ln>
            <a:noFill/>
          </a:ln>
        </p:spPr>
      </p:pic>
      <p:sp>
        <p:nvSpPr>
          <p:cNvPr id="42" name="Shape 42"/>
          <p:cNvSpPr/>
          <p:nvPr/>
        </p:nvSpPr>
        <p:spPr>
          <a:xfrm>
            <a:off x="515675" y="780975"/>
            <a:ext cx="2616300" cy="2299050"/>
          </a:xfrm>
          <a:custGeom>
            <a:avLst/>
            <a:gdLst/>
            <a:ahLst/>
            <a:cxnLst/>
            <a:rect l="0" t="0" r="0" b="0"/>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lg" len="lg"/>
            <a:tailEnd type="none" w="lg" len="lg"/>
          </a:ln>
        </p:spPr>
      </p:sp>
      <p:sp>
        <p:nvSpPr>
          <p:cNvPr id="43" name="Shape 43"/>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pic>
        <p:nvPicPr>
          <p:cNvPr id="45" name="Shape 45" descr="elegant_gradient.png"/>
          <p:cNvPicPr preferRelativeResize="0"/>
          <p:nvPr/>
        </p:nvPicPr>
        <p:blipFill>
          <a:blip r:embed="rId2">
            <a:alphaModFix/>
          </a:blip>
          <a:stretch>
            <a:fillRect/>
          </a:stretch>
        </p:blipFill>
        <p:spPr>
          <a:xfrm>
            <a:off x="0" y="4122925"/>
            <a:ext cx="9144000" cy="1020575"/>
          </a:xfrm>
          <a:prstGeom prst="rect">
            <a:avLst/>
          </a:prstGeom>
          <a:noFill/>
          <a:ln>
            <a:noFill/>
          </a:ln>
        </p:spPr>
      </p:pic>
      <p:sp>
        <p:nvSpPr>
          <p:cNvPr id="46" name="Shape 46"/>
          <p:cNvSpPr/>
          <p:nvPr/>
        </p:nvSpPr>
        <p:spPr>
          <a:xfrm>
            <a:off x="367900" y="505425"/>
            <a:ext cx="8049125" cy="4132625"/>
          </a:xfrm>
          <a:custGeom>
            <a:avLst/>
            <a:gdLst/>
            <a:ahLst/>
            <a:cxnLst/>
            <a:rect l="0" t="0" r="0" b="0"/>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lim="8000"/>
            <a:headEnd type="none" w="lg" len="lg"/>
            <a:tailEnd type="none" w="lg" len="lg"/>
          </a:ln>
        </p:spPr>
      </p:sp>
      <p:sp>
        <p:nvSpPr>
          <p:cNvPr id="47" name="Shape 47"/>
          <p:cNvSpPr txBox="1">
            <a:spLocks noGrp="1"/>
          </p:cNvSpPr>
          <p:nvPr>
            <p:ph type="body" idx="1"/>
          </p:nvPr>
        </p:nvSpPr>
        <p:spPr>
          <a:xfrm>
            <a:off x="821175" y="4089494"/>
            <a:ext cx="7595700" cy="515100"/>
          </a:xfrm>
          <a:prstGeom prst="rect">
            <a:avLst/>
          </a:prstGeom>
        </p:spPr>
        <p:txBody>
          <a:bodyPr spcFirstLastPara="1" wrap="square" lIns="91425" tIns="91425" rIns="91425" bIns="91425" anchor="ctr" anchorCtr="0"/>
          <a:lstStyle>
            <a:lvl1pPr marL="457200" lvl="0" indent="-228600" algn="ctr">
              <a:spcBef>
                <a:spcPts val="360"/>
              </a:spcBef>
              <a:spcAft>
                <a:spcPts val="0"/>
              </a:spcAft>
              <a:buSzPts val="1400"/>
              <a:buNone/>
              <a:defRPr sz="1400"/>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pic>
        <p:nvPicPr>
          <p:cNvPr id="51" name="Shape 51" descr="elegant_gradient.png"/>
          <p:cNvPicPr preferRelativeResize="0"/>
          <p:nvPr/>
        </p:nvPicPr>
        <p:blipFill>
          <a:blip r:embed="rId2">
            <a:alphaModFix/>
          </a:blip>
          <a:stretch>
            <a:fillRect/>
          </a:stretch>
        </p:blipFill>
        <p:spPr>
          <a:xfrm>
            <a:off x="0" y="0"/>
            <a:ext cx="7679926" cy="5143500"/>
          </a:xfrm>
          <a:prstGeom prst="rect">
            <a:avLst/>
          </a:prstGeom>
          <a:noFill/>
          <a:ln>
            <a:noFill/>
          </a:ln>
        </p:spPr>
      </p:pic>
      <p:sp>
        <p:nvSpPr>
          <p:cNvPr id="52" name="Shape 52"/>
          <p:cNvSpPr/>
          <p:nvPr/>
        </p:nvSpPr>
        <p:spPr>
          <a:xfrm>
            <a:off x="367900" y="505425"/>
            <a:ext cx="8049125" cy="4132625"/>
          </a:xfrm>
          <a:custGeom>
            <a:avLst/>
            <a:gdLst/>
            <a:ahLst/>
            <a:cxnLst/>
            <a:rect l="0" t="0" r="0" b="0"/>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lim="8000"/>
            <a:headEnd type="none" w="lg" len="lg"/>
            <a:tailEnd type="none" w="lg" len="lg"/>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029E5CC-BB50-4121-9310-451883CA3118}"/>
              </a:ext>
            </a:extLst>
          </p:cNvPr>
          <p:cNvSpPr>
            <a:spLocks noGrp="1"/>
          </p:cNvSpPr>
          <p:nvPr>
            <p:ph type="dt" sz="half" idx="10"/>
          </p:nvPr>
        </p:nvSpPr>
        <p:spPr/>
        <p:txBody>
          <a:bodyPr/>
          <a:lstStyle>
            <a:lvl1pPr>
              <a:defRPr/>
            </a:lvl1pPr>
          </a:lstStyle>
          <a:p>
            <a:fld id="{EEC3A46E-23F4-4251-9974-CC17492E1EDF}" type="datetime1">
              <a:rPr lang="en-US" altLang="tr-TR"/>
              <a:pPr/>
              <a:t>2/17/2018</a:t>
            </a:fld>
            <a:endParaRPr lang="en-US" altLang="tr-TR"/>
          </a:p>
        </p:txBody>
      </p:sp>
      <p:sp>
        <p:nvSpPr>
          <p:cNvPr id="5" name="Footer Placeholder 21">
            <a:extLst>
              <a:ext uri="{FF2B5EF4-FFF2-40B4-BE49-F238E27FC236}">
                <a16:creationId xmlns:a16="http://schemas.microsoft.com/office/drawing/2014/main" id="{68CEA995-BB90-4700-8E83-2F9071DFB6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4BA451BC-2475-49BC-B2FF-6F2364837571}"/>
              </a:ext>
            </a:extLst>
          </p:cNvPr>
          <p:cNvSpPr>
            <a:spLocks noGrp="1"/>
          </p:cNvSpPr>
          <p:nvPr>
            <p:ph type="sldNum" sz="quarter" idx="12"/>
          </p:nvPr>
        </p:nvSpPr>
        <p:spPr/>
        <p:txBody>
          <a:bodyPr/>
          <a:lstStyle>
            <a:lvl1pPr>
              <a:defRPr/>
            </a:lvl1pPr>
          </a:lstStyle>
          <a:p>
            <a:fld id="{002E246F-A0FA-43BA-A113-F97A6CEA6899}" type="slidenum">
              <a:rPr lang="en-US" altLang="tr-TR"/>
              <a:pPr/>
              <a:t>‹#›</a:t>
            </a:fld>
            <a:endParaRPr lang="en-US" altLang="tr-TR"/>
          </a:p>
        </p:txBody>
      </p:sp>
    </p:spTree>
    <p:extLst>
      <p:ext uri="{BB962C8B-B14F-4D97-AF65-F5344CB8AC3E}">
        <p14:creationId xmlns:p14="http://schemas.microsoft.com/office/powerpoint/2010/main" val="1050012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01500" y="1048150"/>
            <a:ext cx="1836300" cy="1907100"/>
          </a:xfrm>
          <a:prstGeom prst="rect">
            <a:avLst/>
          </a:prstGeom>
          <a:noFill/>
          <a:ln>
            <a:noFill/>
          </a:ln>
        </p:spPr>
        <p:txBody>
          <a:bodyPr spcFirstLastPara="1" wrap="square" lIns="91425" tIns="91425" rIns="91425" bIns="91425" anchor="t" anchorCtr="0"/>
          <a:lstStyle>
            <a:lvl1pPr lvl="0">
              <a:spcBef>
                <a:spcPts val="0"/>
              </a:spcBef>
              <a:spcAft>
                <a:spcPts val="0"/>
              </a:spcAft>
              <a:buSzPts val="2400"/>
              <a:buFont typeface="Abril Fatface"/>
              <a:buNone/>
              <a:defRPr sz="2400">
                <a:latin typeface="Abril Fatface"/>
                <a:ea typeface="Abril Fatface"/>
                <a:cs typeface="Abril Fatface"/>
                <a:sym typeface="Abril Fatface"/>
              </a:defRPr>
            </a:lvl1pPr>
            <a:lvl2pPr lvl="1">
              <a:spcBef>
                <a:spcPts val="0"/>
              </a:spcBef>
              <a:spcAft>
                <a:spcPts val="0"/>
              </a:spcAft>
              <a:buSzPts val="2400"/>
              <a:buFont typeface="Abril Fatface"/>
              <a:buNone/>
              <a:defRPr sz="2400">
                <a:latin typeface="Abril Fatface"/>
                <a:ea typeface="Abril Fatface"/>
                <a:cs typeface="Abril Fatface"/>
                <a:sym typeface="Abril Fatface"/>
              </a:defRPr>
            </a:lvl2pPr>
            <a:lvl3pPr lvl="2">
              <a:spcBef>
                <a:spcPts val="0"/>
              </a:spcBef>
              <a:spcAft>
                <a:spcPts val="0"/>
              </a:spcAft>
              <a:buSzPts val="2400"/>
              <a:buFont typeface="Abril Fatface"/>
              <a:buNone/>
              <a:defRPr sz="2400">
                <a:latin typeface="Abril Fatface"/>
                <a:ea typeface="Abril Fatface"/>
                <a:cs typeface="Abril Fatface"/>
                <a:sym typeface="Abril Fatface"/>
              </a:defRPr>
            </a:lvl3pPr>
            <a:lvl4pPr lvl="3">
              <a:spcBef>
                <a:spcPts val="0"/>
              </a:spcBef>
              <a:spcAft>
                <a:spcPts val="0"/>
              </a:spcAft>
              <a:buSzPts val="2400"/>
              <a:buFont typeface="Abril Fatface"/>
              <a:buNone/>
              <a:defRPr sz="2400">
                <a:latin typeface="Abril Fatface"/>
                <a:ea typeface="Abril Fatface"/>
                <a:cs typeface="Abril Fatface"/>
                <a:sym typeface="Abril Fatface"/>
              </a:defRPr>
            </a:lvl4pPr>
            <a:lvl5pPr lvl="4">
              <a:spcBef>
                <a:spcPts val="0"/>
              </a:spcBef>
              <a:spcAft>
                <a:spcPts val="0"/>
              </a:spcAft>
              <a:buSzPts val="2400"/>
              <a:buFont typeface="Abril Fatface"/>
              <a:buNone/>
              <a:defRPr sz="2400">
                <a:latin typeface="Abril Fatface"/>
                <a:ea typeface="Abril Fatface"/>
                <a:cs typeface="Abril Fatface"/>
                <a:sym typeface="Abril Fatface"/>
              </a:defRPr>
            </a:lvl5pPr>
            <a:lvl6pPr lvl="5">
              <a:spcBef>
                <a:spcPts val="0"/>
              </a:spcBef>
              <a:spcAft>
                <a:spcPts val="0"/>
              </a:spcAft>
              <a:buSzPts val="2400"/>
              <a:buFont typeface="Abril Fatface"/>
              <a:buNone/>
              <a:defRPr sz="2400">
                <a:latin typeface="Abril Fatface"/>
                <a:ea typeface="Abril Fatface"/>
                <a:cs typeface="Abril Fatface"/>
                <a:sym typeface="Abril Fatface"/>
              </a:defRPr>
            </a:lvl6pPr>
            <a:lvl7pPr lvl="6">
              <a:spcBef>
                <a:spcPts val="0"/>
              </a:spcBef>
              <a:spcAft>
                <a:spcPts val="0"/>
              </a:spcAft>
              <a:buSzPts val="2400"/>
              <a:buFont typeface="Abril Fatface"/>
              <a:buNone/>
              <a:defRPr sz="2400">
                <a:latin typeface="Abril Fatface"/>
                <a:ea typeface="Abril Fatface"/>
                <a:cs typeface="Abril Fatface"/>
                <a:sym typeface="Abril Fatface"/>
              </a:defRPr>
            </a:lvl7pPr>
            <a:lvl8pPr lvl="7">
              <a:spcBef>
                <a:spcPts val="0"/>
              </a:spcBef>
              <a:spcAft>
                <a:spcPts val="0"/>
              </a:spcAft>
              <a:buSzPts val="2400"/>
              <a:buFont typeface="Abril Fatface"/>
              <a:buNone/>
              <a:defRPr sz="2400">
                <a:latin typeface="Abril Fatface"/>
                <a:ea typeface="Abril Fatface"/>
                <a:cs typeface="Abril Fatface"/>
                <a:sym typeface="Abril Fatface"/>
              </a:defRPr>
            </a:lvl8pPr>
            <a:lvl9pPr lvl="8">
              <a:spcBef>
                <a:spcPts val="0"/>
              </a:spcBef>
              <a:spcAft>
                <a:spcPts val="0"/>
              </a:spcAft>
              <a:buSzPts val="2400"/>
              <a:buFont typeface="Abril Fatface"/>
              <a:buNone/>
              <a:defRPr sz="2400">
                <a:latin typeface="Abril Fatface"/>
                <a:ea typeface="Abril Fatface"/>
                <a:cs typeface="Abril Fatface"/>
                <a:sym typeface="Abril Fatface"/>
              </a:defRPr>
            </a:lvl9pPr>
          </a:lstStyle>
          <a:p>
            <a:endParaRPr/>
          </a:p>
        </p:txBody>
      </p:sp>
      <p:sp>
        <p:nvSpPr>
          <p:cNvPr id="7" name="Shape 7"/>
          <p:cNvSpPr txBox="1">
            <a:spLocks noGrp="1"/>
          </p:cNvSpPr>
          <p:nvPr>
            <p:ph type="body" idx="1"/>
          </p:nvPr>
        </p:nvSpPr>
        <p:spPr>
          <a:xfrm>
            <a:off x="4112850" y="599950"/>
            <a:ext cx="4016100" cy="3575700"/>
          </a:xfrm>
          <a:prstGeom prst="rect">
            <a:avLst/>
          </a:prstGeom>
          <a:noFill/>
          <a:ln>
            <a:noFill/>
          </a:ln>
        </p:spPr>
        <p:txBody>
          <a:bodyPr spcFirstLastPara="1" wrap="square" lIns="91425" tIns="91425" rIns="91425" bIns="91425" anchor="t" anchorCtr="0"/>
          <a:lstStyle>
            <a:lvl1pPr marL="457200" lvl="0" indent="-368300">
              <a:spcBef>
                <a:spcPts val="600"/>
              </a:spcBef>
              <a:spcAft>
                <a:spcPts val="0"/>
              </a:spcAft>
              <a:buClr>
                <a:srgbClr val="C0CAFC"/>
              </a:buClr>
              <a:buSzPts val="2200"/>
              <a:buFont typeface="Raleway"/>
              <a:buChar char="▫"/>
              <a:defRPr sz="2200">
                <a:latin typeface="Raleway"/>
                <a:ea typeface="Raleway"/>
                <a:cs typeface="Raleway"/>
                <a:sym typeface="Raleway"/>
              </a:defRPr>
            </a:lvl1pPr>
            <a:lvl2pPr marL="914400" lvl="1" indent="-368300">
              <a:spcBef>
                <a:spcPts val="0"/>
              </a:spcBef>
              <a:spcAft>
                <a:spcPts val="0"/>
              </a:spcAft>
              <a:buClr>
                <a:srgbClr val="BDECE5"/>
              </a:buClr>
              <a:buSzPts val="2200"/>
              <a:buFont typeface="Raleway"/>
              <a:buChar char="◦"/>
              <a:defRPr sz="2200">
                <a:latin typeface="Raleway"/>
                <a:ea typeface="Raleway"/>
                <a:cs typeface="Raleway"/>
                <a:sym typeface="Raleway"/>
              </a:defRPr>
            </a:lvl2pPr>
            <a:lvl3pPr marL="1371600" lvl="2" indent="-368300">
              <a:spcBef>
                <a:spcPts val="0"/>
              </a:spcBef>
              <a:spcAft>
                <a:spcPts val="0"/>
              </a:spcAft>
              <a:buSzPts val="2200"/>
              <a:buFont typeface="Raleway"/>
              <a:buChar char="■"/>
              <a:defRPr sz="2200">
                <a:latin typeface="Raleway"/>
                <a:ea typeface="Raleway"/>
                <a:cs typeface="Raleway"/>
                <a:sym typeface="Raleway"/>
              </a:defRPr>
            </a:lvl3pPr>
            <a:lvl4pPr marL="1828800" lvl="3" indent="-368300">
              <a:spcBef>
                <a:spcPts val="0"/>
              </a:spcBef>
              <a:spcAft>
                <a:spcPts val="0"/>
              </a:spcAft>
              <a:buSzPts val="2200"/>
              <a:buFont typeface="Raleway"/>
              <a:buChar char="●"/>
              <a:defRPr sz="2200">
                <a:latin typeface="Raleway"/>
                <a:ea typeface="Raleway"/>
                <a:cs typeface="Raleway"/>
                <a:sym typeface="Raleway"/>
              </a:defRPr>
            </a:lvl4pPr>
            <a:lvl5pPr marL="2286000" lvl="4" indent="-368300">
              <a:spcBef>
                <a:spcPts val="0"/>
              </a:spcBef>
              <a:spcAft>
                <a:spcPts val="0"/>
              </a:spcAft>
              <a:buSzPts val="2200"/>
              <a:buFont typeface="Raleway"/>
              <a:buChar char="○"/>
              <a:defRPr sz="2200">
                <a:latin typeface="Raleway"/>
                <a:ea typeface="Raleway"/>
                <a:cs typeface="Raleway"/>
                <a:sym typeface="Raleway"/>
              </a:defRPr>
            </a:lvl5pPr>
            <a:lvl6pPr marL="2743200" lvl="5" indent="-368300">
              <a:spcBef>
                <a:spcPts val="0"/>
              </a:spcBef>
              <a:spcAft>
                <a:spcPts val="0"/>
              </a:spcAft>
              <a:buSzPts val="2200"/>
              <a:buFont typeface="Raleway"/>
              <a:buChar char="■"/>
              <a:defRPr sz="2200">
                <a:latin typeface="Raleway"/>
                <a:ea typeface="Raleway"/>
                <a:cs typeface="Raleway"/>
                <a:sym typeface="Raleway"/>
              </a:defRPr>
            </a:lvl6pPr>
            <a:lvl7pPr marL="3200400" lvl="6" indent="-368300">
              <a:spcBef>
                <a:spcPts val="0"/>
              </a:spcBef>
              <a:spcAft>
                <a:spcPts val="0"/>
              </a:spcAft>
              <a:buSzPts val="2200"/>
              <a:buFont typeface="Raleway"/>
              <a:buChar char="●"/>
              <a:defRPr sz="2200">
                <a:latin typeface="Raleway"/>
                <a:ea typeface="Raleway"/>
                <a:cs typeface="Raleway"/>
                <a:sym typeface="Raleway"/>
              </a:defRPr>
            </a:lvl7pPr>
            <a:lvl8pPr marL="3657600" lvl="7" indent="-368300">
              <a:spcBef>
                <a:spcPts val="0"/>
              </a:spcBef>
              <a:spcAft>
                <a:spcPts val="0"/>
              </a:spcAft>
              <a:buSzPts val="2200"/>
              <a:buFont typeface="Raleway"/>
              <a:buChar char="○"/>
              <a:defRPr sz="2200">
                <a:latin typeface="Raleway"/>
                <a:ea typeface="Raleway"/>
                <a:cs typeface="Raleway"/>
                <a:sym typeface="Raleway"/>
              </a:defRPr>
            </a:lvl8pPr>
            <a:lvl9pPr marL="4114800" lvl="8" indent="-368300">
              <a:spcBef>
                <a:spcPts val="0"/>
              </a:spcBef>
              <a:spcAft>
                <a:spcPts val="0"/>
              </a:spcAft>
              <a:buSzPts val="2200"/>
              <a:buFont typeface="Raleway"/>
              <a:buChar char="■"/>
              <a:defRPr sz="2200">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7" r:id="rId5"/>
    <p:sldLayoutId id="2147483659"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sheets/abou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unsplash.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ontsquirrel.com/fonts/abril-fatfac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fontsquirrel.com/fonts/ralewa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280485" y="174481"/>
            <a:ext cx="2044782" cy="1883640"/>
          </a:xfrm>
          <a:prstGeom prst="rect">
            <a:avLst/>
          </a:prstGeom>
        </p:spPr>
        <p:txBody>
          <a:bodyPr spcFirstLastPara="1" wrap="square" lIns="91425" tIns="91425" rIns="91425" bIns="91425" anchor="t" anchorCtr="0">
            <a:noAutofit/>
          </a:bodyPr>
          <a:lstStyle/>
          <a:p>
            <a:pPr lvl="0"/>
            <a:r>
              <a:rPr lang="tr-TR" sz="2800" dirty="0" err="1"/>
              <a:t>Motivation</a:t>
            </a:r>
            <a:endParaRPr sz="2800" dirty="0"/>
          </a:p>
        </p:txBody>
      </p:sp>
      <p:sp>
        <p:nvSpPr>
          <p:cNvPr id="89" name="Shape 89"/>
          <p:cNvSpPr txBox="1">
            <a:spLocks noGrp="1"/>
          </p:cNvSpPr>
          <p:nvPr>
            <p:ph type="body" idx="1"/>
          </p:nvPr>
        </p:nvSpPr>
        <p:spPr>
          <a:xfrm>
            <a:off x="3317217" y="783900"/>
            <a:ext cx="4016100" cy="3575700"/>
          </a:xfrm>
          <a:prstGeom prst="rect">
            <a:avLst/>
          </a:prstGeom>
        </p:spPr>
        <p:txBody>
          <a:bodyPr spcFirstLastPara="1" wrap="square" lIns="91425" tIns="91425" rIns="91425" bIns="91425" anchor="t" anchorCtr="0">
            <a:noAutofit/>
          </a:bodyPr>
          <a:lstStyle/>
          <a:p>
            <a:r>
              <a:rPr lang="tr-TR" altLang="tr-TR" dirty="0"/>
              <a:t>M</a:t>
            </a:r>
            <a:r>
              <a:rPr lang="en-US" altLang="tr-TR" dirty="0" err="1"/>
              <a:t>otivation</a:t>
            </a:r>
            <a:r>
              <a:rPr lang="en-US" altLang="tr-TR" dirty="0"/>
              <a:t> </a:t>
            </a:r>
            <a:r>
              <a:rPr lang="tr-TR" altLang="tr-TR" dirty="0"/>
              <a:t>is </a:t>
            </a:r>
            <a:r>
              <a:rPr lang="en-US" altLang="tr-TR" dirty="0"/>
              <a:t>an important part of </a:t>
            </a:r>
            <a:r>
              <a:rPr lang="tr-TR" altLang="tr-TR" dirty="0" err="1"/>
              <a:t>animal</a:t>
            </a:r>
            <a:r>
              <a:rPr lang="en-US" altLang="tr-TR" dirty="0"/>
              <a:t> nature:</a:t>
            </a:r>
          </a:p>
          <a:p>
            <a:pPr lvl="2"/>
            <a:r>
              <a:rPr lang="en-US" altLang="tr-TR" dirty="0"/>
              <a:t>Motivation connects observable behavior to internal states</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01119"/>
            <a:ext cx="9144000" cy="562919"/>
          </a:xfrm>
          <a:prstGeom prst="rect">
            <a:avLst/>
          </a:prstGeom>
        </p:spPr>
      </p:pic>
      <p:pic>
        <p:nvPicPr>
          <p:cNvPr id="2" name="Resim 1">
            <a:extLst>
              <a:ext uri="{FF2B5EF4-FFF2-40B4-BE49-F238E27FC236}">
                <a16:creationId xmlns:a16="http://schemas.microsoft.com/office/drawing/2014/main" id="{650DB763-54B0-4A93-B1B0-A91651F10E1C}"/>
              </a:ext>
            </a:extLst>
          </p:cNvPr>
          <p:cNvPicPr>
            <a:picLocks noChangeAspect="1"/>
          </p:cNvPicPr>
          <p:nvPr/>
        </p:nvPicPr>
        <p:blipFill>
          <a:blip r:embed="rId4"/>
          <a:stretch>
            <a:fillRect/>
          </a:stretch>
        </p:blipFill>
        <p:spPr>
          <a:xfrm>
            <a:off x="899592" y="915566"/>
            <a:ext cx="2143125" cy="2143125"/>
          </a:xfrm>
          <a:prstGeom prst="rect">
            <a:avLst/>
          </a:prstGeom>
        </p:spPr>
      </p:pic>
    </p:spTree>
    <p:extLst>
      <p:ext uri="{BB962C8B-B14F-4D97-AF65-F5344CB8AC3E}">
        <p14:creationId xmlns:p14="http://schemas.microsoft.com/office/powerpoint/2010/main" val="201133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6EF008B-CF45-47E5-99B3-3E4FE33E3D6B}"/>
              </a:ext>
            </a:extLst>
          </p:cNvPr>
          <p:cNvSpPr>
            <a:spLocks noGrp="1"/>
          </p:cNvSpPr>
          <p:nvPr>
            <p:ph type="title"/>
          </p:nvPr>
        </p:nvSpPr>
        <p:spPr/>
        <p:txBody>
          <a:bodyPr/>
          <a:lstStyle/>
          <a:p>
            <a:endParaRPr/>
          </a:p>
        </p:txBody>
      </p:sp>
      <p:sp>
        <p:nvSpPr>
          <p:cNvPr id="50179" name="Content Placeholder 2">
            <a:extLst>
              <a:ext uri="{FF2B5EF4-FFF2-40B4-BE49-F238E27FC236}">
                <a16:creationId xmlns:a16="http://schemas.microsoft.com/office/drawing/2014/main" id="{F67B0B93-52E5-433F-8056-B79264057E94}"/>
              </a:ext>
            </a:extLst>
          </p:cNvPr>
          <p:cNvSpPr>
            <a:spLocks noGrp="1"/>
          </p:cNvSpPr>
          <p:nvPr>
            <p:ph idx="1"/>
          </p:nvPr>
        </p:nvSpPr>
        <p:spPr/>
        <p:txBody>
          <a:bodyPr/>
          <a:lstStyle/>
          <a:p>
            <a:endParaRPr lang="tr-TR" altLang="tr-TR"/>
          </a:p>
        </p:txBody>
      </p:sp>
      <p:pic>
        <p:nvPicPr>
          <p:cNvPr id="50180" name="Picture 3">
            <a:extLst>
              <a:ext uri="{FF2B5EF4-FFF2-40B4-BE49-F238E27FC236}">
                <a16:creationId xmlns:a16="http://schemas.microsoft.com/office/drawing/2014/main" id="{E51C7CB4-6D11-4B0C-A334-880304AA00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2862"/>
            <a:ext cx="685800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454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0BD2C83-3DB5-470E-A89F-8A1CDA2FE456}"/>
              </a:ext>
            </a:extLst>
          </p:cNvPr>
          <p:cNvSpPr>
            <a:spLocks noGrp="1"/>
          </p:cNvSpPr>
          <p:nvPr>
            <p:ph type="title"/>
          </p:nvPr>
        </p:nvSpPr>
        <p:spPr/>
        <p:txBody>
          <a:bodyPr/>
          <a:lstStyle/>
          <a:p>
            <a:r>
              <a:rPr lang="en-US" altLang="tr-TR"/>
              <a:t>Theories of Motivation</a:t>
            </a:r>
          </a:p>
        </p:txBody>
      </p:sp>
      <p:sp>
        <p:nvSpPr>
          <p:cNvPr id="3" name="Content Placeholder 2">
            <a:extLst>
              <a:ext uri="{FF2B5EF4-FFF2-40B4-BE49-F238E27FC236}">
                <a16:creationId xmlns:a16="http://schemas.microsoft.com/office/drawing/2014/main" id="{CF5C5579-B1AA-429D-9D28-BFF9B53F4C1B}"/>
              </a:ext>
            </a:extLst>
          </p:cNvPr>
          <p:cNvSpPr>
            <a:spLocks noGrp="1"/>
          </p:cNvSpPr>
          <p:nvPr>
            <p:ph idx="1"/>
          </p:nvPr>
        </p:nvSpPr>
        <p:spPr/>
        <p:txBody>
          <a:bodyPr/>
          <a:lstStyle/>
          <a:p>
            <a:r>
              <a:rPr lang="en-US" altLang="tr-TR" b="1"/>
              <a:t>Instinct Theory:</a:t>
            </a:r>
            <a:r>
              <a:rPr lang="en-US" altLang="tr-TR"/>
              <a:t> The theory that all behaviors will be determined by innate factors and biologically based behaviors that generally lead to survival.</a:t>
            </a:r>
          </a:p>
          <a:p>
            <a:pPr lvl="1"/>
            <a:r>
              <a:rPr lang="en-US" altLang="tr-TR"/>
              <a:t>The term instinct was becoming overused, so the psychologist changed the phrase they use to fixed-action patterns.</a:t>
            </a:r>
          </a:p>
          <a:p>
            <a:pPr lvl="2"/>
            <a:r>
              <a:rPr lang="en-US" altLang="tr-TR"/>
              <a:t>Birds migrating, salmon returning to creeks to spawn</a:t>
            </a:r>
          </a:p>
          <a:p>
            <a:endParaRPr lang="en-US" altLang="tr-TR" b="1"/>
          </a:p>
          <a:p>
            <a:pPr lvl="1"/>
            <a:r>
              <a:rPr lang="en-US" altLang="tr-TR" b="1"/>
              <a:t>Why do you think this theory became outdated?</a:t>
            </a:r>
          </a:p>
          <a:p>
            <a:pPr lvl="1"/>
            <a:r>
              <a:rPr lang="en-US" altLang="tr-TR" b="1"/>
              <a:t>Does this theory really explain behavior?</a:t>
            </a:r>
          </a:p>
        </p:txBody>
      </p:sp>
    </p:spTree>
    <p:extLst>
      <p:ext uri="{BB962C8B-B14F-4D97-AF65-F5344CB8AC3E}">
        <p14:creationId xmlns:p14="http://schemas.microsoft.com/office/powerpoint/2010/main" val="135935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03681BD-F9D8-4863-BC21-BB91E30FE34F}"/>
              </a:ext>
            </a:extLst>
          </p:cNvPr>
          <p:cNvSpPr>
            <a:spLocks noGrp="1" noChangeArrowheads="1"/>
          </p:cNvSpPr>
          <p:nvPr>
            <p:ph type="title"/>
          </p:nvPr>
        </p:nvSpPr>
        <p:spPr>
          <a:xfrm>
            <a:off x="1657350" y="57150"/>
            <a:ext cx="5829300" cy="857250"/>
          </a:xfrm>
        </p:spPr>
        <p:txBody>
          <a:bodyPr/>
          <a:lstStyle/>
          <a:p>
            <a:r>
              <a:rPr lang="en-US" altLang="tr-TR" sz="3000"/>
              <a:t>Drive Reduction Theory</a:t>
            </a:r>
          </a:p>
        </p:txBody>
      </p:sp>
      <p:sp>
        <p:nvSpPr>
          <p:cNvPr id="52227" name="Rectangle 3">
            <a:extLst>
              <a:ext uri="{FF2B5EF4-FFF2-40B4-BE49-F238E27FC236}">
                <a16:creationId xmlns:a16="http://schemas.microsoft.com/office/drawing/2014/main" id="{67F49EA0-5813-4D9F-9F4C-2B437B6714C8}"/>
              </a:ext>
            </a:extLst>
          </p:cNvPr>
          <p:cNvSpPr>
            <a:spLocks noGrp="1" noChangeArrowheads="1"/>
          </p:cNvSpPr>
          <p:nvPr>
            <p:ph type="body" idx="1"/>
          </p:nvPr>
        </p:nvSpPr>
        <p:spPr>
          <a:xfrm>
            <a:off x="1657350" y="971550"/>
            <a:ext cx="5829300" cy="3086100"/>
          </a:xfrm>
        </p:spPr>
        <p:txBody>
          <a:bodyPr/>
          <a:lstStyle/>
          <a:p>
            <a:r>
              <a:rPr lang="en-US" altLang="tr-TR" b="1" i="1">
                <a:cs typeface="Times New Roman" panose="02020603050405020304" pitchFamily="18" charset="0"/>
              </a:rPr>
              <a:t>Drive-Reduction Theory</a:t>
            </a:r>
            <a:r>
              <a:rPr lang="en-US" altLang="tr-TR" i="1">
                <a:cs typeface="Times New Roman" panose="02020603050405020304" pitchFamily="18" charset="0"/>
              </a:rPr>
              <a:t>: </a:t>
            </a:r>
            <a:r>
              <a:rPr lang="en-US" altLang="tr-TR">
                <a:cs typeface="Times New Roman" panose="02020603050405020304" pitchFamily="18" charset="0"/>
              </a:rPr>
              <a:t>The idea that a physiological need creates a state of tension (a drive) motivating and organism to satisfy their needs.</a:t>
            </a:r>
            <a:r>
              <a:rPr lang="en-US" altLang="tr-TR"/>
              <a:t> </a:t>
            </a:r>
          </a:p>
          <a:p>
            <a:pPr lvl="1"/>
            <a:r>
              <a:rPr lang="en-US" altLang="tr-TR" sz="1650">
                <a:cs typeface="Times New Roman" panose="02020603050405020304" pitchFamily="18" charset="0"/>
              </a:rPr>
              <a:t>Drive-reduction theory states that a person will eat food as a result of a drive of hunger (a state of tension that humans seek to correct).</a:t>
            </a:r>
          </a:p>
          <a:p>
            <a:pPr lvl="1"/>
            <a:r>
              <a:rPr lang="en-US" altLang="tr-TR" sz="1650">
                <a:cs typeface="Times New Roman" panose="02020603050405020304" pitchFamily="18" charset="0"/>
              </a:rPr>
              <a:t>The theory aims for </a:t>
            </a:r>
            <a:r>
              <a:rPr lang="en-US" altLang="tr-TR" sz="1650" i="1">
                <a:cs typeface="Times New Roman" panose="02020603050405020304" pitchFamily="18" charset="0"/>
              </a:rPr>
              <a:t>homeostasis</a:t>
            </a:r>
            <a:r>
              <a:rPr lang="en-US" altLang="tr-TR" sz="1650">
                <a:cs typeface="Times New Roman" panose="02020603050405020304" pitchFamily="18" charset="0"/>
              </a:rPr>
              <a:t>, or biological balance</a:t>
            </a:r>
          </a:p>
          <a:p>
            <a:pPr lvl="1"/>
            <a:endParaRPr lang="en-US" altLang="tr-TR" sz="1500">
              <a:cs typeface="Times New Roman" panose="02020603050405020304" pitchFamily="18" charset="0"/>
            </a:endParaRPr>
          </a:p>
          <a:p>
            <a:pPr>
              <a:buFontTx/>
              <a:buNone/>
            </a:pPr>
            <a:r>
              <a:rPr lang="en-US" altLang="tr-TR" sz="1650">
                <a:cs typeface="Times New Roman" panose="02020603050405020304" pitchFamily="18" charset="0"/>
              </a:rPr>
              <a:t> </a:t>
            </a:r>
          </a:p>
          <a:p>
            <a:pPr>
              <a:buFontTx/>
              <a:buNone/>
            </a:pPr>
            <a:r>
              <a:rPr lang="en-US" altLang="tr-TR" sz="1650" b="1">
                <a:cs typeface="Times New Roman" panose="02020603050405020304" pitchFamily="18" charset="0"/>
              </a:rPr>
              <a:t>	</a:t>
            </a:r>
            <a:endParaRPr lang="en-US" altLang="tr-TR"/>
          </a:p>
        </p:txBody>
      </p:sp>
      <p:sp>
        <p:nvSpPr>
          <p:cNvPr id="52228" name="Text Box 6">
            <a:extLst>
              <a:ext uri="{FF2B5EF4-FFF2-40B4-BE49-F238E27FC236}">
                <a16:creationId xmlns:a16="http://schemas.microsoft.com/office/drawing/2014/main" id="{21801AE2-3B5F-48B4-B681-2F0134A2DBFF}"/>
              </a:ext>
            </a:extLst>
          </p:cNvPr>
          <p:cNvSpPr txBox="1">
            <a:spLocks noChangeArrowheads="1"/>
          </p:cNvSpPr>
          <p:nvPr/>
        </p:nvSpPr>
        <p:spPr bwMode="auto">
          <a:xfrm>
            <a:off x="1314450" y="4000500"/>
            <a:ext cx="1657350" cy="6117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tr-TR" sz="1350" b="1">
                <a:cs typeface="Times New Roman" panose="02020603050405020304" pitchFamily="18" charset="0"/>
              </a:rPr>
              <a:t>Need</a:t>
            </a:r>
            <a:endParaRPr lang="en-US" altLang="tr-TR" sz="1350">
              <a:cs typeface="Times New Roman" panose="02020603050405020304" pitchFamily="18" charset="0"/>
            </a:endParaRPr>
          </a:p>
          <a:p>
            <a:pPr algn="ctr" eaLnBrk="1" hangingPunct="1">
              <a:spcBef>
                <a:spcPct val="50000"/>
              </a:spcBef>
            </a:pPr>
            <a:r>
              <a:rPr lang="en-US" altLang="tr-TR" sz="1350" b="1">
                <a:cs typeface="Times New Roman" panose="02020603050405020304" pitchFamily="18" charset="0"/>
              </a:rPr>
              <a:t>(food, water)</a:t>
            </a:r>
            <a:r>
              <a:rPr lang="en-US" altLang="tr-TR" sz="1350">
                <a:cs typeface="Times New Roman" panose="02020603050405020304" pitchFamily="18" charset="0"/>
              </a:rPr>
              <a:t> </a:t>
            </a:r>
          </a:p>
        </p:txBody>
      </p:sp>
      <p:sp>
        <p:nvSpPr>
          <p:cNvPr id="52229" name="Text Box 7">
            <a:extLst>
              <a:ext uri="{FF2B5EF4-FFF2-40B4-BE49-F238E27FC236}">
                <a16:creationId xmlns:a16="http://schemas.microsoft.com/office/drawing/2014/main" id="{6A50E4C4-D316-41B5-BE0C-3DCEE0B65B50}"/>
              </a:ext>
            </a:extLst>
          </p:cNvPr>
          <p:cNvSpPr txBox="1">
            <a:spLocks noChangeArrowheads="1"/>
          </p:cNvSpPr>
          <p:nvPr/>
        </p:nvSpPr>
        <p:spPr bwMode="auto">
          <a:xfrm>
            <a:off x="3657600" y="4000500"/>
            <a:ext cx="1771650" cy="6117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tr-TR" sz="1350" b="1">
                <a:cs typeface="Times New Roman" panose="02020603050405020304" pitchFamily="18" charset="0"/>
              </a:rPr>
              <a:t>Drive</a:t>
            </a:r>
            <a:endParaRPr lang="en-US" altLang="tr-TR" sz="1350">
              <a:cs typeface="Times New Roman" panose="02020603050405020304" pitchFamily="18" charset="0"/>
            </a:endParaRPr>
          </a:p>
          <a:p>
            <a:pPr algn="ctr" eaLnBrk="1" hangingPunct="1">
              <a:spcBef>
                <a:spcPct val="50000"/>
              </a:spcBef>
            </a:pPr>
            <a:r>
              <a:rPr lang="en-US" altLang="tr-TR" sz="1350" b="1">
                <a:cs typeface="Times New Roman" panose="02020603050405020304" pitchFamily="18" charset="0"/>
              </a:rPr>
              <a:t>(hunger, thirst)</a:t>
            </a:r>
            <a:r>
              <a:rPr lang="en-US" altLang="tr-TR" sz="1350">
                <a:cs typeface="Times New Roman" panose="02020603050405020304" pitchFamily="18" charset="0"/>
              </a:rPr>
              <a:t> </a:t>
            </a:r>
          </a:p>
        </p:txBody>
      </p:sp>
      <p:sp>
        <p:nvSpPr>
          <p:cNvPr id="52230" name="Text Box 8">
            <a:extLst>
              <a:ext uri="{FF2B5EF4-FFF2-40B4-BE49-F238E27FC236}">
                <a16:creationId xmlns:a16="http://schemas.microsoft.com/office/drawing/2014/main" id="{5CFD5878-1FC7-464A-B796-E69338CDFC40}"/>
              </a:ext>
            </a:extLst>
          </p:cNvPr>
          <p:cNvSpPr txBox="1">
            <a:spLocks noChangeArrowheads="1"/>
          </p:cNvSpPr>
          <p:nvPr/>
        </p:nvSpPr>
        <p:spPr bwMode="auto">
          <a:xfrm>
            <a:off x="6057900" y="3886200"/>
            <a:ext cx="1828800" cy="8194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tr-TR" sz="1350" b="1">
                <a:cs typeface="Times New Roman" panose="02020603050405020304" pitchFamily="18" charset="0"/>
              </a:rPr>
              <a:t>Drive-reducing behaviors</a:t>
            </a:r>
            <a:endParaRPr lang="en-US" altLang="tr-TR" sz="1350">
              <a:cs typeface="Times New Roman" panose="02020603050405020304" pitchFamily="18" charset="0"/>
            </a:endParaRPr>
          </a:p>
          <a:p>
            <a:pPr algn="ctr" eaLnBrk="1" hangingPunct="1">
              <a:spcBef>
                <a:spcPct val="50000"/>
              </a:spcBef>
            </a:pPr>
            <a:r>
              <a:rPr lang="en-US" altLang="tr-TR" sz="1350" b="1">
                <a:cs typeface="Times New Roman" panose="02020603050405020304" pitchFamily="18" charset="0"/>
              </a:rPr>
              <a:t>(eating, drinking)</a:t>
            </a:r>
            <a:r>
              <a:rPr lang="en-US" altLang="tr-TR" sz="1350">
                <a:cs typeface="Times New Roman" panose="02020603050405020304" pitchFamily="18" charset="0"/>
              </a:rPr>
              <a:t> </a:t>
            </a:r>
          </a:p>
        </p:txBody>
      </p:sp>
      <p:sp>
        <p:nvSpPr>
          <p:cNvPr id="52231" name="AutoShape 9">
            <a:extLst>
              <a:ext uri="{FF2B5EF4-FFF2-40B4-BE49-F238E27FC236}">
                <a16:creationId xmlns:a16="http://schemas.microsoft.com/office/drawing/2014/main" id="{BF13EBFE-B530-40CC-AA4E-3395617386CF}"/>
              </a:ext>
            </a:extLst>
          </p:cNvPr>
          <p:cNvSpPr>
            <a:spLocks noChangeArrowheads="1"/>
          </p:cNvSpPr>
          <p:nvPr/>
        </p:nvSpPr>
        <p:spPr bwMode="auto">
          <a:xfrm>
            <a:off x="2971800" y="4171951"/>
            <a:ext cx="732235" cy="364331"/>
          </a:xfrm>
          <a:prstGeom prst="notchedRightArrow">
            <a:avLst>
              <a:gd name="adj1" fmla="val 50000"/>
              <a:gd name="adj2" fmla="val 50245"/>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tr-TR" altLang="tr-TR" sz="1350"/>
          </a:p>
        </p:txBody>
      </p:sp>
      <p:sp>
        <p:nvSpPr>
          <p:cNvPr id="52232" name="AutoShape 10">
            <a:extLst>
              <a:ext uri="{FF2B5EF4-FFF2-40B4-BE49-F238E27FC236}">
                <a16:creationId xmlns:a16="http://schemas.microsoft.com/office/drawing/2014/main" id="{DDACE58D-A343-4049-B976-BE6003EB8CCF}"/>
              </a:ext>
            </a:extLst>
          </p:cNvPr>
          <p:cNvSpPr>
            <a:spLocks noChangeArrowheads="1"/>
          </p:cNvSpPr>
          <p:nvPr/>
        </p:nvSpPr>
        <p:spPr bwMode="auto">
          <a:xfrm>
            <a:off x="5429250" y="4229101"/>
            <a:ext cx="732235" cy="364331"/>
          </a:xfrm>
          <a:prstGeom prst="notchedRightArrow">
            <a:avLst>
              <a:gd name="adj1" fmla="val 50000"/>
              <a:gd name="adj2" fmla="val 50245"/>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tr-TR" altLang="tr-TR" sz="1350"/>
          </a:p>
        </p:txBody>
      </p:sp>
    </p:spTree>
    <p:extLst>
      <p:ext uri="{BB962C8B-B14F-4D97-AF65-F5344CB8AC3E}">
        <p14:creationId xmlns:p14="http://schemas.microsoft.com/office/powerpoint/2010/main" val="90983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And tables to compare data</a:t>
            </a:r>
            <a:endParaRPr/>
          </a:p>
        </p:txBody>
      </p:sp>
      <p:graphicFrame>
        <p:nvGraphicFramePr>
          <p:cNvPr id="148" name="Shape 148"/>
          <p:cNvGraphicFramePr/>
          <p:nvPr/>
        </p:nvGraphicFramePr>
        <p:xfrm>
          <a:off x="3839025" y="778506"/>
          <a:ext cx="4425400" cy="3705100"/>
        </p:xfrm>
        <a:graphic>
          <a:graphicData uri="http://schemas.openxmlformats.org/drawingml/2006/table">
            <a:tbl>
              <a:tblPr>
                <a:noFill/>
                <a:tableStyleId>{EA3A36E9-D6B7-411F-9825-3030B453119D}</a:tableStyleId>
              </a:tblPr>
              <a:tblGrid>
                <a:gridCol w="1106350">
                  <a:extLst>
                    <a:ext uri="{9D8B030D-6E8A-4147-A177-3AD203B41FA5}">
                      <a16:colId xmlns:a16="http://schemas.microsoft.com/office/drawing/2014/main" val="20000"/>
                    </a:ext>
                  </a:extLst>
                </a:gridCol>
                <a:gridCol w="1106350">
                  <a:extLst>
                    <a:ext uri="{9D8B030D-6E8A-4147-A177-3AD203B41FA5}">
                      <a16:colId xmlns:a16="http://schemas.microsoft.com/office/drawing/2014/main" val="20001"/>
                    </a:ext>
                  </a:extLst>
                </a:gridCol>
                <a:gridCol w="1106350">
                  <a:extLst>
                    <a:ext uri="{9D8B030D-6E8A-4147-A177-3AD203B41FA5}">
                      <a16:colId xmlns:a16="http://schemas.microsoft.com/office/drawing/2014/main" val="20002"/>
                    </a:ext>
                  </a:extLst>
                </a:gridCol>
                <a:gridCol w="1106350">
                  <a:extLst>
                    <a:ext uri="{9D8B030D-6E8A-4147-A177-3AD203B41FA5}">
                      <a16:colId xmlns:a16="http://schemas.microsoft.com/office/drawing/2014/main" val="20003"/>
                    </a:ext>
                  </a:extLst>
                </a:gridCol>
              </a:tblGrid>
              <a:tr h="926275">
                <a:tc>
                  <a:txBody>
                    <a:bodyPr/>
                    <a:lstStyle/>
                    <a:p>
                      <a:pPr marL="0" lvl="0" indent="0">
                        <a:spcBef>
                          <a:spcPts val="0"/>
                        </a:spcBef>
                        <a:spcAft>
                          <a:spcPts val="0"/>
                        </a:spcAft>
                        <a:buNone/>
                      </a:pPr>
                      <a:endParaRPr>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tc>
                  <a:txBody>
                    <a:bodyPr/>
                    <a:lstStyle/>
                    <a:p>
                      <a:pPr marL="0" lvl="0" indent="0" algn="ctr">
                        <a:spcBef>
                          <a:spcPts val="0"/>
                        </a:spcBef>
                        <a:spcAft>
                          <a:spcPts val="0"/>
                        </a:spcAft>
                        <a:buNone/>
                      </a:pPr>
                      <a:r>
                        <a:rPr lang="en" sz="1100">
                          <a:latin typeface="Raleway"/>
                          <a:ea typeface="Raleway"/>
                          <a:cs typeface="Raleway"/>
                          <a:sym typeface="Raleway"/>
                        </a:rPr>
                        <a:t>A</a:t>
                      </a:r>
                      <a:endParaRPr sz="1100">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tc>
                  <a:txBody>
                    <a:bodyPr/>
                    <a:lstStyle/>
                    <a:p>
                      <a:pPr marL="0" lvl="0" indent="0" algn="ctr">
                        <a:spcBef>
                          <a:spcPts val="0"/>
                        </a:spcBef>
                        <a:spcAft>
                          <a:spcPts val="0"/>
                        </a:spcAft>
                        <a:buNone/>
                      </a:pPr>
                      <a:r>
                        <a:rPr lang="en" sz="1100">
                          <a:latin typeface="Raleway"/>
                          <a:ea typeface="Raleway"/>
                          <a:cs typeface="Raleway"/>
                          <a:sym typeface="Raleway"/>
                        </a:rPr>
                        <a:t>B</a:t>
                      </a:r>
                      <a:endParaRPr sz="1100">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tc>
                  <a:txBody>
                    <a:bodyPr/>
                    <a:lstStyle/>
                    <a:p>
                      <a:pPr marL="0" lvl="0" indent="0" algn="ctr">
                        <a:spcBef>
                          <a:spcPts val="0"/>
                        </a:spcBef>
                        <a:spcAft>
                          <a:spcPts val="0"/>
                        </a:spcAft>
                        <a:buNone/>
                      </a:pPr>
                      <a:r>
                        <a:rPr lang="en" sz="1100">
                          <a:latin typeface="Raleway"/>
                          <a:ea typeface="Raleway"/>
                          <a:cs typeface="Raleway"/>
                          <a:sym typeface="Raleway"/>
                        </a:rPr>
                        <a:t>C</a:t>
                      </a:r>
                      <a:endParaRPr sz="1100">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extLst>
                  <a:ext uri="{0D108BD9-81ED-4DB2-BD59-A6C34878D82A}">
                    <a16:rowId xmlns:a16="http://schemas.microsoft.com/office/drawing/2014/main" val="10000"/>
                  </a:ext>
                </a:extLst>
              </a:tr>
              <a:tr h="926275">
                <a:tc>
                  <a:txBody>
                    <a:bodyPr/>
                    <a:lstStyle/>
                    <a:p>
                      <a:pPr marL="0" lvl="0" indent="0" algn="r">
                        <a:spcBef>
                          <a:spcPts val="0"/>
                        </a:spcBef>
                        <a:spcAft>
                          <a:spcPts val="0"/>
                        </a:spcAft>
                        <a:buNone/>
                      </a:pPr>
                      <a:r>
                        <a:rPr lang="en" sz="1100">
                          <a:latin typeface="Raleway"/>
                          <a:ea typeface="Raleway"/>
                          <a:cs typeface="Raleway"/>
                          <a:sym typeface="Raleway"/>
                        </a:rPr>
                        <a:t>Yellow</a:t>
                      </a:r>
                      <a:endParaRPr sz="1100">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tc>
                  <a:txBody>
                    <a:bodyPr/>
                    <a:lstStyle/>
                    <a:p>
                      <a:pPr marL="0" lvl="0" indent="0" algn="ctr">
                        <a:spcBef>
                          <a:spcPts val="0"/>
                        </a:spcBef>
                        <a:spcAft>
                          <a:spcPts val="0"/>
                        </a:spcAft>
                        <a:buNone/>
                      </a:pPr>
                      <a:r>
                        <a:rPr lang="en" sz="1800" b="1">
                          <a:latin typeface="Raleway"/>
                          <a:ea typeface="Raleway"/>
                          <a:cs typeface="Raleway"/>
                          <a:sym typeface="Raleway"/>
                        </a:rPr>
                        <a:t>10</a:t>
                      </a:r>
                      <a:endParaRPr sz="1800" b="1">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tc>
                  <a:txBody>
                    <a:bodyPr/>
                    <a:lstStyle/>
                    <a:p>
                      <a:pPr marL="0" lvl="0" indent="0" algn="ctr">
                        <a:spcBef>
                          <a:spcPts val="0"/>
                        </a:spcBef>
                        <a:spcAft>
                          <a:spcPts val="0"/>
                        </a:spcAft>
                        <a:buNone/>
                      </a:pPr>
                      <a:r>
                        <a:rPr lang="en" sz="1800" b="1">
                          <a:latin typeface="Raleway"/>
                          <a:ea typeface="Raleway"/>
                          <a:cs typeface="Raleway"/>
                          <a:sym typeface="Raleway"/>
                        </a:rPr>
                        <a:t>20</a:t>
                      </a:r>
                      <a:endParaRPr sz="1800" b="1">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tc>
                  <a:txBody>
                    <a:bodyPr/>
                    <a:lstStyle/>
                    <a:p>
                      <a:pPr marL="0" lvl="0" indent="0" algn="ctr">
                        <a:spcBef>
                          <a:spcPts val="0"/>
                        </a:spcBef>
                        <a:spcAft>
                          <a:spcPts val="0"/>
                        </a:spcAft>
                        <a:buNone/>
                      </a:pPr>
                      <a:r>
                        <a:rPr lang="en" sz="1800" b="1">
                          <a:latin typeface="Raleway"/>
                          <a:ea typeface="Raleway"/>
                          <a:cs typeface="Raleway"/>
                          <a:sym typeface="Raleway"/>
                        </a:rPr>
                        <a:t>7</a:t>
                      </a:r>
                      <a:endParaRPr sz="1800" b="1">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extLst>
                  <a:ext uri="{0D108BD9-81ED-4DB2-BD59-A6C34878D82A}">
                    <a16:rowId xmlns:a16="http://schemas.microsoft.com/office/drawing/2014/main" val="10001"/>
                  </a:ext>
                </a:extLst>
              </a:tr>
              <a:tr h="926275">
                <a:tc>
                  <a:txBody>
                    <a:bodyPr/>
                    <a:lstStyle/>
                    <a:p>
                      <a:pPr marL="0" lvl="0" indent="0" algn="r">
                        <a:spcBef>
                          <a:spcPts val="0"/>
                        </a:spcBef>
                        <a:spcAft>
                          <a:spcPts val="0"/>
                        </a:spcAft>
                        <a:buNone/>
                      </a:pPr>
                      <a:r>
                        <a:rPr lang="en" sz="1100">
                          <a:latin typeface="Raleway"/>
                          <a:ea typeface="Raleway"/>
                          <a:cs typeface="Raleway"/>
                          <a:sym typeface="Raleway"/>
                        </a:rPr>
                        <a:t>Blue</a:t>
                      </a:r>
                      <a:endParaRPr sz="1100">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tc>
                  <a:txBody>
                    <a:bodyPr/>
                    <a:lstStyle/>
                    <a:p>
                      <a:pPr marL="0" lvl="0" indent="0" algn="ctr">
                        <a:spcBef>
                          <a:spcPts val="0"/>
                        </a:spcBef>
                        <a:spcAft>
                          <a:spcPts val="0"/>
                        </a:spcAft>
                        <a:buNone/>
                      </a:pPr>
                      <a:r>
                        <a:rPr lang="en" sz="1800" b="1">
                          <a:latin typeface="Raleway"/>
                          <a:ea typeface="Raleway"/>
                          <a:cs typeface="Raleway"/>
                          <a:sym typeface="Raleway"/>
                        </a:rPr>
                        <a:t>30</a:t>
                      </a:r>
                      <a:endParaRPr sz="1800" b="1">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tc>
                  <a:txBody>
                    <a:bodyPr/>
                    <a:lstStyle/>
                    <a:p>
                      <a:pPr marL="0" lvl="0" indent="0" algn="ctr">
                        <a:spcBef>
                          <a:spcPts val="0"/>
                        </a:spcBef>
                        <a:spcAft>
                          <a:spcPts val="0"/>
                        </a:spcAft>
                        <a:buNone/>
                      </a:pPr>
                      <a:r>
                        <a:rPr lang="en" sz="1800" b="1">
                          <a:latin typeface="Raleway"/>
                          <a:ea typeface="Raleway"/>
                          <a:cs typeface="Raleway"/>
                          <a:sym typeface="Raleway"/>
                        </a:rPr>
                        <a:t>15</a:t>
                      </a:r>
                      <a:endParaRPr sz="1800" b="1">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tc>
                  <a:txBody>
                    <a:bodyPr/>
                    <a:lstStyle/>
                    <a:p>
                      <a:pPr marL="0" lvl="0" indent="0" algn="ctr">
                        <a:spcBef>
                          <a:spcPts val="0"/>
                        </a:spcBef>
                        <a:spcAft>
                          <a:spcPts val="0"/>
                        </a:spcAft>
                        <a:buNone/>
                      </a:pPr>
                      <a:r>
                        <a:rPr lang="en" sz="1800" b="1">
                          <a:latin typeface="Raleway"/>
                          <a:ea typeface="Raleway"/>
                          <a:cs typeface="Raleway"/>
                          <a:sym typeface="Raleway"/>
                        </a:rPr>
                        <a:t>10</a:t>
                      </a:r>
                      <a:endParaRPr sz="1800" b="1">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extLst>
                  <a:ext uri="{0D108BD9-81ED-4DB2-BD59-A6C34878D82A}">
                    <a16:rowId xmlns:a16="http://schemas.microsoft.com/office/drawing/2014/main" val="10002"/>
                  </a:ext>
                </a:extLst>
              </a:tr>
              <a:tr h="926275">
                <a:tc>
                  <a:txBody>
                    <a:bodyPr/>
                    <a:lstStyle/>
                    <a:p>
                      <a:pPr marL="0" lvl="0" indent="0" algn="r" rtl="0">
                        <a:spcBef>
                          <a:spcPts val="0"/>
                        </a:spcBef>
                        <a:spcAft>
                          <a:spcPts val="0"/>
                        </a:spcAft>
                        <a:buNone/>
                      </a:pPr>
                      <a:r>
                        <a:rPr lang="en" sz="1100">
                          <a:latin typeface="Raleway"/>
                          <a:ea typeface="Raleway"/>
                          <a:cs typeface="Raleway"/>
                          <a:sym typeface="Raleway"/>
                        </a:rPr>
                        <a:t>Orange</a:t>
                      </a:r>
                      <a:endParaRPr sz="1100">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tc>
                  <a:txBody>
                    <a:bodyPr/>
                    <a:lstStyle/>
                    <a:p>
                      <a:pPr marL="0" lvl="0" indent="0" algn="ctr" rtl="0">
                        <a:spcBef>
                          <a:spcPts val="0"/>
                        </a:spcBef>
                        <a:spcAft>
                          <a:spcPts val="0"/>
                        </a:spcAft>
                        <a:buNone/>
                      </a:pPr>
                      <a:r>
                        <a:rPr lang="en" sz="1800" b="1">
                          <a:latin typeface="Raleway"/>
                          <a:ea typeface="Raleway"/>
                          <a:cs typeface="Raleway"/>
                          <a:sym typeface="Raleway"/>
                        </a:rPr>
                        <a:t>5</a:t>
                      </a:r>
                      <a:endParaRPr sz="1800" b="1">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tc>
                  <a:txBody>
                    <a:bodyPr/>
                    <a:lstStyle/>
                    <a:p>
                      <a:pPr marL="0" lvl="0" indent="0" algn="ctr" rtl="0">
                        <a:spcBef>
                          <a:spcPts val="0"/>
                        </a:spcBef>
                        <a:spcAft>
                          <a:spcPts val="0"/>
                        </a:spcAft>
                        <a:buNone/>
                      </a:pPr>
                      <a:r>
                        <a:rPr lang="en" sz="1800" b="1">
                          <a:latin typeface="Raleway"/>
                          <a:ea typeface="Raleway"/>
                          <a:cs typeface="Raleway"/>
                          <a:sym typeface="Raleway"/>
                        </a:rPr>
                        <a:t>24</a:t>
                      </a:r>
                      <a:endParaRPr sz="1800" b="1">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tc>
                  <a:txBody>
                    <a:bodyPr/>
                    <a:lstStyle/>
                    <a:p>
                      <a:pPr marL="0" lvl="0" indent="0" algn="ctr" rtl="0">
                        <a:spcBef>
                          <a:spcPts val="0"/>
                        </a:spcBef>
                        <a:spcAft>
                          <a:spcPts val="0"/>
                        </a:spcAft>
                        <a:buNone/>
                      </a:pPr>
                      <a:r>
                        <a:rPr lang="en" sz="1800" b="1">
                          <a:latin typeface="Raleway"/>
                          <a:ea typeface="Raleway"/>
                          <a:cs typeface="Raleway"/>
                          <a:sym typeface="Raleway"/>
                        </a:rPr>
                        <a:t>16</a:t>
                      </a:r>
                      <a:endParaRPr sz="1800" b="1">
                        <a:latin typeface="Raleway"/>
                        <a:ea typeface="Raleway"/>
                        <a:cs typeface="Raleway"/>
                        <a:sym typeface="Raleway"/>
                      </a:endParaRPr>
                    </a:p>
                  </a:txBody>
                  <a:tcPr marL="91425" marR="91425" marT="68575" marB="68575" anchor="ctr">
                    <a:lnL w="76200" cap="flat" cmpd="sng">
                      <a:solidFill>
                        <a:srgbClr val="BDECE5"/>
                      </a:solidFill>
                      <a:prstDash val="solid"/>
                      <a:round/>
                      <a:headEnd type="none" w="med" len="med"/>
                      <a:tailEnd type="none" w="med" len="med"/>
                    </a:lnL>
                    <a:lnR w="76200" cap="flat" cmpd="sng">
                      <a:solidFill>
                        <a:srgbClr val="BDECE5"/>
                      </a:solidFill>
                      <a:prstDash val="solid"/>
                      <a:round/>
                      <a:headEnd type="none" w="med" len="med"/>
                      <a:tailEnd type="none" w="med" len="med"/>
                    </a:lnR>
                    <a:lnT w="76200" cap="flat" cmpd="sng">
                      <a:solidFill>
                        <a:srgbClr val="BDECE5"/>
                      </a:solidFill>
                      <a:prstDash val="solid"/>
                      <a:round/>
                      <a:headEnd type="none" w="med" len="med"/>
                      <a:tailEnd type="none" w="med" len="med"/>
                    </a:lnT>
                    <a:lnB w="76200" cap="flat" cmpd="sng">
                      <a:solidFill>
                        <a:srgbClr val="BDECE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01119"/>
            <a:ext cx="9144000" cy="5629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idx="4294967295"/>
          </p:nvPr>
        </p:nvSpPr>
        <p:spPr>
          <a:xfrm>
            <a:off x="1332000" y="952800"/>
            <a:ext cx="64800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89,526,124$</a:t>
            </a:r>
            <a:endParaRPr sz="3000" dirty="0"/>
          </a:p>
        </p:txBody>
      </p:sp>
      <p:sp>
        <p:nvSpPr>
          <p:cNvPr id="173" name="Shape 173"/>
          <p:cNvSpPr txBox="1">
            <a:spLocks noGrp="1"/>
          </p:cNvSpPr>
          <p:nvPr>
            <p:ph type="subTitle" idx="4294967295"/>
          </p:nvPr>
        </p:nvSpPr>
        <p:spPr>
          <a:xfrm>
            <a:off x="1332000" y="1411308"/>
            <a:ext cx="64800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dirty="0"/>
              <a:t>That’s a lot of money</a:t>
            </a:r>
            <a:endParaRPr sz="1800" dirty="0"/>
          </a:p>
        </p:txBody>
      </p:sp>
      <p:sp>
        <p:nvSpPr>
          <p:cNvPr id="174" name="Shape 174"/>
          <p:cNvSpPr txBox="1">
            <a:spLocks noGrp="1"/>
          </p:cNvSpPr>
          <p:nvPr>
            <p:ph type="ctrTitle" idx="4294967295"/>
          </p:nvPr>
        </p:nvSpPr>
        <p:spPr>
          <a:xfrm>
            <a:off x="1332000" y="3276893"/>
            <a:ext cx="64800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100%</a:t>
            </a:r>
            <a:endParaRPr sz="3000"/>
          </a:p>
        </p:txBody>
      </p:sp>
      <p:sp>
        <p:nvSpPr>
          <p:cNvPr id="175" name="Shape 175"/>
          <p:cNvSpPr txBox="1">
            <a:spLocks noGrp="1"/>
          </p:cNvSpPr>
          <p:nvPr>
            <p:ph type="subTitle" idx="4294967295"/>
          </p:nvPr>
        </p:nvSpPr>
        <p:spPr>
          <a:xfrm>
            <a:off x="1332000" y="3735401"/>
            <a:ext cx="64800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Total success!</a:t>
            </a:r>
            <a:endParaRPr sz="1800"/>
          </a:p>
        </p:txBody>
      </p:sp>
      <p:sp>
        <p:nvSpPr>
          <p:cNvPr id="176" name="Shape 176"/>
          <p:cNvSpPr txBox="1">
            <a:spLocks noGrp="1"/>
          </p:cNvSpPr>
          <p:nvPr>
            <p:ph type="ctrTitle" idx="4294967295"/>
          </p:nvPr>
        </p:nvSpPr>
        <p:spPr>
          <a:xfrm>
            <a:off x="1332000" y="2114847"/>
            <a:ext cx="64800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185,244 users</a:t>
            </a:r>
            <a:endParaRPr sz="3000" dirty="0"/>
          </a:p>
        </p:txBody>
      </p:sp>
      <p:sp>
        <p:nvSpPr>
          <p:cNvPr id="177" name="Shape 177"/>
          <p:cNvSpPr txBox="1">
            <a:spLocks noGrp="1"/>
          </p:cNvSpPr>
          <p:nvPr>
            <p:ph type="subTitle" idx="4294967295"/>
          </p:nvPr>
        </p:nvSpPr>
        <p:spPr>
          <a:xfrm>
            <a:off x="1332000" y="2573355"/>
            <a:ext cx="64800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And a lot of users</a:t>
            </a:r>
            <a:endParaRPr sz="1800"/>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01119"/>
            <a:ext cx="9144000" cy="56291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Let’s review some concepts</a:t>
            </a:r>
            <a:endParaRPr/>
          </a:p>
        </p:txBody>
      </p:sp>
      <p:sp>
        <p:nvSpPr>
          <p:cNvPr id="195" name="Shape 195"/>
          <p:cNvSpPr txBox="1">
            <a:spLocks noGrp="1"/>
          </p:cNvSpPr>
          <p:nvPr>
            <p:ph type="body" idx="1"/>
          </p:nvPr>
        </p:nvSpPr>
        <p:spPr>
          <a:xfrm>
            <a:off x="3523150" y="1009350"/>
            <a:ext cx="1705500" cy="1820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196" name="Shape 196"/>
          <p:cNvSpPr txBox="1">
            <a:spLocks noGrp="1"/>
          </p:cNvSpPr>
          <p:nvPr>
            <p:ph type="body" idx="2"/>
          </p:nvPr>
        </p:nvSpPr>
        <p:spPr>
          <a:xfrm>
            <a:off x="5316438" y="1009350"/>
            <a:ext cx="1705500" cy="1820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197" name="Shape 197"/>
          <p:cNvSpPr txBox="1">
            <a:spLocks noGrp="1"/>
          </p:cNvSpPr>
          <p:nvPr>
            <p:ph type="body" idx="3"/>
          </p:nvPr>
        </p:nvSpPr>
        <p:spPr>
          <a:xfrm>
            <a:off x="7109725" y="1009350"/>
            <a:ext cx="1705500" cy="1820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sp>
        <p:nvSpPr>
          <p:cNvPr id="198" name="Shape 198"/>
          <p:cNvSpPr txBox="1">
            <a:spLocks noGrp="1"/>
          </p:cNvSpPr>
          <p:nvPr>
            <p:ph type="body" idx="1"/>
          </p:nvPr>
        </p:nvSpPr>
        <p:spPr>
          <a:xfrm>
            <a:off x="3523150" y="2914350"/>
            <a:ext cx="1705500" cy="1820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199" name="Shape 199"/>
          <p:cNvSpPr txBox="1">
            <a:spLocks noGrp="1"/>
          </p:cNvSpPr>
          <p:nvPr>
            <p:ph type="body" idx="2"/>
          </p:nvPr>
        </p:nvSpPr>
        <p:spPr>
          <a:xfrm>
            <a:off x="5316438" y="2914350"/>
            <a:ext cx="1705500" cy="1820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200" name="Shape 200"/>
          <p:cNvSpPr txBox="1">
            <a:spLocks noGrp="1"/>
          </p:cNvSpPr>
          <p:nvPr>
            <p:ph type="body" idx="3"/>
          </p:nvPr>
        </p:nvSpPr>
        <p:spPr>
          <a:xfrm>
            <a:off x="7109725" y="2914350"/>
            <a:ext cx="1705500" cy="1820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01119"/>
            <a:ext cx="9144000" cy="56291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821175" y="4089494"/>
            <a:ext cx="7595700" cy="515100"/>
          </a:xfrm>
          <a:prstGeom prst="rect">
            <a:avLst/>
          </a:prstGeom>
        </p:spPr>
        <p:txBody>
          <a:bodyPr spcFirstLastPara="1" wrap="square" lIns="91425" tIns="91425" rIns="91425" bIns="91425" anchor="ctr" anchorCtr="0">
            <a:noAutofit/>
          </a:bodyPr>
          <a:lstStyle/>
          <a:p>
            <a:pPr marL="0" lvl="0" indent="0">
              <a:spcBef>
                <a:spcPts val="360"/>
              </a:spcBef>
              <a:spcAft>
                <a:spcPts val="0"/>
              </a:spcAft>
              <a:buNone/>
            </a:pPr>
            <a:r>
              <a:rPr lang="en"/>
              <a:t>You can insert graphs from </a:t>
            </a:r>
            <a:r>
              <a:rPr lang="en" u="sng">
                <a:hlinkClick r:id="rId3"/>
              </a:rPr>
              <a:t>Google Sheets</a:t>
            </a:r>
            <a:endParaRPr/>
          </a:p>
        </p:txBody>
      </p:sp>
      <p:pic>
        <p:nvPicPr>
          <p:cNvPr id="206" name="Shape 206" title="Gráfico"/>
          <p:cNvPicPr preferRelativeResize="0"/>
          <p:nvPr/>
        </p:nvPicPr>
        <p:blipFill>
          <a:blip r:embed="rId4">
            <a:alphaModFix/>
          </a:blip>
          <a:stretch>
            <a:fillRect/>
          </a:stretch>
        </p:blipFill>
        <p:spPr>
          <a:xfrm>
            <a:off x="2637700" y="732850"/>
            <a:ext cx="3868599" cy="3208650"/>
          </a:xfrm>
          <a:prstGeom prst="rect">
            <a:avLst/>
          </a:prstGeom>
          <a:noFill/>
          <a:ln>
            <a:noFill/>
          </a:ln>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01119"/>
            <a:ext cx="9144000" cy="5629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p:nvPr/>
        </p:nvSpPr>
        <p:spPr>
          <a:xfrm>
            <a:off x="1494750" y="782000"/>
            <a:ext cx="1712554" cy="3603945"/>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noFill/>
          <a:ln w="9525"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latin typeface="Raleway"/>
              <a:ea typeface="Raleway"/>
              <a:cs typeface="Raleway"/>
              <a:sym typeface="Raleway"/>
            </a:endParaRPr>
          </a:p>
        </p:txBody>
      </p:sp>
      <p:sp>
        <p:nvSpPr>
          <p:cNvPr id="219" name="Shape 219"/>
          <p:cNvSpPr/>
          <p:nvPr/>
        </p:nvSpPr>
        <p:spPr>
          <a:xfrm>
            <a:off x="1615802" y="1301945"/>
            <a:ext cx="1460700" cy="258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aleway"/>
                <a:ea typeface="Raleway"/>
                <a:cs typeface="Raleway"/>
                <a:sym typeface="Raleway"/>
              </a:rPr>
              <a:t>Place your screenshot here</a:t>
            </a:r>
            <a:endParaRPr sz="1000">
              <a:latin typeface="Raleway"/>
              <a:ea typeface="Raleway"/>
              <a:cs typeface="Raleway"/>
              <a:sym typeface="Raleway"/>
            </a:endParaRPr>
          </a:p>
        </p:txBody>
      </p:sp>
      <p:sp>
        <p:nvSpPr>
          <p:cNvPr id="220" name="Shape 220"/>
          <p:cNvSpPr txBox="1">
            <a:spLocks noGrp="1"/>
          </p:cNvSpPr>
          <p:nvPr>
            <p:ph type="body" idx="4294967295"/>
          </p:nvPr>
        </p:nvSpPr>
        <p:spPr>
          <a:xfrm>
            <a:off x="3649725" y="854500"/>
            <a:ext cx="3689400" cy="3434400"/>
          </a:xfrm>
          <a:prstGeom prst="rect">
            <a:avLst/>
          </a:prstGeom>
        </p:spPr>
        <p:txBody>
          <a:bodyPr spcFirstLastPara="1" wrap="square" lIns="91425" tIns="91425" rIns="91425" bIns="91425" anchor="b" anchorCtr="0">
            <a:noAutofit/>
          </a:bodyPr>
          <a:lstStyle/>
          <a:p>
            <a:pPr marL="0" lvl="0" indent="0" rtl="0">
              <a:spcBef>
                <a:spcPts val="600"/>
              </a:spcBef>
              <a:spcAft>
                <a:spcPts val="0"/>
              </a:spcAft>
              <a:buNone/>
            </a:pPr>
            <a:r>
              <a:rPr lang="en" sz="3000">
                <a:latin typeface="Abril Fatface"/>
                <a:ea typeface="Abril Fatface"/>
                <a:cs typeface="Abril Fatface"/>
                <a:sym typeface="Abril Fatface"/>
              </a:rPr>
              <a:t>iPhone project</a:t>
            </a:r>
            <a:endParaRPr sz="3000">
              <a:latin typeface="Abril Fatface"/>
              <a:ea typeface="Abril Fatface"/>
              <a:cs typeface="Abril Fatface"/>
              <a:sym typeface="Abril Fatface"/>
            </a:endParaRPr>
          </a:p>
          <a:p>
            <a:pPr marL="0" lvl="0" indent="0" rtl="0">
              <a:spcBef>
                <a:spcPts val="600"/>
              </a:spcBef>
              <a:spcAft>
                <a:spcPts val="0"/>
              </a:spcAft>
              <a:buNone/>
            </a:pPr>
            <a:r>
              <a:rPr lang="en" sz="1800"/>
              <a:t>Show and explain your web, app or software projects using these gadget templates.</a:t>
            </a:r>
            <a:endParaRPr sz="180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01119"/>
            <a:ext cx="9144000" cy="56291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p:nvPr/>
        </p:nvSpPr>
        <p:spPr>
          <a:xfrm>
            <a:off x="1168878" y="959375"/>
            <a:ext cx="2280286" cy="3224901"/>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noFill/>
          <a:ln w="9525"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latin typeface="Raleway"/>
              <a:ea typeface="Raleway"/>
              <a:cs typeface="Raleway"/>
              <a:sym typeface="Raleway"/>
            </a:endParaRPr>
          </a:p>
        </p:txBody>
      </p:sp>
      <p:sp>
        <p:nvSpPr>
          <p:cNvPr id="226" name="Shape 226"/>
          <p:cNvSpPr/>
          <p:nvPr/>
        </p:nvSpPr>
        <p:spPr>
          <a:xfrm>
            <a:off x="1326225" y="1256105"/>
            <a:ext cx="1974600" cy="264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Raleway"/>
                <a:ea typeface="Raleway"/>
                <a:cs typeface="Raleway"/>
                <a:sym typeface="Raleway"/>
              </a:rPr>
              <a:t>Place your screenshot here</a:t>
            </a:r>
            <a:endParaRPr sz="1000">
              <a:latin typeface="Raleway"/>
              <a:ea typeface="Raleway"/>
              <a:cs typeface="Raleway"/>
              <a:sym typeface="Raleway"/>
            </a:endParaRPr>
          </a:p>
        </p:txBody>
      </p:sp>
      <p:sp>
        <p:nvSpPr>
          <p:cNvPr id="227" name="Shape 227"/>
          <p:cNvSpPr txBox="1">
            <a:spLocks noGrp="1"/>
          </p:cNvSpPr>
          <p:nvPr>
            <p:ph type="body" idx="4294967295"/>
          </p:nvPr>
        </p:nvSpPr>
        <p:spPr>
          <a:xfrm>
            <a:off x="3649725" y="854500"/>
            <a:ext cx="3689400" cy="3434400"/>
          </a:xfrm>
          <a:prstGeom prst="rect">
            <a:avLst/>
          </a:prstGeom>
        </p:spPr>
        <p:txBody>
          <a:bodyPr spcFirstLastPara="1" wrap="square" lIns="91425" tIns="91425" rIns="91425" bIns="91425" anchor="b" anchorCtr="0">
            <a:noAutofit/>
          </a:bodyPr>
          <a:lstStyle/>
          <a:p>
            <a:pPr marL="0" lvl="0" indent="0" rtl="0">
              <a:spcBef>
                <a:spcPts val="600"/>
              </a:spcBef>
              <a:spcAft>
                <a:spcPts val="0"/>
              </a:spcAft>
              <a:buNone/>
            </a:pPr>
            <a:r>
              <a:rPr lang="en" sz="3000">
                <a:latin typeface="Abril Fatface"/>
                <a:ea typeface="Abril Fatface"/>
                <a:cs typeface="Abril Fatface"/>
                <a:sym typeface="Abril Fatface"/>
              </a:rPr>
              <a:t>Tablet project</a:t>
            </a:r>
            <a:endParaRPr sz="3000">
              <a:latin typeface="Abril Fatface"/>
              <a:ea typeface="Abril Fatface"/>
              <a:cs typeface="Abril Fatface"/>
              <a:sym typeface="Abril Fatface"/>
            </a:endParaRPr>
          </a:p>
          <a:p>
            <a:pPr marL="0" lvl="0" indent="0" rtl="0">
              <a:spcBef>
                <a:spcPts val="600"/>
              </a:spcBef>
              <a:spcAft>
                <a:spcPts val="0"/>
              </a:spcAft>
              <a:buNone/>
            </a:pPr>
            <a:r>
              <a:rPr lang="en" sz="1800"/>
              <a:t>Show and explain your web, app or software projects using these gadget templates.</a:t>
            </a:r>
            <a:endParaRPr sz="180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01119"/>
            <a:ext cx="9144000" cy="5629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ctrTitle" idx="4294967295"/>
          </p:nvPr>
        </p:nvSpPr>
        <p:spPr>
          <a:xfrm>
            <a:off x="1352175" y="994350"/>
            <a:ext cx="3622200" cy="737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a:t>Thanks!</a:t>
            </a:r>
            <a:endParaRPr sz="3600"/>
          </a:p>
        </p:txBody>
      </p:sp>
      <p:sp>
        <p:nvSpPr>
          <p:cNvPr id="240" name="Shape 240"/>
          <p:cNvSpPr txBox="1">
            <a:spLocks noGrp="1"/>
          </p:cNvSpPr>
          <p:nvPr>
            <p:ph type="subTitle" idx="4294967295"/>
          </p:nvPr>
        </p:nvSpPr>
        <p:spPr>
          <a:xfrm>
            <a:off x="1352175" y="1732048"/>
            <a:ext cx="3622200" cy="2093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800" b="1"/>
              <a:t>Any questions?</a:t>
            </a:r>
            <a:endParaRPr sz="1800"/>
          </a:p>
          <a:p>
            <a:pPr marL="0" lvl="0" indent="0" rtl="0">
              <a:spcBef>
                <a:spcPts val="600"/>
              </a:spcBef>
              <a:spcAft>
                <a:spcPts val="0"/>
              </a:spcAft>
              <a:buClr>
                <a:schemeClr val="dk1"/>
              </a:buClr>
              <a:buSzPts val="1100"/>
              <a:buFont typeface="Arial"/>
              <a:buNone/>
            </a:pPr>
            <a:r>
              <a:rPr lang="en" sz="1800"/>
              <a:t>You can find me at @username and user@mail.me</a:t>
            </a:r>
            <a:endParaRPr sz="1800" b="1"/>
          </a:p>
        </p:txBody>
      </p:sp>
      <p:grpSp>
        <p:nvGrpSpPr>
          <p:cNvPr id="241" name="Shape 241"/>
          <p:cNvGrpSpPr/>
          <p:nvPr/>
        </p:nvGrpSpPr>
        <p:grpSpPr>
          <a:xfrm>
            <a:off x="5387609" y="1337852"/>
            <a:ext cx="2520593" cy="2467685"/>
            <a:chOff x="1233350" y="1619250"/>
            <a:chExt cx="466500" cy="456725"/>
          </a:xfrm>
        </p:grpSpPr>
        <p:sp>
          <p:nvSpPr>
            <p:cNvPr id="242" name="Shape 242"/>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01119"/>
            <a:ext cx="9144000" cy="5629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DA3A301-F402-413C-BBE6-07B521BACF97}"/>
              </a:ext>
            </a:extLst>
          </p:cNvPr>
          <p:cNvSpPr>
            <a:spLocks noGrp="1" noChangeArrowheads="1"/>
          </p:cNvSpPr>
          <p:nvPr>
            <p:ph type="title"/>
          </p:nvPr>
        </p:nvSpPr>
        <p:spPr>
          <a:xfrm>
            <a:off x="1828800" y="57150"/>
            <a:ext cx="5829300" cy="857250"/>
          </a:xfrm>
        </p:spPr>
        <p:txBody>
          <a:bodyPr/>
          <a:lstStyle/>
          <a:p>
            <a:r>
              <a:rPr lang="en-US" altLang="tr-TR" sz="2700"/>
              <a:t>Yerkes-Dodson Law</a:t>
            </a:r>
          </a:p>
        </p:txBody>
      </p:sp>
      <p:sp>
        <p:nvSpPr>
          <p:cNvPr id="41987" name="Rectangle 3">
            <a:extLst>
              <a:ext uri="{FF2B5EF4-FFF2-40B4-BE49-F238E27FC236}">
                <a16:creationId xmlns:a16="http://schemas.microsoft.com/office/drawing/2014/main" id="{1743FBF9-D784-47A4-A3C4-C1CB4B62A67B}"/>
              </a:ext>
            </a:extLst>
          </p:cNvPr>
          <p:cNvSpPr>
            <a:spLocks noGrp="1" noChangeArrowheads="1"/>
          </p:cNvSpPr>
          <p:nvPr>
            <p:ph type="body" idx="1"/>
          </p:nvPr>
        </p:nvSpPr>
        <p:spPr>
          <a:xfrm>
            <a:off x="1657350" y="914400"/>
            <a:ext cx="5829300" cy="3086100"/>
          </a:xfrm>
        </p:spPr>
        <p:txBody>
          <a:bodyPr/>
          <a:lstStyle/>
          <a:p>
            <a:endParaRPr lang="en-US" altLang="tr-TR" sz="1650" dirty="0"/>
          </a:p>
        </p:txBody>
      </p:sp>
      <p:sp>
        <p:nvSpPr>
          <p:cNvPr id="41988" name="Rectangle 5">
            <a:extLst>
              <a:ext uri="{FF2B5EF4-FFF2-40B4-BE49-F238E27FC236}">
                <a16:creationId xmlns:a16="http://schemas.microsoft.com/office/drawing/2014/main" id="{CD33082F-1F8C-405B-8800-B8690AADE531}"/>
              </a:ext>
            </a:extLst>
          </p:cNvPr>
          <p:cNvSpPr>
            <a:spLocks noChangeArrowheads="1"/>
          </p:cNvSpPr>
          <p:nvPr/>
        </p:nvSpPr>
        <p:spPr bwMode="auto">
          <a:xfrm>
            <a:off x="2514600" y="1407319"/>
            <a:ext cx="6858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tr-TR" altLang="tr-TR" sz="1350"/>
          </a:p>
        </p:txBody>
      </p:sp>
    </p:spTree>
    <p:extLst>
      <p:ext uri="{BB962C8B-B14F-4D97-AF65-F5344CB8AC3E}">
        <p14:creationId xmlns:p14="http://schemas.microsoft.com/office/powerpoint/2010/main" val="874204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Credits</a:t>
            </a:r>
            <a:endParaRPr/>
          </a:p>
        </p:txBody>
      </p:sp>
      <p:sp>
        <p:nvSpPr>
          <p:cNvPr id="251" name="Shape 251"/>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a:t>Special thanks to all the people who made and released these awesome resources for free:</a:t>
            </a:r>
            <a:endParaRPr sz="2400"/>
          </a:p>
          <a:p>
            <a:pPr marL="457200" lvl="0" indent="-381000" rtl="0">
              <a:lnSpc>
                <a:spcPct val="115000"/>
              </a:lnSpc>
              <a:spcBef>
                <a:spcPts val="600"/>
              </a:spcBef>
              <a:spcAft>
                <a:spcPts val="0"/>
              </a:spcAft>
              <a:buSzPts val="2400"/>
              <a:buChar char="▫"/>
            </a:pPr>
            <a:r>
              <a:rPr lang="en" sz="2400"/>
              <a:t>Presentation template by </a:t>
            </a:r>
            <a:r>
              <a:rPr lang="en" sz="2400" u="sng">
                <a:hlinkClick r:id="rId3"/>
              </a:rPr>
              <a:t>SlidesCarnival</a:t>
            </a:r>
            <a:endParaRPr sz="2400"/>
          </a:p>
          <a:p>
            <a:pPr marL="457200" lvl="0" indent="-381000" rtl="0">
              <a:lnSpc>
                <a:spcPct val="115000"/>
              </a:lnSpc>
              <a:spcBef>
                <a:spcPts val="0"/>
              </a:spcBef>
              <a:spcAft>
                <a:spcPts val="0"/>
              </a:spcAft>
              <a:buSzPts val="2400"/>
              <a:buChar char="▫"/>
            </a:pPr>
            <a:r>
              <a:rPr lang="en" sz="2400"/>
              <a:t>Photographs by </a:t>
            </a:r>
            <a:r>
              <a:rPr lang="en" sz="2400" u="sng">
                <a:hlinkClick r:id="rId4"/>
              </a:rPr>
              <a:t>Unsplash</a:t>
            </a:r>
            <a:endParaRPr sz="2400"/>
          </a:p>
        </p:txBody>
      </p:sp>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01119"/>
            <a:ext cx="9144000" cy="5629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a:t>Presentation design</a:t>
            </a:r>
            <a:endParaRPr sz="2000"/>
          </a:p>
        </p:txBody>
      </p:sp>
      <p:sp>
        <p:nvSpPr>
          <p:cNvPr id="257" name="Shape 257"/>
          <p:cNvSpPr txBox="1">
            <a:spLocks noGrp="1"/>
          </p:cNvSpPr>
          <p:nvPr>
            <p:ph type="body" idx="1"/>
          </p:nvPr>
        </p:nvSpPr>
        <p:spPr>
          <a:xfrm>
            <a:off x="3797150" y="530474"/>
            <a:ext cx="4889700" cy="2664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600" dirty="0"/>
              <a:t>This presentation uses the following typographies and colors:</a:t>
            </a:r>
            <a:endParaRPr sz="1600" dirty="0"/>
          </a:p>
          <a:p>
            <a:pPr marL="457200" lvl="0" indent="-330200" rtl="0">
              <a:lnSpc>
                <a:spcPct val="115000"/>
              </a:lnSpc>
              <a:spcBef>
                <a:spcPts val="600"/>
              </a:spcBef>
              <a:spcAft>
                <a:spcPts val="0"/>
              </a:spcAft>
              <a:buSzPts val="1600"/>
              <a:buChar char="▫"/>
            </a:pPr>
            <a:r>
              <a:rPr lang="en" sz="1600" dirty="0"/>
              <a:t>Titles: Abril Fatface</a:t>
            </a:r>
            <a:endParaRPr sz="1600" dirty="0"/>
          </a:p>
          <a:p>
            <a:pPr marL="457200" lvl="0" indent="-330200" rtl="0">
              <a:lnSpc>
                <a:spcPct val="115000"/>
              </a:lnSpc>
              <a:spcBef>
                <a:spcPts val="0"/>
              </a:spcBef>
              <a:spcAft>
                <a:spcPts val="0"/>
              </a:spcAft>
              <a:buSzPts val="1600"/>
              <a:buChar char="▫"/>
            </a:pPr>
            <a:r>
              <a:rPr lang="en" sz="1600" dirty="0"/>
              <a:t>Body copy: Raleway</a:t>
            </a:r>
            <a:endParaRPr sz="1600" dirty="0"/>
          </a:p>
          <a:p>
            <a:pPr marL="0" lvl="0" indent="0" rtl="0">
              <a:lnSpc>
                <a:spcPct val="115000"/>
              </a:lnSpc>
              <a:spcBef>
                <a:spcPts val="600"/>
              </a:spcBef>
              <a:spcAft>
                <a:spcPts val="0"/>
              </a:spcAft>
              <a:buNone/>
            </a:pPr>
            <a:r>
              <a:rPr lang="en" sz="1600" dirty="0"/>
              <a:t>You can download the fonts on this page:</a:t>
            </a:r>
            <a:endParaRPr sz="1600" dirty="0"/>
          </a:p>
          <a:p>
            <a:pPr marL="0" lvl="0" indent="0" rtl="0">
              <a:lnSpc>
                <a:spcPct val="115000"/>
              </a:lnSpc>
              <a:spcBef>
                <a:spcPts val="600"/>
              </a:spcBef>
              <a:spcAft>
                <a:spcPts val="0"/>
              </a:spcAft>
              <a:buNone/>
            </a:pPr>
            <a:r>
              <a:rPr lang="en" sz="1600" u="sng" dirty="0">
                <a:hlinkClick r:id="rId3"/>
              </a:rPr>
              <a:t>https://www.fontsquirrel.com/fonts/abril-fatface</a:t>
            </a:r>
            <a:endParaRPr sz="1600" dirty="0"/>
          </a:p>
          <a:p>
            <a:pPr marL="0" lvl="0" indent="0" rtl="0">
              <a:lnSpc>
                <a:spcPct val="115000"/>
              </a:lnSpc>
              <a:spcBef>
                <a:spcPts val="600"/>
              </a:spcBef>
              <a:spcAft>
                <a:spcPts val="0"/>
              </a:spcAft>
              <a:buNone/>
            </a:pPr>
            <a:r>
              <a:rPr lang="en" sz="1600" u="sng" dirty="0">
                <a:hlinkClick r:id="rId4"/>
              </a:rPr>
              <a:t>https://www.fontsquirrel.com/fonts/raleway</a:t>
            </a:r>
            <a:endParaRPr sz="1600" dirty="0"/>
          </a:p>
          <a:p>
            <a:pPr marL="0" lvl="0" indent="0" rtl="0">
              <a:lnSpc>
                <a:spcPct val="115000"/>
              </a:lnSpc>
              <a:spcBef>
                <a:spcPts val="600"/>
              </a:spcBef>
              <a:spcAft>
                <a:spcPts val="0"/>
              </a:spcAft>
              <a:buNone/>
            </a:pPr>
            <a:endParaRPr sz="1600" dirty="0"/>
          </a:p>
          <a:p>
            <a:pPr marL="0" lvl="0" indent="0" rtl="0">
              <a:lnSpc>
                <a:spcPct val="115000"/>
              </a:lnSpc>
              <a:spcBef>
                <a:spcPts val="600"/>
              </a:spcBef>
              <a:spcAft>
                <a:spcPts val="0"/>
              </a:spcAft>
              <a:buNone/>
            </a:pPr>
            <a:r>
              <a:rPr lang="en" sz="1600" dirty="0"/>
              <a:t>Pastel green </a:t>
            </a:r>
            <a:r>
              <a:rPr lang="en" sz="1600" b="1" dirty="0">
                <a:solidFill>
                  <a:srgbClr val="BDECE5"/>
                </a:solidFill>
              </a:rPr>
              <a:t>#bdece5</a:t>
            </a:r>
            <a:endParaRPr sz="1600" b="1" dirty="0">
              <a:solidFill>
                <a:srgbClr val="BDECE5"/>
              </a:solidFill>
            </a:endParaRPr>
          </a:p>
          <a:p>
            <a:pPr marL="0" lvl="0" indent="0" rtl="0">
              <a:lnSpc>
                <a:spcPct val="115000"/>
              </a:lnSpc>
              <a:spcBef>
                <a:spcPts val="600"/>
              </a:spcBef>
              <a:spcAft>
                <a:spcPts val="0"/>
              </a:spcAft>
              <a:buNone/>
            </a:pPr>
            <a:r>
              <a:rPr lang="en" sz="1600" dirty="0">
                <a:solidFill>
                  <a:schemeClr val="dk1"/>
                </a:solidFill>
              </a:rPr>
              <a:t>Pastel blue </a:t>
            </a:r>
            <a:r>
              <a:rPr lang="en" sz="1600" b="1" dirty="0">
                <a:solidFill>
                  <a:srgbClr val="AFCFEC"/>
                </a:solidFill>
              </a:rPr>
              <a:t>#afcfec</a:t>
            </a:r>
            <a:endParaRPr sz="1600" b="1" dirty="0">
              <a:solidFill>
                <a:srgbClr val="AFCFEC"/>
              </a:solidFill>
            </a:endParaRPr>
          </a:p>
          <a:p>
            <a:pPr marL="0" lvl="0" indent="0" rtl="0">
              <a:lnSpc>
                <a:spcPct val="115000"/>
              </a:lnSpc>
              <a:spcBef>
                <a:spcPts val="600"/>
              </a:spcBef>
              <a:spcAft>
                <a:spcPts val="0"/>
              </a:spcAft>
              <a:buClr>
                <a:schemeClr val="dk1"/>
              </a:buClr>
              <a:buSzPts val="1100"/>
              <a:buFont typeface="Arial"/>
              <a:buNone/>
            </a:pPr>
            <a:r>
              <a:rPr lang="en" sz="1600" dirty="0">
                <a:solidFill>
                  <a:schemeClr val="dk1"/>
                </a:solidFill>
              </a:rPr>
              <a:t>Violet </a:t>
            </a:r>
            <a:r>
              <a:rPr lang="en" sz="1600" b="1" dirty="0">
                <a:solidFill>
                  <a:srgbClr val="C0CAFC"/>
                </a:solidFill>
              </a:rPr>
              <a:t>#c0cafc</a:t>
            </a:r>
            <a:endParaRPr sz="1600" b="1" dirty="0">
              <a:solidFill>
                <a:srgbClr val="C0CAFC"/>
              </a:solidFill>
            </a:endParaRPr>
          </a:p>
        </p:txBody>
      </p:sp>
      <p:sp>
        <p:nvSpPr>
          <p:cNvPr id="258" name="Shape 258"/>
          <p:cNvSpPr txBox="1"/>
          <p:nvPr/>
        </p:nvSpPr>
        <p:spPr>
          <a:xfrm>
            <a:off x="3797150" y="4400250"/>
            <a:ext cx="5043300" cy="53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You don’t need to keep this slide in your presentation. It’s only here to serve you as a design guide if you need to create new slides or download the fonts to edit the presentation in PowerPoint®</a:t>
            </a:r>
            <a:endParaRPr sz="1000">
              <a:latin typeface="Raleway"/>
              <a:ea typeface="Raleway"/>
              <a:cs typeface="Raleway"/>
              <a:sym typeface="Raleway"/>
            </a:endParaRPr>
          </a:p>
          <a:p>
            <a:pPr marL="0" lvl="0" indent="0" rtl="0">
              <a:spcBef>
                <a:spcPts val="0"/>
              </a:spcBef>
              <a:spcAft>
                <a:spcPts val="0"/>
              </a:spcAft>
              <a:buClr>
                <a:schemeClr val="dk1"/>
              </a:buClr>
              <a:buSzPts val="1100"/>
              <a:buFont typeface="Arial"/>
              <a:buNone/>
            </a:pPr>
            <a:endParaRPr sz="1000">
              <a:latin typeface="Raleway"/>
              <a:ea typeface="Raleway"/>
              <a:cs typeface="Raleway"/>
              <a:sym typeface="Raleway"/>
            </a:endParaRPr>
          </a:p>
          <a:p>
            <a:pPr marL="0" lvl="0" indent="0" rtl="0">
              <a:spcBef>
                <a:spcPts val="0"/>
              </a:spcBef>
              <a:spcAft>
                <a:spcPts val="0"/>
              </a:spcAft>
              <a:buNone/>
            </a:pPr>
            <a:endParaRPr sz="1000">
              <a:latin typeface="Raleway"/>
              <a:ea typeface="Raleway"/>
              <a:cs typeface="Raleway"/>
              <a:sym typeface="Raleway"/>
            </a:endParaRPr>
          </a:p>
        </p:txBody>
      </p:sp>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01119"/>
            <a:ext cx="9144000" cy="56291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2"/>
        <p:cNvGrpSpPr/>
        <p:nvPr/>
      </p:nvGrpSpPr>
      <p:grpSpPr>
        <a:xfrm>
          <a:off x="0" y="0"/>
          <a:ext cx="0" cy="0"/>
          <a:chOff x="0" y="0"/>
          <a:chExt cx="0" cy="0"/>
        </a:xfrm>
      </p:grpSpPr>
      <p:grpSp>
        <p:nvGrpSpPr>
          <p:cNvPr id="263" name="Shape 263"/>
          <p:cNvGrpSpPr/>
          <p:nvPr/>
        </p:nvGrpSpPr>
        <p:grpSpPr>
          <a:xfrm>
            <a:off x="1115743" y="709438"/>
            <a:ext cx="288896" cy="365365"/>
            <a:chOff x="584925" y="238125"/>
            <a:chExt cx="415200" cy="525100"/>
          </a:xfrm>
        </p:grpSpPr>
        <p:sp>
          <p:nvSpPr>
            <p:cNvPr id="264" name="Shape 264"/>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8" name="Shape 268"/>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70" name="Shape 270"/>
          <p:cNvGrpSpPr/>
          <p:nvPr/>
        </p:nvGrpSpPr>
        <p:grpSpPr>
          <a:xfrm>
            <a:off x="1574554" y="762528"/>
            <a:ext cx="309300" cy="257481"/>
            <a:chOff x="1244325" y="314425"/>
            <a:chExt cx="444525" cy="370050"/>
          </a:xfrm>
        </p:grpSpPr>
        <p:sp>
          <p:nvSpPr>
            <p:cNvPr id="271" name="Shape 271"/>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2" name="Shape 272"/>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73" name="Shape 273"/>
          <p:cNvGrpSpPr/>
          <p:nvPr/>
        </p:nvGrpSpPr>
        <p:grpSpPr>
          <a:xfrm>
            <a:off x="2050376" y="761258"/>
            <a:ext cx="295715" cy="260020"/>
            <a:chOff x="1928175" y="312600"/>
            <a:chExt cx="425000" cy="373700"/>
          </a:xfrm>
        </p:grpSpPr>
        <p:sp>
          <p:nvSpPr>
            <p:cNvPr id="274" name="Shape 274"/>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76" name="Shape 276"/>
          <p:cNvSpPr/>
          <p:nvPr/>
        </p:nvSpPr>
        <p:spPr>
          <a:xfrm>
            <a:off x="2546362" y="751939"/>
            <a:ext cx="242173" cy="278703"/>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7" name="Shape 277"/>
          <p:cNvSpPr/>
          <p:nvPr/>
        </p:nvSpPr>
        <p:spPr>
          <a:xfrm>
            <a:off x="3031994" y="752792"/>
            <a:ext cx="209053" cy="276998"/>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78" name="Shape 278"/>
          <p:cNvGrpSpPr/>
          <p:nvPr/>
        </p:nvGrpSpPr>
        <p:grpSpPr>
          <a:xfrm>
            <a:off x="3435349" y="747672"/>
            <a:ext cx="339898" cy="287209"/>
            <a:chOff x="3918650" y="293075"/>
            <a:chExt cx="488500" cy="412775"/>
          </a:xfrm>
        </p:grpSpPr>
        <p:sp>
          <p:nvSpPr>
            <p:cNvPr id="279" name="Shape 279"/>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82" name="Shape 282"/>
          <p:cNvGrpSpPr/>
          <p:nvPr/>
        </p:nvGrpSpPr>
        <p:grpSpPr>
          <a:xfrm>
            <a:off x="3934533" y="725998"/>
            <a:ext cx="279572" cy="330540"/>
            <a:chOff x="4636075" y="261925"/>
            <a:chExt cx="401800" cy="475050"/>
          </a:xfrm>
        </p:grpSpPr>
        <p:sp>
          <p:nvSpPr>
            <p:cNvPr id="283" name="Shape 283"/>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7" name="Shape 287"/>
          <p:cNvSpPr/>
          <p:nvPr/>
        </p:nvSpPr>
        <p:spPr>
          <a:xfrm>
            <a:off x="4383554" y="751504"/>
            <a:ext cx="320346" cy="279572"/>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88" name="Shape 288"/>
          <p:cNvGrpSpPr/>
          <p:nvPr/>
        </p:nvGrpSpPr>
        <p:grpSpPr>
          <a:xfrm>
            <a:off x="4872159" y="753621"/>
            <a:ext cx="280407" cy="274876"/>
            <a:chOff x="5983625" y="301625"/>
            <a:chExt cx="403000" cy="395050"/>
          </a:xfrm>
        </p:grpSpPr>
        <p:sp>
          <p:nvSpPr>
            <p:cNvPr id="289" name="Shape 289"/>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 name="Shape 301"/>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9" name="Shape 309"/>
          <p:cNvGrpSpPr/>
          <p:nvPr/>
        </p:nvGrpSpPr>
        <p:grpSpPr>
          <a:xfrm>
            <a:off x="5343302" y="751482"/>
            <a:ext cx="276163" cy="275746"/>
            <a:chOff x="6660750" y="298550"/>
            <a:chExt cx="396900" cy="396300"/>
          </a:xfrm>
        </p:grpSpPr>
        <p:sp>
          <p:nvSpPr>
            <p:cNvPr id="310" name="Shape 310"/>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12" name="Shape 312"/>
          <p:cNvGrpSpPr/>
          <p:nvPr/>
        </p:nvGrpSpPr>
        <p:grpSpPr>
          <a:xfrm>
            <a:off x="1115743" y="1185678"/>
            <a:ext cx="288896" cy="349657"/>
            <a:chOff x="584925" y="922575"/>
            <a:chExt cx="415200" cy="502525"/>
          </a:xfrm>
        </p:grpSpPr>
        <p:sp>
          <p:nvSpPr>
            <p:cNvPr id="313" name="Shape 313"/>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16" name="Shape 316"/>
          <p:cNvGrpSpPr/>
          <p:nvPr/>
        </p:nvGrpSpPr>
        <p:grpSpPr>
          <a:xfrm>
            <a:off x="1576258" y="1177607"/>
            <a:ext cx="305908" cy="364530"/>
            <a:chOff x="1246775" y="910975"/>
            <a:chExt cx="439650" cy="523900"/>
          </a:xfrm>
        </p:grpSpPr>
        <p:sp>
          <p:nvSpPr>
            <p:cNvPr id="317" name="Shape 317"/>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Shape 319"/>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20" name="Shape 320"/>
          <p:cNvGrpSpPr/>
          <p:nvPr/>
        </p:nvGrpSpPr>
        <p:grpSpPr>
          <a:xfrm>
            <a:off x="2049107" y="1236228"/>
            <a:ext cx="298255" cy="248122"/>
            <a:chOff x="1926350" y="995225"/>
            <a:chExt cx="428650" cy="356600"/>
          </a:xfrm>
        </p:grpSpPr>
        <p:sp>
          <p:nvSpPr>
            <p:cNvPr id="321" name="Shape 321"/>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 name="Shape 322"/>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 name="Shape 323"/>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 name="Shape 324"/>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25" name="Shape 325"/>
          <p:cNvSpPr/>
          <p:nvPr/>
        </p:nvSpPr>
        <p:spPr>
          <a:xfrm>
            <a:off x="2521711" y="1215479"/>
            <a:ext cx="291471" cy="289766"/>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 name="Shape 326"/>
          <p:cNvSpPr/>
          <p:nvPr/>
        </p:nvSpPr>
        <p:spPr>
          <a:xfrm>
            <a:off x="2991216" y="1229936"/>
            <a:ext cx="290601" cy="260873"/>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 name="Shape 327"/>
          <p:cNvSpPr/>
          <p:nvPr/>
        </p:nvSpPr>
        <p:spPr>
          <a:xfrm>
            <a:off x="3464532" y="1232058"/>
            <a:ext cx="282112" cy="256611"/>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p:nvPr/>
        </p:nvSpPr>
        <p:spPr>
          <a:xfrm>
            <a:off x="3942945" y="1234598"/>
            <a:ext cx="263430" cy="251532"/>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29" name="Shape 329"/>
          <p:cNvGrpSpPr/>
          <p:nvPr/>
        </p:nvGrpSpPr>
        <p:grpSpPr>
          <a:xfrm>
            <a:off x="4398040" y="1217546"/>
            <a:ext cx="290601" cy="291018"/>
            <a:chOff x="5302225" y="968375"/>
            <a:chExt cx="417650" cy="418250"/>
          </a:xfrm>
        </p:grpSpPr>
        <p:sp>
          <p:nvSpPr>
            <p:cNvPr id="330" name="Shape 330"/>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32" name="Shape 332"/>
          <p:cNvGrpSpPr/>
          <p:nvPr/>
        </p:nvGrpSpPr>
        <p:grpSpPr>
          <a:xfrm>
            <a:off x="4832220" y="1184826"/>
            <a:ext cx="360285" cy="350927"/>
            <a:chOff x="5926225" y="921350"/>
            <a:chExt cx="517800" cy="504350"/>
          </a:xfrm>
        </p:grpSpPr>
        <p:sp>
          <p:nvSpPr>
            <p:cNvPr id="333" name="Shape 333"/>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35" name="Shape 335"/>
          <p:cNvGrpSpPr/>
          <p:nvPr/>
        </p:nvGrpSpPr>
        <p:grpSpPr>
          <a:xfrm>
            <a:off x="5313139" y="1191628"/>
            <a:ext cx="336489" cy="337341"/>
            <a:chOff x="6617400" y="931125"/>
            <a:chExt cx="483600" cy="484825"/>
          </a:xfrm>
        </p:grpSpPr>
        <p:sp>
          <p:nvSpPr>
            <p:cNvPr id="336" name="Shape 336"/>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38" name="Shape 338"/>
          <p:cNvGrpSpPr/>
          <p:nvPr/>
        </p:nvGrpSpPr>
        <p:grpSpPr>
          <a:xfrm>
            <a:off x="1097896" y="1715443"/>
            <a:ext cx="324591" cy="227735"/>
            <a:chOff x="559275" y="1683950"/>
            <a:chExt cx="466500" cy="327300"/>
          </a:xfrm>
        </p:grpSpPr>
        <p:sp>
          <p:nvSpPr>
            <p:cNvPr id="339" name="Shape 339"/>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41" name="Shape 341"/>
          <p:cNvGrpSpPr/>
          <p:nvPr/>
        </p:nvGrpSpPr>
        <p:grpSpPr>
          <a:xfrm>
            <a:off x="1566917" y="1670425"/>
            <a:ext cx="324591" cy="317789"/>
            <a:chOff x="1233350" y="1619250"/>
            <a:chExt cx="466500" cy="456725"/>
          </a:xfrm>
        </p:grpSpPr>
        <p:sp>
          <p:nvSpPr>
            <p:cNvPr id="342" name="Shape 342"/>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46" name="Shape 346"/>
          <p:cNvGrpSpPr/>
          <p:nvPr/>
        </p:nvGrpSpPr>
        <p:grpSpPr>
          <a:xfrm>
            <a:off x="2046132" y="1677209"/>
            <a:ext cx="304204" cy="304204"/>
            <a:chOff x="1922075" y="1629000"/>
            <a:chExt cx="437200" cy="437200"/>
          </a:xfrm>
        </p:grpSpPr>
        <p:sp>
          <p:nvSpPr>
            <p:cNvPr id="347" name="Shape 347"/>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49" name="Shape 349"/>
          <p:cNvGrpSpPr/>
          <p:nvPr/>
        </p:nvGrpSpPr>
        <p:grpSpPr>
          <a:xfrm>
            <a:off x="2513884" y="1675939"/>
            <a:ext cx="306743" cy="306743"/>
            <a:chOff x="2594325" y="1627175"/>
            <a:chExt cx="440850" cy="440850"/>
          </a:xfrm>
        </p:grpSpPr>
        <p:sp>
          <p:nvSpPr>
            <p:cNvPr id="350" name="Shape 350"/>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3" name="Shape 353"/>
          <p:cNvSpPr/>
          <p:nvPr/>
        </p:nvSpPr>
        <p:spPr>
          <a:xfrm>
            <a:off x="2996731" y="1689666"/>
            <a:ext cx="279572" cy="279555"/>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54" name="Shape 354"/>
          <p:cNvGrpSpPr/>
          <p:nvPr/>
        </p:nvGrpSpPr>
        <p:grpSpPr>
          <a:xfrm>
            <a:off x="3480819" y="1652995"/>
            <a:ext cx="248957" cy="352631"/>
            <a:chOff x="3984000" y="1594200"/>
            <a:chExt cx="357800" cy="506800"/>
          </a:xfrm>
        </p:grpSpPr>
        <p:sp>
          <p:nvSpPr>
            <p:cNvPr id="355" name="Shape 355"/>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Shape 356"/>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57" name="Shape 357"/>
          <p:cNvGrpSpPr/>
          <p:nvPr/>
        </p:nvGrpSpPr>
        <p:grpSpPr>
          <a:xfrm>
            <a:off x="3910319" y="1728611"/>
            <a:ext cx="328000" cy="201399"/>
            <a:chOff x="4601275" y="1702875"/>
            <a:chExt cx="471400" cy="289450"/>
          </a:xfrm>
        </p:grpSpPr>
        <p:sp>
          <p:nvSpPr>
            <p:cNvPr id="358" name="Shape 358"/>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Shape 360"/>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 name="Shape 361"/>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3" name="Shape 363"/>
          <p:cNvGrpSpPr/>
          <p:nvPr/>
        </p:nvGrpSpPr>
        <p:grpSpPr>
          <a:xfrm>
            <a:off x="4395066" y="1679331"/>
            <a:ext cx="296550" cy="299959"/>
            <a:chOff x="5297950" y="1632050"/>
            <a:chExt cx="426200" cy="431100"/>
          </a:xfrm>
        </p:grpSpPr>
        <p:sp>
          <p:nvSpPr>
            <p:cNvPr id="364" name="Shape 364"/>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6" name="Shape 366"/>
          <p:cNvGrpSpPr/>
          <p:nvPr/>
        </p:nvGrpSpPr>
        <p:grpSpPr>
          <a:xfrm>
            <a:off x="4863235" y="1670425"/>
            <a:ext cx="298255" cy="317789"/>
            <a:chOff x="5970800" y="1619250"/>
            <a:chExt cx="428650" cy="456725"/>
          </a:xfrm>
        </p:grpSpPr>
        <p:sp>
          <p:nvSpPr>
            <p:cNvPr id="367" name="Shape 367"/>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72" name="Shape 372"/>
          <p:cNvGrpSpPr/>
          <p:nvPr/>
        </p:nvGrpSpPr>
        <p:grpSpPr>
          <a:xfrm>
            <a:off x="5318671" y="1666598"/>
            <a:ext cx="334349" cy="305039"/>
            <a:chOff x="6625350" y="1613750"/>
            <a:chExt cx="480525" cy="438400"/>
          </a:xfrm>
        </p:grpSpPr>
        <p:sp>
          <p:nvSpPr>
            <p:cNvPr id="373" name="Shape 373"/>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78" name="Shape 378"/>
          <p:cNvGrpSpPr/>
          <p:nvPr/>
        </p:nvGrpSpPr>
        <p:grpSpPr>
          <a:xfrm>
            <a:off x="1134008" y="2162808"/>
            <a:ext cx="252367" cy="271066"/>
            <a:chOff x="611175" y="2326900"/>
            <a:chExt cx="362700" cy="389575"/>
          </a:xfrm>
        </p:grpSpPr>
        <p:sp>
          <p:nvSpPr>
            <p:cNvPr id="379" name="Shape 379"/>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 name="Shape 381"/>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83" name="Shape 383"/>
          <p:cNvSpPr/>
          <p:nvPr/>
        </p:nvSpPr>
        <p:spPr>
          <a:xfrm>
            <a:off x="1596321" y="2165523"/>
            <a:ext cx="265970" cy="265970"/>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a:off x="2065392" y="2165523"/>
            <a:ext cx="265970" cy="265970"/>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2534463" y="2165523"/>
            <a:ext cx="265970" cy="265970"/>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86" name="Shape 386"/>
          <p:cNvGrpSpPr/>
          <p:nvPr/>
        </p:nvGrpSpPr>
        <p:grpSpPr>
          <a:xfrm>
            <a:off x="3065322" y="2119477"/>
            <a:ext cx="141908" cy="354336"/>
            <a:chOff x="3386850" y="2264625"/>
            <a:chExt cx="203950" cy="509250"/>
          </a:xfrm>
        </p:grpSpPr>
        <p:sp>
          <p:nvSpPr>
            <p:cNvPr id="387" name="Shape 387"/>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9" name="Shape 389"/>
          <p:cNvGrpSpPr/>
          <p:nvPr/>
        </p:nvGrpSpPr>
        <p:grpSpPr>
          <a:xfrm>
            <a:off x="4016116" y="2164513"/>
            <a:ext cx="116407" cy="264265"/>
            <a:chOff x="4753325" y="2329350"/>
            <a:chExt cx="167300" cy="379800"/>
          </a:xfrm>
        </p:grpSpPr>
        <p:sp>
          <p:nvSpPr>
            <p:cNvPr id="390" name="Shape 390"/>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92" name="Shape 392"/>
          <p:cNvGrpSpPr/>
          <p:nvPr/>
        </p:nvGrpSpPr>
        <p:grpSpPr>
          <a:xfrm>
            <a:off x="3544955" y="2121164"/>
            <a:ext cx="120687" cy="350944"/>
            <a:chOff x="4076175" y="2267050"/>
            <a:chExt cx="173450" cy="504375"/>
          </a:xfrm>
        </p:grpSpPr>
        <p:sp>
          <p:nvSpPr>
            <p:cNvPr id="393" name="Shape 393"/>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5" name="Shape 395"/>
          <p:cNvSpPr/>
          <p:nvPr/>
        </p:nvSpPr>
        <p:spPr>
          <a:xfrm>
            <a:off x="4410745" y="2158303"/>
            <a:ext cx="265970" cy="280407"/>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6" name="Shape 396"/>
          <p:cNvGrpSpPr/>
          <p:nvPr/>
        </p:nvGrpSpPr>
        <p:grpSpPr>
          <a:xfrm>
            <a:off x="4866209" y="2163225"/>
            <a:ext cx="292306" cy="270214"/>
            <a:chOff x="5975075" y="2327500"/>
            <a:chExt cx="420100" cy="388350"/>
          </a:xfrm>
        </p:grpSpPr>
        <p:sp>
          <p:nvSpPr>
            <p:cNvPr id="397" name="Shape 397"/>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99" name="Shape 399"/>
          <p:cNvGrpSpPr/>
          <p:nvPr/>
        </p:nvGrpSpPr>
        <p:grpSpPr>
          <a:xfrm>
            <a:off x="5391730" y="2155154"/>
            <a:ext cx="179308" cy="292306"/>
            <a:chOff x="6730350" y="2315900"/>
            <a:chExt cx="257700" cy="420100"/>
          </a:xfrm>
        </p:grpSpPr>
        <p:sp>
          <p:nvSpPr>
            <p:cNvPr id="400" name="Shape 400"/>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Shape 402"/>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05" name="Shape 405"/>
          <p:cNvGrpSpPr/>
          <p:nvPr/>
        </p:nvGrpSpPr>
        <p:grpSpPr>
          <a:xfrm>
            <a:off x="1214721" y="2601666"/>
            <a:ext cx="90941" cy="331392"/>
            <a:chOff x="727175" y="2957625"/>
            <a:chExt cx="130700" cy="476275"/>
          </a:xfrm>
        </p:grpSpPr>
        <p:sp>
          <p:nvSpPr>
            <p:cNvPr id="406" name="Shape 406"/>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8" name="Shape 408"/>
          <p:cNvSpPr/>
          <p:nvPr/>
        </p:nvSpPr>
        <p:spPr>
          <a:xfrm>
            <a:off x="2059025" y="2588719"/>
            <a:ext cx="278703" cy="357728"/>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Shape 409"/>
          <p:cNvSpPr/>
          <p:nvPr/>
        </p:nvSpPr>
        <p:spPr>
          <a:xfrm>
            <a:off x="1626070" y="2588719"/>
            <a:ext cx="206479" cy="357728"/>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10" name="Shape 410"/>
          <p:cNvGrpSpPr/>
          <p:nvPr/>
        </p:nvGrpSpPr>
        <p:grpSpPr>
          <a:xfrm>
            <a:off x="2506230" y="2612277"/>
            <a:ext cx="322051" cy="310153"/>
            <a:chOff x="2583325" y="2972875"/>
            <a:chExt cx="462850" cy="445750"/>
          </a:xfrm>
        </p:grpSpPr>
        <p:sp>
          <p:nvSpPr>
            <p:cNvPr id="411" name="Shape 411"/>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13" name="Shape 413"/>
          <p:cNvGrpSpPr/>
          <p:nvPr/>
        </p:nvGrpSpPr>
        <p:grpSpPr>
          <a:xfrm>
            <a:off x="2964205" y="2658600"/>
            <a:ext cx="344143" cy="217524"/>
            <a:chOff x="3241525" y="3039450"/>
            <a:chExt cx="494600" cy="312625"/>
          </a:xfrm>
        </p:grpSpPr>
        <p:sp>
          <p:nvSpPr>
            <p:cNvPr id="414" name="Shape 414"/>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16" name="Shape 416"/>
          <p:cNvSpPr/>
          <p:nvPr/>
        </p:nvSpPr>
        <p:spPr>
          <a:xfrm>
            <a:off x="3926800" y="2619738"/>
            <a:ext cx="295715" cy="29569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17" name="Shape 417"/>
          <p:cNvGrpSpPr/>
          <p:nvPr/>
        </p:nvGrpSpPr>
        <p:grpSpPr>
          <a:xfrm>
            <a:off x="4365320" y="2635656"/>
            <a:ext cx="356041" cy="263412"/>
            <a:chOff x="5255200" y="3006475"/>
            <a:chExt cx="511700" cy="378575"/>
          </a:xfrm>
        </p:grpSpPr>
        <p:sp>
          <p:nvSpPr>
            <p:cNvPr id="418" name="Shape 418"/>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0" name="Shape 420"/>
          <p:cNvGrpSpPr/>
          <p:nvPr/>
        </p:nvGrpSpPr>
        <p:grpSpPr>
          <a:xfrm>
            <a:off x="3461267" y="2620366"/>
            <a:ext cx="288061" cy="293993"/>
            <a:chOff x="3955900" y="2984500"/>
            <a:chExt cx="414000" cy="422525"/>
          </a:xfrm>
        </p:grpSpPr>
        <p:sp>
          <p:nvSpPr>
            <p:cNvPr id="421" name="Shape 421"/>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Shape 422"/>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Shape 423"/>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24" name="Shape 424"/>
          <p:cNvSpPr/>
          <p:nvPr/>
        </p:nvSpPr>
        <p:spPr>
          <a:xfrm>
            <a:off x="1100912" y="3110052"/>
            <a:ext cx="322034" cy="253219"/>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p:nvPr/>
        </p:nvSpPr>
        <p:spPr>
          <a:xfrm>
            <a:off x="4900640" y="2606134"/>
            <a:ext cx="224326" cy="322903"/>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26" name="Shape 426"/>
          <p:cNvGrpSpPr/>
          <p:nvPr/>
        </p:nvGrpSpPr>
        <p:grpSpPr>
          <a:xfrm>
            <a:off x="5371343" y="2616104"/>
            <a:ext cx="220082" cy="312710"/>
            <a:chOff x="6701050" y="2978375"/>
            <a:chExt cx="316300" cy="449425"/>
          </a:xfrm>
        </p:grpSpPr>
        <p:sp>
          <p:nvSpPr>
            <p:cNvPr id="427" name="Shape 427"/>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8" name="Shape 428"/>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9" name="Shape 429"/>
          <p:cNvGrpSpPr/>
          <p:nvPr/>
        </p:nvGrpSpPr>
        <p:grpSpPr>
          <a:xfrm>
            <a:off x="1572431" y="3131014"/>
            <a:ext cx="313562" cy="210740"/>
            <a:chOff x="1241275" y="3718400"/>
            <a:chExt cx="450650" cy="302875"/>
          </a:xfrm>
        </p:grpSpPr>
        <p:sp>
          <p:nvSpPr>
            <p:cNvPr id="430" name="Shape 430"/>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4" name="Shape 434"/>
          <p:cNvGrpSpPr/>
          <p:nvPr/>
        </p:nvGrpSpPr>
        <p:grpSpPr>
          <a:xfrm>
            <a:off x="2045715" y="3114871"/>
            <a:ext cx="305039" cy="243443"/>
            <a:chOff x="1921475" y="3695200"/>
            <a:chExt cx="438400" cy="349875"/>
          </a:xfrm>
        </p:grpSpPr>
        <p:sp>
          <p:nvSpPr>
            <p:cNvPr id="435" name="Shape 435"/>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8" name="Shape 438"/>
          <p:cNvGrpSpPr/>
          <p:nvPr/>
        </p:nvGrpSpPr>
        <p:grpSpPr>
          <a:xfrm>
            <a:off x="2517711" y="3111044"/>
            <a:ext cx="299090" cy="250679"/>
            <a:chOff x="2599825" y="3689700"/>
            <a:chExt cx="429850" cy="360275"/>
          </a:xfrm>
        </p:grpSpPr>
        <p:sp>
          <p:nvSpPr>
            <p:cNvPr id="439" name="Shape 439"/>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1" name="Shape 441"/>
          <p:cNvGrpSpPr/>
          <p:nvPr/>
        </p:nvGrpSpPr>
        <p:grpSpPr>
          <a:xfrm>
            <a:off x="3001170" y="3085126"/>
            <a:ext cx="270214" cy="282112"/>
            <a:chOff x="3294650" y="3652450"/>
            <a:chExt cx="388350" cy="405450"/>
          </a:xfrm>
        </p:grpSpPr>
        <p:sp>
          <p:nvSpPr>
            <p:cNvPr id="442" name="Shape 442"/>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5" name="Shape 445"/>
          <p:cNvGrpSpPr/>
          <p:nvPr/>
        </p:nvGrpSpPr>
        <p:grpSpPr>
          <a:xfrm>
            <a:off x="3447682" y="3120820"/>
            <a:ext cx="315232" cy="231127"/>
            <a:chOff x="3936375" y="3703750"/>
            <a:chExt cx="453050" cy="332175"/>
          </a:xfrm>
        </p:grpSpPr>
        <p:sp>
          <p:nvSpPr>
            <p:cNvPr id="446" name="Shape 446"/>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7" name="Shape 447"/>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1" name="Shape 451"/>
          <p:cNvGrpSpPr/>
          <p:nvPr/>
        </p:nvGrpSpPr>
        <p:grpSpPr>
          <a:xfrm>
            <a:off x="3916703" y="3120820"/>
            <a:ext cx="315232" cy="231127"/>
            <a:chOff x="4610450" y="3703750"/>
            <a:chExt cx="453050" cy="332175"/>
          </a:xfrm>
        </p:grpSpPr>
        <p:sp>
          <p:nvSpPr>
            <p:cNvPr id="452" name="Shape 452"/>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4" name="Shape 454"/>
          <p:cNvGrpSpPr/>
          <p:nvPr/>
        </p:nvGrpSpPr>
        <p:grpSpPr>
          <a:xfrm>
            <a:off x="4396771" y="3097459"/>
            <a:ext cx="293141" cy="277850"/>
            <a:chOff x="5300400" y="3670175"/>
            <a:chExt cx="421300" cy="399325"/>
          </a:xfrm>
        </p:grpSpPr>
        <p:sp>
          <p:nvSpPr>
            <p:cNvPr id="455" name="Shape 455"/>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6" name="Shape 456"/>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8" name="Shape 458"/>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Shape 459"/>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0" name="Shape 460"/>
          <p:cNvSpPr/>
          <p:nvPr/>
        </p:nvSpPr>
        <p:spPr>
          <a:xfrm>
            <a:off x="4849650" y="3073518"/>
            <a:ext cx="326295" cy="326278"/>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61" name="Shape 461"/>
          <p:cNvGrpSpPr/>
          <p:nvPr/>
        </p:nvGrpSpPr>
        <p:grpSpPr>
          <a:xfrm>
            <a:off x="5339058" y="3094049"/>
            <a:ext cx="284652" cy="284669"/>
            <a:chOff x="6654650" y="3665275"/>
            <a:chExt cx="409100" cy="409125"/>
          </a:xfrm>
        </p:grpSpPr>
        <p:sp>
          <p:nvSpPr>
            <p:cNvPr id="462" name="Shape 462"/>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3" name="Shape 463"/>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4" name="Shape 464"/>
          <p:cNvGrpSpPr/>
          <p:nvPr/>
        </p:nvGrpSpPr>
        <p:grpSpPr>
          <a:xfrm>
            <a:off x="1105967" y="3551172"/>
            <a:ext cx="308448" cy="308466"/>
            <a:chOff x="570875" y="4322250"/>
            <a:chExt cx="443300" cy="443325"/>
          </a:xfrm>
        </p:grpSpPr>
        <p:sp>
          <p:nvSpPr>
            <p:cNvPr id="465" name="Shape 465"/>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Shape 466"/>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8" name="Shape 468"/>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9" name="Shape 469"/>
          <p:cNvSpPr/>
          <p:nvPr/>
        </p:nvSpPr>
        <p:spPr>
          <a:xfrm>
            <a:off x="1562328" y="3611412"/>
            <a:ext cx="333949" cy="188649"/>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70" name="Shape 470"/>
          <p:cNvGrpSpPr/>
          <p:nvPr/>
        </p:nvGrpSpPr>
        <p:grpSpPr>
          <a:xfrm>
            <a:off x="2086071" y="3528246"/>
            <a:ext cx="224326" cy="354319"/>
            <a:chOff x="1979475" y="4289300"/>
            <a:chExt cx="322400" cy="509225"/>
          </a:xfrm>
        </p:grpSpPr>
        <p:sp>
          <p:nvSpPr>
            <p:cNvPr id="471" name="Shape 471"/>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2" name="Shape 472"/>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Shape 473"/>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4" name="Shape 474"/>
          <p:cNvGrpSpPr/>
          <p:nvPr/>
        </p:nvGrpSpPr>
        <p:grpSpPr>
          <a:xfrm>
            <a:off x="2535123" y="3532908"/>
            <a:ext cx="264682" cy="344995"/>
            <a:chOff x="2624850" y="4296000"/>
            <a:chExt cx="380400" cy="495825"/>
          </a:xfrm>
        </p:grpSpPr>
        <p:sp>
          <p:nvSpPr>
            <p:cNvPr id="475" name="Shape 475"/>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7" name="Shape 477"/>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8" name="Shape 478"/>
          <p:cNvSpPr/>
          <p:nvPr/>
        </p:nvSpPr>
        <p:spPr>
          <a:xfrm>
            <a:off x="3464114" y="3564249"/>
            <a:ext cx="282947" cy="282964"/>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9" name="Shape 479"/>
          <p:cNvSpPr/>
          <p:nvPr/>
        </p:nvSpPr>
        <p:spPr>
          <a:xfrm>
            <a:off x="2995044" y="3582099"/>
            <a:ext cx="282947" cy="247270"/>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p:nvPr/>
        </p:nvSpPr>
        <p:spPr>
          <a:xfrm>
            <a:off x="3931898" y="3562980"/>
            <a:ext cx="285522" cy="285504"/>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81" name="Shape 481"/>
          <p:cNvGrpSpPr/>
          <p:nvPr/>
        </p:nvGrpSpPr>
        <p:grpSpPr>
          <a:xfrm>
            <a:off x="4379776" y="3566897"/>
            <a:ext cx="327130" cy="277015"/>
            <a:chOff x="5275975" y="4344850"/>
            <a:chExt cx="470150" cy="398125"/>
          </a:xfrm>
        </p:grpSpPr>
        <p:sp>
          <p:nvSpPr>
            <p:cNvPr id="482" name="Shape 482"/>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3" name="Shape 483"/>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Shape 484"/>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85" name="Shape 485"/>
          <p:cNvSpPr/>
          <p:nvPr/>
        </p:nvSpPr>
        <p:spPr>
          <a:xfrm>
            <a:off x="4865794" y="3558735"/>
            <a:ext cx="294010" cy="293993"/>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86" name="Shape 486"/>
          <p:cNvGrpSpPr/>
          <p:nvPr/>
        </p:nvGrpSpPr>
        <p:grpSpPr>
          <a:xfrm>
            <a:off x="5330552" y="3544388"/>
            <a:ext cx="301664" cy="322034"/>
            <a:chOff x="6642425" y="4312500"/>
            <a:chExt cx="433550" cy="462825"/>
          </a:xfrm>
        </p:grpSpPr>
        <p:sp>
          <p:nvSpPr>
            <p:cNvPr id="487" name="Shape 487"/>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8" name="Shape 488"/>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9" name="Shape 489"/>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90" name="Shape 490"/>
          <p:cNvSpPr/>
          <p:nvPr/>
        </p:nvSpPr>
        <p:spPr>
          <a:xfrm>
            <a:off x="1066501" y="4060513"/>
            <a:ext cx="387456" cy="228588"/>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91" name="Shape 491"/>
          <p:cNvGrpSpPr/>
          <p:nvPr/>
        </p:nvGrpSpPr>
        <p:grpSpPr>
          <a:xfrm>
            <a:off x="1574554" y="4022333"/>
            <a:ext cx="309300" cy="304204"/>
            <a:chOff x="1244325" y="4999400"/>
            <a:chExt cx="444525" cy="437200"/>
          </a:xfrm>
        </p:grpSpPr>
        <p:sp>
          <p:nvSpPr>
            <p:cNvPr id="492" name="Shape 492"/>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Shape 493"/>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6" name="Shape 496"/>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7" name="Shape 497"/>
          <p:cNvGrpSpPr/>
          <p:nvPr/>
        </p:nvGrpSpPr>
        <p:grpSpPr>
          <a:xfrm>
            <a:off x="2071198" y="4012557"/>
            <a:ext cx="254071" cy="323738"/>
            <a:chOff x="1958100" y="4985350"/>
            <a:chExt cx="365150" cy="465275"/>
          </a:xfrm>
        </p:grpSpPr>
        <p:sp>
          <p:nvSpPr>
            <p:cNvPr id="498" name="Shape 498"/>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9" name="Shape 499"/>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0" name="Shape 500"/>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1" name="Shape 501"/>
          <p:cNvGrpSpPr/>
          <p:nvPr/>
        </p:nvGrpSpPr>
        <p:grpSpPr>
          <a:xfrm>
            <a:off x="2521520" y="4024873"/>
            <a:ext cx="291471" cy="299525"/>
            <a:chOff x="2605300" y="5003050"/>
            <a:chExt cx="418900" cy="430475"/>
          </a:xfrm>
        </p:grpSpPr>
        <p:sp>
          <p:nvSpPr>
            <p:cNvPr id="502" name="Shape 502"/>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3" name="Shape 503"/>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Shape 504"/>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5" name="Shape 505"/>
          <p:cNvGrpSpPr/>
          <p:nvPr/>
        </p:nvGrpSpPr>
        <p:grpSpPr>
          <a:xfrm>
            <a:off x="2962083" y="4031257"/>
            <a:ext cx="348387" cy="286356"/>
            <a:chOff x="3238475" y="5012225"/>
            <a:chExt cx="500700" cy="411550"/>
          </a:xfrm>
        </p:grpSpPr>
        <p:sp>
          <p:nvSpPr>
            <p:cNvPr id="506" name="Shape 506"/>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8" name="Shape 508"/>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9" name="Shape 509"/>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0" name="Shape 510"/>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1" name="Shape 511"/>
          <p:cNvGrpSpPr/>
          <p:nvPr/>
        </p:nvGrpSpPr>
        <p:grpSpPr>
          <a:xfrm>
            <a:off x="3883131" y="4000659"/>
            <a:ext cx="382377" cy="347535"/>
            <a:chOff x="4562200" y="4968250"/>
            <a:chExt cx="549550" cy="499475"/>
          </a:xfrm>
        </p:grpSpPr>
        <p:sp>
          <p:nvSpPr>
            <p:cNvPr id="512" name="Shape 512"/>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3" name="Shape 513"/>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4" name="Shape 514"/>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Shape 516"/>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7" name="Shape 517"/>
          <p:cNvGrpSpPr/>
          <p:nvPr/>
        </p:nvGrpSpPr>
        <p:grpSpPr>
          <a:xfrm>
            <a:off x="3472748" y="4020211"/>
            <a:ext cx="265100" cy="308013"/>
            <a:chOff x="3972400" y="4996350"/>
            <a:chExt cx="381000" cy="442675"/>
          </a:xfrm>
        </p:grpSpPr>
        <p:sp>
          <p:nvSpPr>
            <p:cNvPr id="518" name="Shape 518"/>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9" name="Shape 519"/>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0" name="Shape 520"/>
          <p:cNvGrpSpPr/>
          <p:nvPr/>
        </p:nvGrpSpPr>
        <p:grpSpPr>
          <a:xfrm>
            <a:off x="4355562" y="3994293"/>
            <a:ext cx="375575" cy="360268"/>
            <a:chOff x="5241175" y="4959100"/>
            <a:chExt cx="539775" cy="517775"/>
          </a:xfrm>
        </p:grpSpPr>
        <p:sp>
          <p:nvSpPr>
            <p:cNvPr id="521" name="Shape 521"/>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2" name="Shape 522"/>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3" name="Shape 523"/>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5" name="Shape 525"/>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6" name="Shape 526"/>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7" name="Shape 527"/>
          <p:cNvSpPr/>
          <p:nvPr/>
        </p:nvSpPr>
        <p:spPr>
          <a:xfrm>
            <a:off x="4847527" y="4083459"/>
            <a:ext cx="330540" cy="182700"/>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28" name="Shape 528"/>
          <p:cNvGrpSpPr/>
          <p:nvPr/>
        </p:nvGrpSpPr>
        <p:grpSpPr>
          <a:xfrm>
            <a:off x="5360297" y="4047817"/>
            <a:ext cx="240903" cy="277015"/>
            <a:chOff x="6685175" y="5036025"/>
            <a:chExt cx="346225" cy="398125"/>
          </a:xfrm>
        </p:grpSpPr>
        <p:sp>
          <p:nvSpPr>
            <p:cNvPr id="529" name="Shape 529"/>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1" name="Shape 531"/>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2" name="Shape 532"/>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3" name="Shape 533"/>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4" name="Shape 534"/>
          <p:cNvGrpSpPr/>
          <p:nvPr/>
        </p:nvGrpSpPr>
        <p:grpSpPr>
          <a:xfrm>
            <a:off x="5978618" y="2258599"/>
            <a:ext cx="432570" cy="421334"/>
            <a:chOff x="5926225" y="921350"/>
            <a:chExt cx="517800" cy="504350"/>
          </a:xfrm>
        </p:grpSpPr>
        <p:sp>
          <p:nvSpPr>
            <p:cNvPr id="535" name="Shape 535"/>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1C232"/>
                </a:solidFill>
              </a:endParaRPr>
            </a:p>
          </p:txBody>
        </p:sp>
        <p:sp>
          <p:nvSpPr>
            <p:cNvPr id="536" name="Shape 536"/>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1C232"/>
                </a:solidFill>
              </a:endParaRPr>
            </a:p>
          </p:txBody>
        </p:sp>
      </p:grpSp>
      <p:sp>
        <p:nvSpPr>
          <p:cNvPr id="537" name="Shape 537"/>
          <p:cNvSpPr/>
          <p:nvPr/>
        </p:nvSpPr>
        <p:spPr>
          <a:xfrm>
            <a:off x="6172538" y="2494656"/>
            <a:ext cx="400950" cy="226498"/>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C0CAF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38" name="Shape 538"/>
          <p:cNvGrpSpPr/>
          <p:nvPr/>
        </p:nvGrpSpPr>
        <p:grpSpPr>
          <a:xfrm>
            <a:off x="6863605" y="2237979"/>
            <a:ext cx="432570" cy="421334"/>
            <a:chOff x="5926225" y="921350"/>
            <a:chExt cx="517800" cy="504350"/>
          </a:xfrm>
        </p:grpSpPr>
        <p:sp>
          <p:nvSpPr>
            <p:cNvPr id="539" name="Shape 539"/>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w="9525" cap="flat" cmpd="sng">
              <a:solidFill>
                <a:srgbClr val="FF9900"/>
              </a:solidFill>
              <a:prstDash val="solid"/>
              <a:bevel/>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w="9525" cap="flat" cmpd="sng">
              <a:solidFill>
                <a:srgbClr val="FF9900"/>
              </a:solidFill>
              <a:prstDash val="solid"/>
              <a:bevel/>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41" name="Shape 541"/>
          <p:cNvSpPr/>
          <p:nvPr/>
        </p:nvSpPr>
        <p:spPr>
          <a:xfrm>
            <a:off x="7057526" y="2474036"/>
            <a:ext cx="400950" cy="226498"/>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38100" cap="flat" cmpd="sng">
            <a:solidFill>
              <a:srgbClr val="C0CAFC"/>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42" name="Shape 542"/>
          <p:cNvGrpSpPr/>
          <p:nvPr/>
        </p:nvGrpSpPr>
        <p:grpSpPr>
          <a:xfrm>
            <a:off x="5978885" y="2987021"/>
            <a:ext cx="1075937" cy="1047989"/>
            <a:chOff x="5926225" y="921350"/>
            <a:chExt cx="517800" cy="504350"/>
          </a:xfrm>
        </p:grpSpPr>
        <p:sp>
          <p:nvSpPr>
            <p:cNvPr id="543" name="Shape 543"/>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FF"/>
            </a:solidFill>
            <a:ln w="28575" cap="flat" cmpd="sng">
              <a:solidFill>
                <a:schemeClr val="dk1"/>
              </a:solidFill>
              <a:prstDash val="solid"/>
              <a:bevel/>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Shape 544"/>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FF"/>
            </a:solidFill>
            <a:ln w="28575" cap="flat" cmpd="sng">
              <a:solidFill>
                <a:schemeClr val="dk1"/>
              </a:solidFill>
              <a:prstDash val="solid"/>
              <a:bevel/>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45" name="Shape 545"/>
          <p:cNvSpPr/>
          <p:nvPr/>
        </p:nvSpPr>
        <p:spPr>
          <a:xfrm>
            <a:off x="6461198" y="3574118"/>
            <a:ext cx="997288" cy="563371"/>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rgbClr val="000000"/>
            </a:solidFill>
            <a:prstDash val="dot"/>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6" name="Shape 546"/>
          <p:cNvSpPr txBox="1"/>
          <p:nvPr/>
        </p:nvSpPr>
        <p:spPr>
          <a:xfrm>
            <a:off x="5867575" y="693075"/>
            <a:ext cx="2579100" cy="134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900" b="1">
                <a:solidFill>
                  <a:schemeClr val="dk1"/>
                </a:solidFill>
                <a:latin typeface="Raleway"/>
                <a:ea typeface="Raleway"/>
                <a:cs typeface="Raleway"/>
                <a:sym typeface="Raleway"/>
              </a:rPr>
              <a:t>SlidesCarnival icons are editable shapes</a:t>
            </a:r>
            <a:r>
              <a:rPr lang="en" sz="900">
                <a:solidFill>
                  <a:schemeClr val="dk1"/>
                </a:solidFill>
                <a:latin typeface="Raleway"/>
                <a:ea typeface="Raleway"/>
                <a:cs typeface="Raleway"/>
                <a:sym typeface="Raleway"/>
              </a:rPr>
              <a:t>. </a:t>
            </a:r>
            <a:endParaRPr sz="900">
              <a:solidFill>
                <a:schemeClr val="dk1"/>
              </a:solidFill>
              <a:latin typeface="Raleway"/>
              <a:ea typeface="Raleway"/>
              <a:cs typeface="Raleway"/>
              <a:sym typeface="Raleway"/>
            </a:endParaRPr>
          </a:p>
          <a:p>
            <a:pPr marL="0" lvl="0" indent="0" rtl="0">
              <a:spcBef>
                <a:spcPts val="0"/>
              </a:spcBef>
              <a:spcAft>
                <a:spcPts val="0"/>
              </a:spcAft>
              <a:buClr>
                <a:schemeClr val="dk1"/>
              </a:buClr>
              <a:buSzPts val="1100"/>
              <a:buFont typeface="Arial"/>
              <a:buNone/>
            </a:pPr>
            <a:endParaRPr sz="900">
              <a:solidFill>
                <a:schemeClr val="dk1"/>
              </a:solidFill>
              <a:latin typeface="Raleway"/>
              <a:ea typeface="Raleway"/>
              <a:cs typeface="Raleway"/>
              <a:sym typeface="Raleway"/>
            </a:endParaRPr>
          </a:p>
          <a:p>
            <a:pPr marL="0" lvl="0" indent="0" rtl="0">
              <a:spcBef>
                <a:spcPts val="0"/>
              </a:spcBef>
              <a:spcAft>
                <a:spcPts val="0"/>
              </a:spcAft>
              <a:buClr>
                <a:schemeClr val="dk1"/>
              </a:buClr>
              <a:buSzPts val="1100"/>
              <a:buFont typeface="Arial"/>
              <a:buNone/>
            </a:pPr>
            <a:r>
              <a:rPr lang="en" sz="900">
                <a:solidFill>
                  <a:schemeClr val="dk1"/>
                </a:solidFill>
                <a:latin typeface="Raleway"/>
                <a:ea typeface="Raleway"/>
                <a:cs typeface="Raleway"/>
                <a:sym typeface="Raleway"/>
              </a:rPr>
              <a:t>This means that you can:</a:t>
            </a:r>
            <a:endParaRPr sz="900">
              <a:solidFill>
                <a:schemeClr val="dk1"/>
              </a:solidFill>
              <a:latin typeface="Raleway"/>
              <a:ea typeface="Raleway"/>
              <a:cs typeface="Raleway"/>
              <a:sym typeface="Raleway"/>
            </a:endParaRPr>
          </a:p>
          <a:p>
            <a:pPr marL="457200" lvl="0" indent="-285750" rtl="0">
              <a:spcBef>
                <a:spcPts val="0"/>
              </a:spcBef>
              <a:spcAft>
                <a:spcPts val="0"/>
              </a:spcAft>
              <a:buClr>
                <a:schemeClr val="dk1"/>
              </a:buClr>
              <a:buSzPts val="900"/>
              <a:buFont typeface="Raleway"/>
              <a:buChar char="●"/>
            </a:pPr>
            <a:r>
              <a:rPr lang="en" sz="900">
                <a:solidFill>
                  <a:schemeClr val="dk1"/>
                </a:solidFill>
                <a:latin typeface="Raleway"/>
                <a:ea typeface="Raleway"/>
                <a:cs typeface="Raleway"/>
                <a:sym typeface="Raleway"/>
              </a:rPr>
              <a:t>Resize them without losing quality.</a:t>
            </a:r>
            <a:endParaRPr sz="900">
              <a:solidFill>
                <a:schemeClr val="dk1"/>
              </a:solidFill>
              <a:latin typeface="Raleway"/>
              <a:ea typeface="Raleway"/>
              <a:cs typeface="Raleway"/>
              <a:sym typeface="Raleway"/>
            </a:endParaRPr>
          </a:p>
          <a:p>
            <a:pPr marL="457200" lvl="0" indent="-285750" rtl="0">
              <a:spcBef>
                <a:spcPts val="0"/>
              </a:spcBef>
              <a:spcAft>
                <a:spcPts val="0"/>
              </a:spcAft>
              <a:buClr>
                <a:schemeClr val="dk1"/>
              </a:buClr>
              <a:buSzPts val="900"/>
              <a:buFont typeface="Raleway"/>
              <a:buChar char="●"/>
            </a:pPr>
            <a:r>
              <a:rPr lang="en" sz="900">
                <a:solidFill>
                  <a:schemeClr val="dk1"/>
                </a:solidFill>
                <a:latin typeface="Raleway"/>
                <a:ea typeface="Raleway"/>
                <a:cs typeface="Raleway"/>
                <a:sym typeface="Raleway"/>
              </a:rPr>
              <a:t>Change fill color and opacity.</a:t>
            </a:r>
            <a:endParaRPr sz="900">
              <a:solidFill>
                <a:schemeClr val="dk1"/>
              </a:solidFill>
              <a:latin typeface="Raleway"/>
              <a:ea typeface="Raleway"/>
              <a:cs typeface="Raleway"/>
              <a:sym typeface="Raleway"/>
            </a:endParaRPr>
          </a:p>
          <a:p>
            <a:pPr marL="457200" lvl="0" indent="-285750" rtl="0">
              <a:spcBef>
                <a:spcPts val="0"/>
              </a:spcBef>
              <a:spcAft>
                <a:spcPts val="0"/>
              </a:spcAft>
              <a:buClr>
                <a:schemeClr val="dk1"/>
              </a:buClr>
              <a:buSzPts val="900"/>
              <a:buFont typeface="Raleway"/>
              <a:buChar char="●"/>
            </a:pPr>
            <a:r>
              <a:rPr lang="en" sz="900">
                <a:solidFill>
                  <a:schemeClr val="dk1"/>
                </a:solidFill>
                <a:latin typeface="Raleway"/>
                <a:ea typeface="Raleway"/>
                <a:cs typeface="Raleway"/>
                <a:sym typeface="Raleway"/>
              </a:rPr>
              <a:t>Change line color, width and style</a:t>
            </a:r>
            <a:r>
              <a:rPr lang="en" sz="900">
                <a:latin typeface="Raleway"/>
                <a:ea typeface="Raleway"/>
                <a:cs typeface="Raleway"/>
                <a:sym typeface="Raleway"/>
              </a:rPr>
              <a:t>.</a:t>
            </a:r>
            <a:endParaRPr sz="900">
              <a:latin typeface="Raleway"/>
              <a:ea typeface="Raleway"/>
              <a:cs typeface="Raleway"/>
              <a:sym typeface="Raleway"/>
            </a:endParaRPr>
          </a:p>
          <a:p>
            <a:pPr marL="0" lvl="0" indent="0" rtl="0">
              <a:spcBef>
                <a:spcPts val="0"/>
              </a:spcBef>
              <a:spcAft>
                <a:spcPts val="0"/>
              </a:spcAft>
              <a:buNone/>
            </a:pPr>
            <a:endParaRPr sz="900">
              <a:latin typeface="Raleway"/>
              <a:ea typeface="Raleway"/>
              <a:cs typeface="Raleway"/>
              <a:sym typeface="Raleway"/>
            </a:endParaRPr>
          </a:p>
          <a:p>
            <a:pPr marL="0" lvl="0" indent="0" rtl="0">
              <a:spcBef>
                <a:spcPts val="0"/>
              </a:spcBef>
              <a:spcAft>
                <a:spcPts val="0"/>
              </a:spcAft>
              <a:buNone/>
            </a:pPr>
            <a:r>
              <a:rPr lang="en" sz="900">
                <a:latin typeface="Raleway"/>
                <a:ea typeface="Raleway"/>
                <a:cs typeface="Raleway"/>
                <a:sym typeface="Raleway"/>
              </a:rPr>
              <a:t>Isn’t that nice? :)</a:t>
            </a:r>
            <a:endParaRPr sz="900">
              <a:latin typeface="Raleway"/>
              <a:ea typeface="Raleway"/>
              <a:cs typeface="Raleway"/>
              <a:sym typeface="Raleway"/>
            </a:endParaRPr>
          </a:p>
          <a:p>
            <a:pPr marL="0" lvl="0" indent="0" rtl="0">
              <a:spcBef>
                <a:spcPts val="0"/>
              </a:spcBef>
              <a:spcAft>
                <a:spcPts val="0"/>
              </a:spcAft>
              <a:buNone/>
            </a:pPr>
            <a:endParaRPr sz="900">
              <a:latin typeface="Raleway"/>
              <a:ea typeface="Raleway"/>
              <a:cs typeface="Raleway"/>
              <a:sym typeface="Raleway"/>
            </a:endParaRPr>
          </a:p>
          <a:p>
            <a:pPr marL="0" lvl="0" indent="0" rtl="0">
              <a:spcBef>
                <a:spcPts val="0"/>
              </a:spcBef>
              <a:spcAft>
                <a:spcPts val="0"/>
              </a:spcAft>
              <a:buNone/>
            </a:pPr>
            <a:r>
              <a:rPr lang="en" sz="900">
                <a:latin typeface="Raleway"/>
                <a:ea typeface="Raleway"/>
                <a:cs typeface="Raleway"/>
                <a:sym typeface="Raleway"/>
              </a:rPr>
              <a:t>Examples:</a:t>
            </a:r>
            <a:endParaRPr sz="900">
              <a:latin typeface="Raleway"/>
              <a:ea typeface="Raleway"/>
              <a:cs typeface="Raleway"/>
              <a:sym typeface="Raleway"/>
            </a:endParaRPr>
          </a:p>
          <a:p>
            <a:pPr marL="0" lvl="0" indent="0" rtl="0">
              <a:spcBef>
                <a:spcPts val="0"/>
              </a:spcBef>
              <a:spcAft>
                <a:spcPts val="0"/>
              </a:spcAft>
              <a:buClr>
                <a:schemeClr val="dk1"/>
              </a:buClr>
              <a:buSzPts val="1100"/>
              <a:buFont typeface="Arial"/>
              <a:buNone/>
            </a:pPr>
            <a:endParaRPr sz="900">
              <a:latin typeface="Raleway"/>
              <a:ea typeface="Raleway"/>
              <a:cs typeface="Raleway"/>
              <a:sym typeface="Raleway"/>
            </a:endParaRPr>
          </a:p>
          <a:p>
            <a:pPr marL="0" lvl="0" indent="0" rtl="0">
              <a:spcBef>
                <a:spcPts val="0"/>
              </a:spcBef>
              <a:spcAft>
                <a:spcPts val="0"/>
              </a:spcAft>
              <a:buNone/>
            </a:pPr>
            <a:endParaRPr sz="900">
              <a:latin typeface="Raleway"/>
              <a:ea typeface="Raleway"/>
              <a:cs typeface="Raleway"/>
              <a:sym typeface="Raleway"/>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047" y="3938110"/>
            <a:ext cx="582966" cy="548266"/>
          </a:xfrm>
          <a:prstGeom prst="rect">
            <a:avLst/>
          </a:prstGeom>
        </p:spPr>
      </p:pic>
      <p:pic>
        <p:nvPicPr>
          <p:cNvPr id="3" name="Resim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14590" y="3620440"/>
            <a:ext cx="952501" cy="9525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5CFE75D-5CA6-45DA-B60C-4A81441395DB}"/>
              </a:ext>
            </a:extLst>
          </p:cNvPr>
          <p:cNvSpPr>
            <a:spLocks noGrp="1"/>
          </p:cNvSpPr>
          <p:nvPr>
            <p:ph type="title"/>
          </p:nvPr>
        </p:nvSpPr>
        <p:spPr/>
        <p:txBody>
          <a:bodyPr/>
          <a:lstStyle/>
          <a:p>
            <a:r>
              <a:rPr lang="en-US" altLang="tr-TR"/>
              <a:t>Motivation</a:t>
            </a:r>
          </a:p>
        </p:txBody>
      </p:sp>
      <p:sp>
        <p:nvSpPr>
          <p:cNvPr id="43011" name="Content Placeholder 2">
            <a:extLst>
              <a:ext uri="{FF2B5EF4-FFF2-40B4-BE49-F238E27FC236}">
                <a16:creationId xmlns:a16="http://schemas.microsoft.com/office/drawing/2014/main" id="{B1563189-28FB-47C6-9E3C-C07FC86A631D}"/>
              </a:ext>
            </a:extLst>
          </p:cNvPr>
          <p:cNvSpPr>
            <a:spLocks noGrp="1"/>
          </p:cNvSpPr>
          <p:nvPr>
            <p:ph idx="1"/>
          </p:nvPr>
        </p:nvSpPr>
        <p:spPr/>
        <p:txBody>
          <a:bodyPr/>
          <a:lstStyle/>
          <a:p>
            <a:r>
              <a:rPr lang="en-US" altLang="tr-TR" i="1" dirty="0"/>
              <a:t>Motivation</a:t>
            </a:r>
            <a:endParaRPr lang="en-US" altLang="tr-TR" dirty="0"/>
          </a:p>
        </p:txBody>
      </p:sp>
      <p:pic>
        <p:nvPicPr>
          <p:cNvPr id="43012" name="Picture 3">
            <a:extLst>
              <a:ext uri="{FF2B5EF4-FFF2-40B4-BE49-F238E27FC236}">
                <a16:creationId xmlns:a16="http://schemas.microsoft.com/office/drawing/2014/main" id="{B228BC42-7EA6-4B23-B5DF-E21EAD2C3F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245745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76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09966FF-EFE5-47DD-A39F-82976DD9E449}"/>
              </a:ext>
            </a:extLst>
          </p:cNvPr>
          <p:cNvSpPr>
            <a:spLocks noGrp="1"/>
          </p:cNvSpPr>
          <p:nvPr>
            <p:ph type="title"/>
          </p:nvPr>
        </p:nvSpPr>
        <p:spPr/>
        <p:txBody>
          <a:bodyPr/>
          <a:lstStyle/>
          <a:p>
            <a:r>
              <a:rPr lang="en-US" altLang="tr-TR"/>
              <a:t>Motivation</a:t>
            </a:r>
          </a:p>
        </p:txBody>
      </p:sp>
      <p:sp>
        <p:nvSpPr>
          <p:cNvPr id="44035" name="Content Placeholder 2">
            <a:extLst>
              <a:ext uri="{FF2B5EF4-FFF2-40B4-BE49-F238E27FC236}">
                <a16:creationId xmlns:a16="http://schemas.microsoft.com/office/drawing/2014/main" id="{1A7C1CD5-F422-4FED-9712-1AACFB526769}"/>
              </a:ext>
            </a:extLst>
          </p:cNvPr>
          <p:cNvSpPr>
            <a:spLocks noGrp="1"/>
          </p:cNvSpPr>
          <p:nvPr>
            <p:ph idx="1"/>
          </p:nvPr>
        </p:nvSpPr>
        <p:spPr/>
        <p:txBody>
          <a:bodyPr/>
          <a:lstStyle/>
          <a:p>
            <a:r>
              <a:rPr lang="en-US" altLang="tr-TR"/>
              <a:t>Psychologists see motivation as being an important part of human nature:</a:t>
            </a:r>
          </a:p>
          <a:p>
            <a:pPr lvl="2"/>
            <a:r>
              <a:rPr lang="en-US" altLang="tr-TR"/>
              <a:t>Motivation connects observable behavior to internal states</a:t>
            </a:r>
          </a:p>
          <a:p>
            <a:pPr lvl="2"/>
            <a:r>
              <a:rPr lang="en-US" altLang="tr-TR"/>
              <a:t>Motivation accounts for variability in behavior</a:t>
            </a:r>
          </a:p>
          <a:p>
            <a:pPr lvl="2"/>
            <a:r>
              <a:rPr lang="en-US" altLang="tr-TR"/>
              <a:t>Motivation creates perseverance despite adversity</a:t>
            </a:r>
          </a:p>
          <a:p>
            <a:pPr lvl="2"/>
            <a:r>
              <a:rPr lang="en-US" altLang="tr-TR"/>
              <a:t>Motives relate biology to behavior</a:t>
            </a:r>
          </a:p>
        </p:txBody>
      </p:sp>
    </p:spTree>
    <p:extLst>
      <p:ext uri="{BB962C8B-B14F-4D97-AF65-F5344CB8AC3E}">
        <p14:creationId xmlns:p14="http://schemas.microsoft.com/office/powerpoint/2010/main" val="84986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152A992-718A-499E-8EA2-BD72C38D51E9}"/>
              </a:ext>
            </a:extLst>
          </p:cNvPr>
          <p:cNvSpPr>
            <a:spLocks noGrp="1"/>
          </p:cNvSpPr>
          <p:nvPr>
            <p:ph type="title"/>
          </p:nvPr>
        </p:nvSpPr>
        <p:spPr/>
        <p:txBody>
          <a:bodyPr/>
          <a:lstStyle/>
          <a:p>
            <a:r>
              <a:rPr lang="en-US" altLang="tr-TR"/>
              <a:t>Types of Motivation</a:t>
            </a:r>
          </a:p>
        </p:txBody>
      </p:sp>
      <p:sp>
        <p:nvSpPr>
          <p:cNvPr id="45059" name="Content Placeholder 2">
            <a:extLst>
              <a:ext uri="{FF2B5EF4-FFF2-40B4-BE49-F238E27FC236}">
                <a16:creationId xmlns:a16="http://schemas.microsoft.com/office/drawing/2014/main" id="{817B69D7-5CAF-4CA5-97C5-9BCA8777DF5D}"/>
              </a:ext>
            </a:extLst>
          </p:cNvPr>
          <p:cNvSpPr>
            <a:spLocks noGrp="1"/>
          </p:cNvSpPr>
          <p:nvPr>
            <p:ph idx="1"/>
          </p:nvPr>
        </p:nvSpPr>
        <p:spPr/>
        <p:txBody>
          <a:bodyPr/>
          <a:lstStyle/>
          <a:p>
            <a:r>
              <a:rPr lang="en-US" altLang="tr-TR" b="1" i="1"/>
              <a:t>Drive: </a:t>
            </a:r>
            <a:r>
              <a:rPr lang="en-US" altLang="tr-TR"/>
              <a:t>Biologically instigated motivation. A state of tension is created, which humans will seek to correct.</a:t>
            </a:r>
          </a:p>
          <a:p>
            <a:pPr lvl="2"/>
            <a:r>
              <a:rPr lang="en-US" altLang="tr-TR"/>
              <a:t>Drinking water</a:t>
            </a:r>
          </a:p>
          <a:p>
            <a:r>
              <a:rPr lang="en-US" altLang="tr-TR" b="1" i="1"/>
              <a:t>Motive: </a:t>
            </a:r>
            <a:r>
              <a:rPr lang="en-US" altLang="tr-TR"/>
              <a:t>Motivational process that is learned.</a:t>
            </a:r>
          </a:p>
          <a:p>
            <a:pPr lvl="2"/>
            <a:r>
              <a:rPr lang="en-US" altLang="tr-TR"/>
              <a:t>Achievement</a:t>
            </a:r>
          </a:p>
          <a:p>
            <a:endParaRPr lang="en-US" altLang="tr-TR"/>
          </a:p>
          <a:p>
            <a:pPr lvl="1"/>
            <a:r>
              <a:rPr lang="en-US" altLang="tr-TR"/>
              <a:t>While some motivated behaviors clearly fall into one of these two categories, many have roots in both biology and cognition/learning.</a:t>
            </a:r>
          </a:p>
          <a:p>
            <a:pPr lvl="2">
              <a:buFont typeface="Wingdings 2" panose="05020102010507070707" pitchFamily="18" charset="2"/>
              <a:buNone/>
            </a:pPr>
            <a:endParaRPr lang="en-US" altLang="tr-TR"/>
          </a:p>
          <a:p>
            <a:endParaRPr lang="en-US" altLang="tr-TR"/>
          </a:p>
        </p:txBody>
      </p:sp>
    </p:spTree>
    <p:extLst>
      <p:ext uri="{BB962C8B-B14F-4D97-AF65-F5344CB8AC3E}">
        <p14:creationId xmlns:p14="http://schemas.microsoft.com/office/powerpoint/2010/main" val="334399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39421DA-A04B-4875-A9ED-2E4A393656F7}"/>
              </a:ext>
            </a:extLst>
          </p:cNvPr>
          <p:cNvSpPr>
            <a:spLocks noGrp="1" noChangeArrowheads="1"/>
          </p:cNvSpPr>
          <p:nvPr>
            <p:ph type="title"/>
          </p:nvPr>
        </p:nvSpPr>
        <p:spPr/>
        <p:txBody>
          <a:bodyPr/>
          <a:lstStyle/>
          <a:p>
            <a:r>
              <a:rPr lang="en-US" altLang="tr-TR"/>
              <a:t>Extrinsic vs. Intrinsic Motivation</a:t>
            </a:r>
          </a:p>
        </p:txBody>
      </p:sp>
      <p:sp>
        <p:nvSpPr>
          <p:cNvPr id="46083" name="Rectangle 3">
            <a:extLst>
              <a:ext uri="{FF2B5EF4-FFF2-40B4-BE49-F238E27FC236}">
                <a16:creationId xmlns:a16="http://schemas.microsoft.com/office/drawing/2014/main" id="{AB0756EA-D549-4070-B0E1-5CC32B4861F1}"/>
              </a:ext>
            </a:extLst>
          </p:cNvPr>
          <p:cNvSpPr>
            <a:spLocks noGrp="1" noChangeArrowheads="1"/>
          </p:cNvSpPr>
          <p:nvPr>
            <p:ph type="body" idx="1"/>
          </p:nvPr>
        </p:nvSpPr>
        <p:spPr/>
        <p:txBody>
          <a:bodyPr/>
          <a:lstStyle/>
          <a:p>
            <a:pPr>
              <a:lnSpc>
                <a:spcPct val="90000"/>
              </a:lnSpc>
            </a:pPr>
            <a:r>
              <a:rPr lang="en-US" altLang="tr-TR" sz="2100" b="1">
                <a:cs typeface="Times New Roman" panose="02020603050405020304" pitchFamily="18" charset="0"/>
              </a:rPr>
              <a:t>Extrinsic Motivation:</a:t>
            </a:r>
            <a:r>
              <a:rPr lang="en-US" altLang="tr-TR" sz="2100">
                <a:cs typeface="Times New Roman" panose="02020603050405020304" pitchFamily="18" charset="0"/>
              </a:rPr>
              <a:t> A desire to perform a behavior because of promised reward or threats of punishments.</a:t>
            </a:r>
          </a:p>
          <a:p>
            <a:pPr>
              <a:lnSpc>
                <a:spcPct val="90000"/>
              </a:lnSpc>
              <a:buFontTx/>
              <a:buNone/>
            </a:pPr>
            <a:r>
              <a:rPr lang="en-US" altLang="tr-TR" sz="2100">
                <a:cs typeface="Times New Roman" panose="02020603050405020304" pitchFamily="18" charset="0"/>
              </a:rPr>
              <a:t> </a:t>
            </a:r>
          </a:p>
          <a:p>
            <a:pPr>
              <a:lnSpc>
                <a:spcPct val="90000"/>
              </a:lnSpc>
            </a:pPr>
            <a:r>
              <a:rPr lang="en-US" altLang="tr-TR" sz="2100" b="1">
                <a:cs typeface="Times New Roman" panose="02020603050405020304" pitchFamily="18" charset="0"/>
              </a:rPr>
              <a:t>Intrinsic Motivation: </a:t>
            </a:r>
            <a:r>
              <a:rPr lang="en-US" altLang="tr-TR" sz="2100">
                <a:cs typeface="Times New Roman" panose="02020603050405020304" pitchFamily="18" charset="0"/>
              </a:rPr>
              <a:t>A desire to perform a behavior for its own sake and to be effective.</a:t>
            </a:r>
            <a:r>
              <a:rPr lang="en-US" altLang="tr-TR" sz="2100"/>
              <a:t> </a:t>
            </a:r>
          </a:p>
          <a:p>
            <a:pPr>
              <a:lnSpc>
                <a:spcPct val="90000"/>
              </a:lnSpc>
            </a:pPr>
            <a:endParaRPr lang="en-US" altLang="tr-TR" sz="2100"/>
          </a:p>
          <a:p>
            <a:pPr lvl="1">
              <a:lnSpc>
                <a:spcPct val="90000"/>
              </a:lnSpc>
            </a:pPr>
            <a:r>
              <a:rPr lang="en-US" altLang="tr-TR"/>
              <a:t>Examples?</a:t>
            </a:r>
          </a:p>
        </p:txBody>
      </p:sp>
    </p:spTree>
    <p:extLst>
      <p:ext uri="{BB962C8B-B14F-4D97-AF65-F5344CB8AC3E}">
        <p14:creationId xmlns:p14="http://schemas.microsoft.com/office/powerpoint/2010/main" val="395700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1A364576-A701-426F-97BC-D455E72BBF5D}"/>
              </a:ext>
            </a:extLst>
          </p:cNvPr>
          <p:cNvSpPr>
            <a:spLocks noGrp="1" noChangeArrowheads="1"/>
          </p:cNvSpPr>
          <p:nvPr>
            <p:ph type="body" idx="1"/>
          </p:nvPr>
        </p:nvSpPr>
        <p:spPr>
          <a:xfrm>
            <a:off x="1600200" y="571500"/>
            <a:ext cx="5772150" cy="4000500"/>
          </a:xfrm>
        </p:spPr>
        <p:txBody>
          <a:bodyPr/>
          <a:lstStyle/>
          <a:p>
            <a:pPr>
              <a:lnSpc>
                <a:spcPct val="90000"/>
              </a:lnSpc>
            </a:pPr>
            <a:r>
              <a:rPr lang="en-US" altLang="tr-TR" sz="1800">
                <a:cs typeface="Times New Roman" panose="02020603050405020304" pitchFamily="18" charset="0"/>
              </a:rPr>
              <a:t>So which type of motivation is better? Which produces more, positive results?</a:t>
            </a:r>
          </a:p>
          <a:p>
            <a:pPr>
              <a:lnSpc>
                <a:spcPct val="90000"/>
              </a:lnSpc>
            </a:pPr>
            <a:endParaRPr lang="en-US" altLang="tr-TR" sz="1800">
              <a:cs typeface="Times New Roman" panose="02020603050405020304" pitchFamily="18" charset="0"/>
            </a:endParaRPr>
          </a:p>
          <a:p>
            <a:pPr>
              <a:lnSpc>
                <a:spcPct val="90000"/>
              </a:lnSpc>
            </a:pPr>
            <a:r>
              <a:rPr lang="en-US" altLang="tr-TR" sz="1800">
                <a:cs typeface="Times New Roman" panose="02020603050405020304" pitchFamily="18" charset="0"/>
              </a:rPr>
              <a:t>Research indicates that intrinsic motivation has an edge over extrinsic motivation in most cases.</a:t>
            </a:r>
          </a:p>
          <a:p>
            <a:pPr>
              <a:lnSpc>
                <a:spcPct val="90000"/>
              </a:lnSpc>
              <a:buFont typeface="Wingdings 2" panose="05020102010507070707" pitchFamily="18" charset="2"/>
              <a:buNone/>
            </a:pPr>
            <a:r>
              <a:rPr lang="en-US" altLang="tr-TR" sz="1800">
                <a:cs typeface="Times New Roman" panose="02020603050405020304" pitchFamily="18" charset="0"/>
              </a:rPr>
              <a:t> </a:t>
            </a:r>
          </a:p>
          <a:p>
            <a:pPr>
              <a:lnSpc>
                <a:spcPct val="90000"/>
              </a:lnSpc>
            </a:pPr>
            <a:r>
              <a:rPr lang="en-US" altLang="tr-TR" sz="1800">
                <a:cs typeface="Times New Roman" panose="02020603050405020304" pitchFamily="18" charset="0"/>
              </a:rPr>
              <a:t>This does not mean that extrinsic motivation isn’t good or does not work. In many cases, the two work together. </a:t>
            </a:r>
          </a:p>
          <a:p>
            <a:pPr>
              <a:lnSpc>
                <a:spcPct val="90000"/>
              </a:lnSpc>
            </a:pPr>
            <a:endParaRPr lang="en-US" altLang="tr-TR" sz="1800">
              <a:cs typeface="Times New Roman" panose="02020603050405020304" pitchFamily="18" charset="0"/>
            </a:endParaRPr>
          </a:p>
          <a:p>
            <a:pPr lvl="1">
              <a:lnSpc>
                <a:spcPct val="90000"/>
              </a:lnSpc>
            </a:pPr>
            <a:r>
              <a:rPr lang="en-US" altLang="tr-TR" sz="1650">
                <a:cs typeface="Times New Roman" panose="02020603050405020304" pitchFamily="18" charset="0"/>
              </a:rPr>
              <a:t>For example, the journalism students who wash cars as a fund raiser all spring and summer to pay for their trip to the national convention in St. Louis in the fall are working to make money….extrinsic motivation. Their desire to go to the convention, however, is intrinsic motivation.</a:t>
            </a:r>
          </a:p>
        </p:txBody>
      </p:sp>
    </p:spTree>
    <p:extLst>
      <p:ext uri="{BB962C8B-B14F-4D97-AF65-F5344CB8AC3E}">
        <p14:creationId xmlns:p14="http://schemas.microsoft.com/office/powerpoint/2010/main" val="346914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2F859A90-47FE-463B-9BA9-AEE1E2D8B03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57700" y="2056210"/>
            <a:ext cx="3257550" cy="308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a:extLst>
              <a:ext uri="{FF2B5EF4-FFF2-40B4-BE49-F238E27FC236}">
                <a16:creationId xmlns:a16="http://schemas.microsoft.com/office/drawing/2014/main" id="{15CF285E-A6F8-4885-97C9-703D03BD79A8}"/>
              </a:ext>
            </a:extLst>
          </p:cNvPr>
          <p:cNvSpPr>
            <a:spLocks noGrp="1" noChangeArrowheads="1"/>
          </p:cNvSpPr>
          <p:nvPr>
            <p:ph type="title"/>
          </p:nvPr>
        </p:nvSpPr>
        <p:spPr>
          <a:xfrm>
            <a:off x="1657350" y="171450"/>
            <a:ext cx="5829300" cy="857250"/>
          </a:xfrm>
        </p:spPr>
        <p:txBody>
          <a:bodyPr/>
          <a:lstStyle/>
          <a:p>
            <a:r>
              <a:rPr lang="en-US" altLang="tr-TR" sz="3000"/>
              <a:t>Problems with Extrinsic Motivation</a:t>
            </a:r>
          </a:p>
        </p:txBody>
      </p:sp>
      <p:sp>
        <p:nvSpPr>
          <p:cNvPr id="48132" name="Rectangle 3">
            <a:extLst>
              <a:ext uri="{FF2B5EF4-FFF2-40B4-BE49-F238E27FC236}">
                <a16:creationId xmlns:a16="http://schemas.microsoft.com/office/drawing/2014/main" id="{787B0057-B3A1-4BCF-821D-ACEC0E2B3FB2}"/>
              </a:ext>
            </a:extLst>
          </p:cNvPr>
          <p:cNvSpPr>
            <a:spLocks noGrp="1" noChangeArrowheads="1"/>
          </p:cNvSpPr>
          <p:nvPr>
            <p:ph type="body" idx="1"/>
          </p:nvPr>
        </p:nvSpPr>
        <p:spPr>
          <a:xfrm>
            <a:off x="1657350" y="1085850"/>
            <a:ext cx="5829300" cy="3086100"/>
          </a:xfrm>
        </p:spPr>
        <p:txBody>
          <a:bodyPr/>
          <a:lstStyle/>
          <a:p>
            <a:pPr>
              <a:lnSpc>
                <a:spcPct val="90000"/>
              </a:lnSpc>
            </a:pPr>
            <a:r>
              <a:rPr lang="en-US" altLang="tr-TR" sz="1650">
                <a:cs typeface="Times New Roman" panose="02020603050405020304" pitchFamily="18" charset="0"/>
              </a:rPr>
              <a:t>A primary concern about external rewards, however, is that behaviors maintained by extrinsic motivation alone may not be enough to be effectively sustained once the motivation is gone.</a:t>
            </a:r>
          </a:p>
          <a:p>
            <a:pPr>
              <a:lnSpc>
                <a:spcPct val="90000"/>
              </a:lnSpc>
              <a:buFontTx/>
              <a:buNone/>
            </a:pPr>
            <a:r>
              <a:rPr lang="en-US" altLang="tr-TR" sz="1650">
                <a:cs typeface="Times New Roman" panose="02020603050405020304" pitchFamily="18" charset="0"/>
              </a:rPr>
              <a:t> </a:t>
            </a:r>
          </a:p>
          <a:p>
            <a:pPr lvl="1">
              <a:lnSpc>
                <a:spcPct val="90000"/>
              </a:lnSpc>
            </a:pPr>
            <a:r>
              <a:rPr lang="en-US" altLang="tr-TR" sz="1500" b="1">
                <a:cs typeface="Times New Roman" panose="02020603050405020304" pitchFamily="18" charset="0"/>
              </a:rPr>
              <a:t>Example:</a:t>
            </a:r>
            <a:r>
              <a:rPr lang="en-US" altLang="tr-TR" sz="1500">
                <a:cs typeface="Times New Roman" panose="02020603050405020304" pitchFamily="18" charset="0"/>
              </a:rPr>
              <a:t> Will a student’s grades go down if their parents stop giving them money for earning As and Bs?</a:t>
            </a:r>
          </a:p>
          <a:p>
            <a:pPr>
              <a:lnSpc>
                <a:spcPct val="90000"/>
              </a:lnSpc>
              <a:buFontTx/>
              <a:buNone/>
            </a:pPr>
            <a:r>
              <a:rPr lang="en-US" altLang="tr-TR" sz="1650">
                <a:cs typeface="Times New Roman" panose="02020603050405020304" pitchFamily="18" charset="0"/>
              </a:rPr>
              <a:t> </a:t>
            </a:r>
          </a:p>
          <a:p>
            <a:pPr lvl="1">
              <a:lnSpc>
                <a:spcPct val="90000"/>
              </a:lnSpc>
            </a:pPr>
            <a:r>
              <a:rPr lang="en-US" altLang="tr-TR" sz="1500">
                <a:cs typeface="Times New Roman" panose="02020603050405020304" pitchFamily="18" charset="0"/>
              </a:rPr>
              <a:t>Evidence suggests that the removal of an extrinsic motivation will result in behavior levels lower than before the rewards were given.</a:t>
            </a:r>
          </a:p>
          <a:p>
            <a:pPr>
              <a:lnSpc>
                <a:spcPct val="90000"/>
              </a:lnSpc>
              <a:buFontTx/>
              <a:buNone/>
            </a:pPr>
            <a:endParaRPr lang="en-US" altLang="tr-TR" sz="1650"/>
          </a:p>
          <a:p>
            <a:pPr>
              <a:lnSpc>
                <a:spcPct val="90000"/>
              </a:lnSpc>
              <a:buFontTx/>
              <a:buNone/>
            </a:pPr>
            <a:endParaRPr lang="en-US" altLang="tr-TR" sz="1650">
              <a:cs typeface="Times New Roman" panose="02020603050405020304" pitchFamily="18" charset="0"/>
            </a:endParaRPr>
          </a:p>
          <a:p>
            <a:pPr>
              <a:lnSpc>
                <a:spcPct val="90000"/>
              </a:lnSpc>
              <a:buFontTx/>
              <a:buNone/>
            </a:pPr>
            <a:r>
              <a:rPr lang="en-US" altLang="tr-TR" sz="1650" b="1">
                <a:cs typeface="Times New Roman" panose="02020603050405020304" pitchFamily="18" charset="0"/>
              </a:rPr>
              <a:t>	</a:t>
            </a:r>
          </a:p>
        </p:txBody>
      </p:sp>
    </p:spTree>
    <p:extLst>
      <p:ext uri="{BB962C8B-B14F-4D97-AF65-F5344CB8AC3E}">
        <p14:creationId xmlns:p14="http://schemas.microsoft.com/office/powerpoint/2010/main" val="204798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BE6F4646-6886-46E8-BDB1-491CDA1C3B09}"/>
              </a:ext>
            </a:extLst>
          </p:cNvPr>
          <p:cNvSpPr>
            <a:spLocks noGrp="1"/>
          </p:cNvSpPr>
          <p:nvPr>
            <p:ph type="title"/>
          </p:nvPr>
        </p:nvSpPr>
        <p:spPr/>
        <p:txBody>
          <a:bodyPr/>
          <a:lstStyle/>
          <a:p>
            <a:r>
              <a:rPr lang="en-US" altLang="tr-TR"/>
              <a:t>Overjustificaion </a:t>
            </a:r>
          </a:p>
        </p:txBody>
      </p:sp>
      <p:sp>
        <p:nvSpPr>
          <p:cNvPr id="49155" name="Content Placeholder 2">
            <a:extLst>
              <a:ext uri="{FF2B5EF4-FFF2-40B4-BE49-F238E27FC236}">
                <a16:creationId xmlns:a16="http://schemas.microsoft.com/office/drawing/2014/main" id="{C0EFD473-7CF3-474E-8E66-8F20A2787F29}"/>
              </a:ext>
            </a:extLst>
          </p:cNvPr>
          <p:cNvSpPr>
            <a:spLocks noGrp="1"/>
          </p:cNvSpPr>
          <p:nvPr>
            <p:ph idx="1"/>
          </p:nvPr>
        </p:nvSpPr>
        <p:spPr/>
        <p:txBody>
          <a:bodyPr/>
          <a:lstStyle/>
          <a:p>
            <a:r>
              <a:rPr lang="en-US" altLang="tr-TR"/>
              <a:t>The overjustification effect is the idea that if we give extrinsic rewards or motivators for things that people already love to do and would do without a reinforcer, eventually the person’s intrinsic motivation will be replaced by that extrinsic motivation.</a:t>
            </a:r>
          </a:p>
          <a:p>
            <a:pPr lvl="1"/>
            <a:r>
              <a:rPr lang="en-US" altLang="tr-TR"/>
              <a:t>Ex: Professional athletes, musicians</a:t>
            </a:r>
          </a:p>
        </p:txBody>
      </p:sp>
    </p:spTree>
    <p:extLst>
      <p:ext uri="{BB962C8B-B14F-4D97-AF65-F5344CB8AC3E}">
        <p14:creationId xmlns:p14="http://schemas.microsoft.com/office/powerpoint/2010/main" val="89828102"/>
      </p:ext>
    </p:extLst>
  </p:cSld>
  <p:clrMapOvr>
    <a:masterClrMapping/>
  </p:clrMapOvr>
</p:sld>
</file>

<file path=ppt/theme/theme1.xml><?xml version="1.0" encoding="utf-8"?>
<a:theme xmlns:a="http://schemas.openxmlformats.org/drawingml/2006/main" name="Floriz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832</Words>
  <Application>Microsoft Office PowerPoint</Application>
  <PresentationFormat>Ekran Gösterisi (16:9)</PresentationFormat>
  <Paragraphs>135</Paragraphs>
  <Slides>22</Slides>
  <Notes>11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Raleway</vt:lpstr>
      <vt:lpstr>Times New Roman</vt:lpstr>
      <vt:lpstr>Wingdings 2</vt:lpstr>
      <vt:lpstr>Abril Fatface</vt:lpstr>
      <vt:lpstr>Arial</vt:lpstr>
      <vt:lpstr>MS PGothic</vt:lpstr>
      <vt:lpstr>Florizel template</vt:lpstr>
      <vt:lpstr>Motivation</vt:lpstr>
      <vt:lpstr>Yerkes-Dodson Law</vt:lpstr>
      <vt:lpstr>Motivation</vt:lpstr>
      <vt:lpstr>Motivation</vt:lpstr>
      <vt:lpstr>Types of Motivation</vt:lpstr>
      <vt:lpstr>Extrinsic vs. Intrinsic Motivation</vt:lpstr>
      <vt:lpstr>PowerPoint Sunusu</vt:lpstr>
      <vt:lpstr>Problems with Extrinsic Motivation</vt:lpstr>
      <vt:lpstr>Overjustificaion </vt:lpstr>
      <vt:lpstr>PowerPoint Sunusu</vt:lpstr>
      <vt:lpstr>Theories of Motivation</vt:lpstr>
      <vt:lpstr>Drive Reduction Theory</vt:lpstr>
      <vt:lpstr>And tables to compare data</vt:lpstr>
      <vt:lpstr>89,526,124$</vt:lpstr>
      <vt:lpstr>Let’s review some concepts</vt:lpstr>
      <vt:lpstr>PowerPoint Sunusu</vt:lpstr>
      <vt:lpstr>PowerPoint Sunusu</vt:lpstr>
      <vt:lpstr>PowerPoint Sunusu</vt:lpstr>
      <vt:lpstr>Thanks!</vt:lpstr>
      <vt:lpstr>Credits</vt:lpstr>
      <vt:lpstr>Presentation design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veta</dc:creator>
  <cp:lastModifiedBy>yasem</cp:lastModifiedBy>
  <cp:revision>31</cp:revision>
  <dcterms:modified xsi:type="dcterms:W3CDTF">2018-02-17T10:49:12Z</dcterms:modified>
</cp:coreProperties>
</file>