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handoutMasterIdLst>
    <p:handoutMasterId r:id="rId14"/>
  </p:handoutMasterIdLst>
  <p:sldIdLst>
    <p:sldId id="256" r:id="rId2"/>
    <p:sldId id="259" r:id="rId3"/>
    <p:sldId id="260" r:id="rId4"/>
    <p:sldId id="261" r:id="rId5"/>
    <p:sldId id="262" r:id="rId6"/>
    <p:sldId id="263" r:id="rId7"/>
    <p:sldId id="264" r:id="rId8"/>
    <p:sldId id="265" r:id="rId9"/>
    <p:sldId id="268" r:id="rId10"/>
    <p:sldId id="266" r:id="rId11"/>
    <p:sldId id="267"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214" autoAdjust="0"/>
    <p:restoredTop sz="94660"/>
  </p:normalViewPr>
  <p:slideViewPr>
    <p:cSldViewPr>
      <p:cViewPr varScale="1">
        <p:scale>
          <a:sx n="84" d="100"/>
          <a:sy n="84" d="100"/>
        </p:scale>
        <p:origin x="96" y="492"/>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3.03.2020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3/3/2020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3.03.2020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3.03.2020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3.03.2020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3.03.2020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3.03.2020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3.03.2020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3.03.2020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3.03.2020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3.03.2020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3.03.2020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3.03.2020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3.03.2020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0"/>
            <a:ext cx="6172200" cy="4608512"/>
          </a:xfrm>
        </p:spPr>
        <p:txBody>
          <a:bodyPr>
            <a:normAutofit fontScale="90000"/>
          </a:bodyPr>
          <a:lstStyle/>
          <a:p>
            <a:pPr algn="ct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fi-FI"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HİN </a:t>
            </a: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417 HİNDUİZM</a:t>
            </a:r>
            <a:b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sz="270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2</a:t>
            </a:r>
            <a:r>
              <a:rPr lang="tr-TR" sz="2700" smtClean="0">
                <a:solidFill>
                  <a:schemeClr val="accent2">
                    <a:lumMod val="75000"/>
                  </a:schemeClr>
                </a:solidFill>
                <a:effectLst>
                  <a:outerShdw blurRad="38100" dist="38100" dir="2700000" algn="tl">
                    <a:srgbClr val="000000">
                      <a:alpha val="43137"/>
                    </a:srgbClr>
                  </a:outerShdw>
                </a:effectLst>
                <a:latin typeface="Comic Sans MS" pitchFamily="66" charset="0"/>
              </a:rPr>
              <a:t>. </a:t>
            </a: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HAFTA</a:t>
            </a:r>
            <a:b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Hindu Tanrıları II</a:t>
            </a:r>
            <a:r>
              <a:rPr lang="tr-TR" dirty="0" smtClean="0">
                <a:solidFill>
                  <a:schemeClr val="accent2">
                    <a:lumMod val="75000"/>
                  </a:schemeClr>
                </a:solidFill>
                <a:effectLst>
                  <a:outerShdw blurRad="38100" dist="38100" dir="2700000" algn="tl">
                    <a:srgbClr val="000000">
                      <a:alpha val="43137"/>
                    </a:srgbClr>
                  </a:outerShdw>
                </a:effectLst>
              </a:rPr>
              <a:t/>
            </a:r>
            <a:br>
              <a:rPr lang="tr-TR" dirty="0" smtClean="0">
                <a:solidFill>
                  <a:schemeClr val="accent2">
                    <a:lumMod val="75000"/>
                  </a:schemeClr>
                </a:solidFill>
                <a:effectLst>
                  <a:outerShdw blurRad="38100" dist="38100" dir="2700000" algn="tl">
                    <a:srgbClr val="000000">
                      <a:alpha val="43137"/>
                    </a:srgbClr>
                  </a:outerShdw>
                </a:effectLst>
              </a:rPr>
            </a:br>
            <a:r>
              <a:rPr lang="tr-TR" dirty="0" smtClean="0">
                <a:solidFill>
                  <a:schemeClr val="accent2">
                    <a:lumMod val="75000"/>
                  </a:schemeClr>
                </a:solidFill>
                <a:effectLst>
                  <a:outerShdw blurRad="38100" dist="38100" dir="2700000" algn="tl">
                    <a:srgbClr val="000000">
                      <a:alpha val="43137"/>
                    </a:srgbClr>
                  </a:outerShdw>
                </a:effectLst>
              </a:rPr>
              <a:t/>
            </a:r>
            <a:br>
              <a:rPr lang="tr-TR" dirty="0" smtClean="0">
                <a:solidFill>
                  <a:schemeClr val="accent2">
                    <a:lumMod val="75000"/>
                  </a:schemeClr>
                </a:solidFill>
                <a:effectLst>
                  <a:outerShdw blurRad="38100" dist="38100" dir="2700000" algn="tl">
                    <a:srgbClr val="000000">
                      <a:alpha val="43137"/>
                    </a:srgbClr>
                  </a:outerShdw>
                </a:effectLst>
              </a:rPr>
            </a:br>
            <a:r>
              <a:rPr lang="tr-TR" sz="1600" dirty="0" smtClean="0">
                <a:solidFill>
                  <a:schemeClr val="accent2">
                    <a:lumMod val="75000"/>
                  </a:schemeClr>
                </a:solidFill>
              </a:rPr>
              <a:t/>
            </a:r>
            <a:br>
              <a:rPr lang="tr-TR" sz="1600" dirty="0" smtClean="0">
                <a:solidFill>
                  <a:schemeClr val="accent2">
                    <a:lumMod val="75000"/>
                  </a:schemeClr>
                </a:solidFill>
              </a:rPr>
            </a:br>
            <a:r>
              <a:rPr lang="tr-TR" sz="1600" dirty="0" smtClean="0">
                <a:solidFill>
                  <a:schemeClr val="accent2">
                    <a:lumMod val="75000"/>
                  </a:schemeClr>
                </a:solidFill>
              </a:rPr>
              <a:t/>
            </a:r>
            <a:br>
              <a:rPr lang="tr-TR" sz="1600" dirty="0" smtClean="0">
                <a:solidFill>
                  <a:schemeClr val="accent2">
                    <a:lumMod val="75000"/>
                  </a:schemeClr>
                </a:solidFill>
              </a:rPr>
            </a:br>
            <a:r>
              <a:rPr lang="tr-TR" sz="1600" dirty="0" smtClean="0">
                <a:solidFill>
                  <a:schemeClr val="accent2">
                    <a:lumMod val="75000"/>
                  </a:schemeClr>
                </a:solidFill>
              </a:rPr>
              <a:t/>
            </a:r>
            <a:br>
              <a:rPr lang="tr-TR" sz="1600" dirty="0" smtClean="0">
                <a:solidFill>
                  <a:schemeClr val="accent2">
                    <a:lumMod val="75000"/>
                  </a:schemeClr>
                </a:solidFill>
              </a:rPr>
            </a:br>
            <a:r>
              <a:rPr lang="tr-TR" sz="1600" dirty="0" smtClean="0">
                <a:solidFill>
                  <a:schemeClr val="accent2">
                    <a:lumMod val="75000"/>
                  </a:schemeClr>
                </a:solidFill>
              </a:rPr>
              <a:t/>
            </a:r>
            <a:br>
              <a:rPr lang="tr-TR" sz="1600" dirty="0" smtClean="0">
                <a:solidFill>
                  <a:schemeClr val="accent2">
                    <a:lumMod val="75000"/>
                  </a:schemeClr>
                </a:solidFill>
              </a:rPr>
            </a:br>
            <a:endParaRPr lang="tr-TR" sz="1600" dirty="0">
              <a:solidFill>
                <a:schemeClr val="accent2">
                  <a:lumMod val="75000"/>
                </a:schemeClr>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Doç. Dr</a:t>
            </a:r>
            <a:r>
              <a:rPr lang="tr-TR" dirty="0">
                <a:solidFill>
                  <a:schemeClr val="tx1"/>
                </a:solidFill>
                <a:effectLst>
                  <a:outerShdw blurRad="38100" dist="38100" dir="2700000" algn="tl">
                    <a:srgbClr val="000000">
                      <a:alpha val="43137"/>
                    </a:srgbClr>
                  </a:outerShdw>
                </a:effectLst>
                <a:latin typeface="Comic Sans MS" pitchFamily="66" charset="0"/>
              </a:rPr>
              <a:t>. Yalçın Kayalı</a:t>
            </a: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Ankara Üniversitesi</a:t>
            </a: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Doğu Dilleri ve Edebiyatları Bölümü</a:t>
            </a: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Hindoloji Anabilim Dalı</a:t>
            </a:r>
            <a:endParaRPr lang="tr-TR" dirty="0">
              <a:solidFill>
                <a:schemeClr val="tx1"/>
              </a:solidFill>
              <a:effectLst>
                <a:outerShdw blurRad="38100" dist="38100" dir="2700000" algn="tl">
                  <a:srgbClr val="000000">
                    <a:alpha val="43137"/>
                  </a:srgbClr>
                </a:outerShdw>
              </a:effectLst>
              <a:latin typeface="Comic Sans MS" pitchFamily="66" charset="0"/>
            </a:endParaRPr>
          </a:p>
        </p:txBody>
      </p:sp>
    </p:spTree>
  </p:cSld>
  <p:clrMapOvr>
    <a:masterClrMapping/>
  </p:clrMapOvr>
  <p:transition>
    <p:wheel spokes="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a:t>Sûrya</a:t>
            </a:r>
            <a:r>
              <a:rPr lang="tr-TR" dirty="0"/>
              <a:t>: Güneş tanrısıdır. Vedaların en önemli tanrılarından biridir. Dört kolu vardır. Ellerinde disk, deniz kabuğu ve nilüfer çiçeği tutar. Bir eliyle “korkma” işareti yapar. Yedi atın çektiği bir arabası vardır. Bu bazen yedi başlı bir attır.</a:t>
            </a:r>
          </a:p>
        </p:txBody>
      </p:sp>
    </p:spTree>
    <p:extLst>
      <p:ext uri="{BB962C8B-B14F-4D97-AF65-F5344CB8AC3E}">
        <p14:creationId xmlns:p14="http://schemas.microsoft.com/office/powerpoint/2010/main" val="33718288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a:t>Varuna</a:t>
            </a:r>
            <a:r>
              <a:rPr lang="tr-TR" dirty="0"/>
              <a:t>: Okyanus Tanrısıdır. </a:t>
            </a:r>
            <a:r>
              <a:rPr lang="tr-TR" dirty="0" err="1"/>
              <a:t>Rigveda’da</a:t>
            </a:r>
            <a:r>
              <a:rPr lang="tr-TR" dirty="0"/>
              <a:t> adı geçen en büyük tanrılardan biridir. Vedik dönemde gök tansıdır ve güneşin görünüşlerinden biridir. Dünyayı ve ahlak kanunlarını korur, gözetir. Sonraki dönemde suların efendisidir. </a:t>
            </a:r>
          </a:p>
        </p:txBody>
      </p:sp>
    </p:spTree>
    <p:extLst>
      <p:ext uri="{BB962C8B-B14F-4D97-AF65-F5344CB8AC3E}">
        <p14:creationId xmlns:p14="http://schemas.microsoft.com/office/powerpoint/2010/main" val="33649700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Veda </a:t>
            </a:r>
            <a:r>
              <a:rPr lang="tr-TR" dirty="0" smtClean="0"/>
              <a:t>Tanrıları</a:t>
            </a:r>
          </a:p>
          <a:p>
            <a:pPr algn="ctr"/>
            <a:endParaRPr lang="tr-TR" dirty="0"/>
          </a:p>
          <a:p>
            <a:pPr algn="ctr"/>
            <a:r>
              <a:rPr lang="tr-TR" dirty="0"/>
              <a:t>Bunlar, </a:t>
            </a:r>
            <a:r>
              <a:rPr lang="tr-TR" dirty="0" err="1"/>
              <a:t>Rigveda’da</a:t>
            </a:r>
            <a:r>
              <a:rPr lang="tr-TR" dirty="0"/>
              <a:t> adı geçen tanrılardır. </a:t>
            </a:r>
            <a:r>
              <a:rPr lang="tr-TR" dirty="0" err="1"/>
              <a:t>Âri</a:t>
            </a:r>
            <a:r>
              <a:rPr lang="tr-TR" dirty="0"/>
              <a:t> dönemin etkisinde oluşturulan bu eserdeki tanrılar, sonradan ikinci plana düşmüştür. Ancak Hindular bunlara da inanırlar. Belli başlıları şunlardır.</a:t>
            </a:r>
          </a:p>
          <a:p>
            <a:endParaRPr lang="tr-TR" dirty="0"/>
          </a:p>
        </p:txBody>
      </p:sp>
    </p:spTree>
    <p:extLst>
      <p:ext uri="{BB962C8B-B14F-4D97-AF65-F5344CB8AC3E}">
        <p14:creationId xmlns:p14="http://schemas.microsoft.com/office/powerpoint/2010/main" val="963739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a:t>İndra</a:t>
            </a:r>
            <a:r>
              <a:rPr lang="tr-TR" dirty="0"/>
              <a:t>: Yağmurlu gökyüzü tanrısıdır. </a:t>
            </a:r>
            <a:r>
              <a:rPr lang="tr-TR" dirty="0" err="1"/>
              <a:t>Âri</a:t>
            </a:r>
            <a:r>
              <a:rPr lang="tr-TR" dirty="0"/>
              <a:t> toplumun ulusal tanrısı ve o dönemdeki tanrıların başıdır. </a:t>
            </a:r>
            <a:r>
              <a:rPr lang="tr-TR" dirty="0" err="1"/>
              <a:t>Rigveda’da</a:t>
            </a:r>
            <a:r>
              <a:rPr lang="tr-TR" dirty="0"/>
              <a:t> kendisine en çok ilahi (250 adet) sunulan tanrı, bu tanrıdır. Dört kolu vardır. Ellerinde şimşek (</a:t>
            </a:r>
            <a:r>
              <a:rPr lang="tr-TR" dirty="0" err="1"/>
              <a:t>vacra</a:t>
            </a:r>
            <a:r>
              <a:rPr lang="tr-TR" dirty="0"/>
              <a:t>), ok ve yay, kanca, ağ ve deniz kabuğu gibi nesneler tutar. Tüm vücudunda bir tane gözü olduğu için ona </a:t>
            </a:r>
            <a:r>
              <a:rPr lang="tr-TR" dirty="0" err="1"/>
              <a:t>Bingözlü</a:t>
            </a:r>
            <a:r>
              <a:rPr lang="tr-TR" dirty="0"/>
              <a:t> (</a:t>
            </a:r>
            <a:r>
              <a:rPr lang="tr-TR" dirty="0" err="1"/>
              <a:t>Sahasrâksba</a:t>
            </a:r>
            <a:r>
              <a:rPr lang="tr-TR" dirty="0"/>
              <a:t>) adı da verilir.</a:t>
            </a:r>
          </a:p>
        </p:txBody>
      </p:sp>
    </p:spTree>
    <p:extLst>
      <p:ext uri="{BB962C8B-B14F-4D97-AF65-F5344CB8AC3E}">
        <p14:creationId xmlns:p14="http://schemas.microsoft.com/office/powerpoint/2010/main" val="443553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Binek hayvanı </a:t>
            </a:r>
            <a:r>
              <a:rPr lang="tr-TR" dirty="0" err="1"/>
              <a:t>Airavâta</a:t>
            </a:r>
            <a:r>
              <a:rPr lang="tr-TR" dirty="0"/>
              <a:t> adlı, dört hortumu bulanan beyaz bir fildir. Vedik dönemde sürülerin, </a:t>
            </a:r>
            <a:r>
              <a:rPr lang="tr-TR" dirty="0" err="1"/>
              <a:t>dinadamlarının</a:t>
            </a:r>
            <a:r>
              <a:rPr lang="tr-TR" dirty="0"/>
              <a:t> ve tanrıların koruyucusudur. Soma içkisi içip kötü ruh </a:t>
            </a:r>
            <a:r>
              <a:rPr lang="tr-TR" dirty="0" err="1"/>
              <a:t>Vritra</a:t>
            </a:r>
            <a:r>
              <a:rPr lang="tr-TR" dirty="0"/>
              <a:t> (Kuraklık) ile savaşır. Ona bu savaşta, fırtına tanrıları olan Maruflar yardım eder. </a:t>
            </a:r>
          </a:p>
        </p:txBody>
      </p:sp>
    </p:spTree>
    <p:extLst>
      <p:ext uri="{BB962C8B-B14F-4D97-AF65-F5344CB8AC3E}">
        <p14:creationId xmlns:p14="http://schemas.microsoft.com/office/powerpoint/2010/main" val="2513837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Karısı </a:t>
            </a:r>
            <a:r>
              <a:rPr lang="tr-TR" dirty="0" err="1"/>
              <a:t>İndrani’dir</a:t>
            </a:r>
            <a:r>
              <a:rPr lang="tr-TR" dirty="0"/>
              <a:t>. Destan ve </a:t>
            </a:r>
            <a:r>
              <a:rPr lang="tr-TR" dirty="0" err="1"/>
              <a:t>Purâna</a:t>
            </a:r>
            <a:r>
              <a:rPr lang="tr-TR" dirty="0"/>
              <a:t> döneminde ikinci sıraya düşer ve önemce </a:t>
            </a:r>
            <a:r>
              <a:rPr lang="tr-TR" dirty="0" err="1"/>
              <a:t>Trimurti’den</a:t>
            </a:r>
            <a:r>
              <a:rPr lang="tr-TR" dirty="0"/>
              <a:t> (Brahma, </a:t>
            </a:r>
            <a:r>
              <a:rPr lang="tr-TR" dirty="0" err="1"/>
              <a:t>Vishnu</a:t>
            </a:r>
            <a:r>
              <a:rPr lang="tr-TR" dirty="0"/>
              <a:t>, </a:t>
            </a:r>
            <a:r>
              <a:rPr lang="tr-TR" dirty="0" err="1"/>
              <a:t>Şiva</a:t>
            </a:r>
            <a:r>
              <a:rPr lang="tr-TR" dirty="0"/>
              <a:t> üçlüsü) sonra gelir. Cennetin yöneticisidir. Vedik dönemde </a:t>
            </a:r>
            <a:r>
              <a:rPr lang="tr-TR" dirty="0" err="1"/>
              <a:t>Agni</a:t>
            </a:r>
            <a:r>
              <a:rPr lang="tr-TR" dirty="0"/>
              <a:t> ve </a:t>
            </a:r>
            <a:r>
              <a:rPr lang="tr-TR" dirty="0" err="1"/>
              <a:t>Sûrya</a:t>
            </a:r>
            <a:r>
              <a:rPr lang="tr-TR" dirty="0"/>
              <a:t> ile birlikte üçlü oluşturur. </a:t>
            </a:r>
            <a:r>
              <a:rPr lang="tr-TR" dirty="0" err="1"/>
              <a:t>İndra</a:t>
            </a:r>
            <a:r>
              <a:rPr lang="tr-TR" dirty="0"/>
              <a:t> adına yapılmış tapınak yoktur, ancak pek çok kutsal ve dindışı metinde adı sıklıkla geçer.</a:t>
            </a:r>
          </a:p>
          <a:p>
            <a:endParaRPr lang="tr-TR" dirty="0"/>
          </a:p>
        </p:txBody>
      </p:sp>
    </p:spTree>
    <p:extLst>
      <p:ext uri="{BB962C8B-B14F-4D97-AF65-F5344CB8AC3E}">
        <p14:creationId xmlns:p14="http://schemas.microsoft.com/office/powerpoint/2010/main" val="36849527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a:t>Agni</a:t>
            </a:r>
            <a:r>
              <a:rPr lang="tr-TR" dirty="0"/>
              <a:t>: En eski Veda tanrılarından olan </a:t>
            </a:r>
            <a:r>
              <a:rPr lang="tr-TR" dirty="0" err="1"/>
              <a:t>Agni</a:t>
            </a:r>
            <a:r>
              <a:rPr lang="tr-TR" dirty="0"/>
              <a:t>, Ateş </a:t>
            </a:r>
            <a:r>
              <a:rPr lang="tr-TR" dirty="0" err="1"/>
              <a:t>Tanrısı’dır</a:t>
            </a:r>
            <a:r>
              <a:rPr lang="tr-TR" dirty="0"/>
              <a:t>. Üç bacaklı, iki veya yedi kollu, kırmızı gözlü, alev saçlı, kızıl sakallı, sivri çeneli, altın dişli bir adam olarak betimlenir. Ellerinde mızrak, yelpaze, kap, kaşık, ateş çubuğu gibi şeyler taşır. Genellikle iki başlıdır. Ateşten oluşan yedi tane dili vardır. Odun ve yağ yer, erimiş yağ içer. Sunulan kurbanları yalar yutar.</a:t>
            </a:r>
          </a:p>
        </p:txBody>
      </p:sp>
    </p:spTree>
    <p:extLst>
      <p:ext uri="{BB962C8B-B14F-4D97-AF65-F5344CB8AC3E}">
        <p14:creationId xmlns:p14="http://schemas.microsoft.com/office/powerpoint/2010/main" val="2772389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O, diğer tanrıların beslendiği bir ağızdır. Gökte güneş, havada parlaklık yerde ateş olmak üzere üç görünüş biçimi vardır. Binek hayvanı koçtur. </a:t>
            </a:r>
            <a:r>
              <a:rPr lang="tr-TR" dirty="0" err="1"/>
              <a:t>Rigveda’da</a:t>
            </a:r>
            <a:r>
              <a:rPr lang="tr-TR" dirty="0"/>
              <a:t> adına sunulmuş 200 ilahi vardır. Bu, </a:t>
            </a:r>
            <a:r>
              <a:rPr lang="tr-TR" dirty="0" err="1"/>
              <a:t>İndra’dan</a:t>
            </a:r>
            <a:r>
              <a:rPr lang="tr-TR" dirty="0"/>
              <a:t> sonra en önemli tanrı olduğu gösterir. Onun önemi, Vedik dönemden bugüne kadar Hindularca verilen değerden de bellidir zaten.</a:t>
            </a:r>
          </a:p>
          <a:p>
            <a:endParaRPr lang="tr-TR" dirty="0"/>
          </a:p>
        </p:txBody>
      </p:sp>
    </p:spTree>
    <p:extLst>
      <p:ext uri="{BB962C8B-B14F-4D97-AF65-F5344CB8AC3E}">
        <p14:creationId xmlns:p14="http://schemas.microsoft.com/office/powerpoint/2010/main" val="26733401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Soma: </a:t>
            </a:r>
            <a:r>
              <a:rPr lang="tr-TR" dirty="0" err="1"/>
              <a:t>Çandra</a:t>
            </a:r>
            <a:r>
              <a:rPr lang="tr-TR" dirty="0"/>
              <a:t> adıyla da bilinen Soma, kutsal bir bitkinin ve onun özsuyunun tanrısıdır ve “Ay Tanrısı” olarak da değerlendirilir. Bakır renkli, ellerinde keskin ve korkunç silahlar tutan bir tanrıdır. İki atla çekilen göksel bir arabası vardır. İki elinden birinde bazen bir gürz tutar, diğeriyle “korkma” işareti yapar.</a:t>
            </a:r>
          </a:p>
        </p:txBody>
      </p:sp>
    </p:spTree>
    <p:extLst>
      <p:ext uri="{BB962C8B-B14F-4D97-AF65-F5344CB8AC3E}">
        <p14:creationId xmlns:p14="http://schemas.microsoft.com/office/powerpoint/2010/main" val="23224573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Tanrılar tarafından içilen Soma’nın sarhoş etme ve cesaret verme özelliği vardır. En çok </a:t>
            </a:r>
            <a:r>
              <a:rPr lang="tr-TR" dirty="0" err="1"/>
              <a:t>İndra</a:t>
            </a:r>
            <a:r>
              <a:rPr lang="tr-TR" dirty="0"/>
              <a:t> içer. Bu tatlılığından ötürü ona “Cennetin sütü” denir ve </a:t>
            </a:r>
            <a:r>
              <a:rPr lang="tr-TR" dirty="0" err="1"/>
              <a:t>Amrita</a:t>
            </a:r>
            <a:r>
              <a:rPr lang="tr-TR" dirty="0"/>
              <a:t> (Ölümsüzlük İçkisi) olarak görülür. Binek hayvanı bir kartaldır. Sonraki edebiyatta tamamen “Ay” ile özdeşleştirilir.</a:t>
            </a:r>
          </a:p>
          <a:p>
            <a:endParaRPr lang="tr-TR" dirty="0"/>
          </a:p>
        </p:txBody>
      </p:sp>
    </p:spTree>
    <p:extLst>
      <p:ext uri="{BB962C8B-B14F-4D97-AF65-F5344CB8AC3E}">
        <p14:creationId xmlns:p14="http://schemas.microsoft.com/office/powerpoint/2010/main" val="1786146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1371</TotalTime>
  <Words>577</Words>
  <Application>Microsoft Office PowerPoint</Application>
  <PresentationFormat>Ekran Gösterisi (4:3)</PresentationFormat>
  <Paragraphs>30</Paragraphs>
  <Slides>11</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Calibri</vt:lpstr>
      <vt:lpstr>Century Schoolbook</vt:lpstr>
      <vt:lpstr>Comic Sans MS</vt:lpstr>
      <vt:lpstr>Wingdings</vt:lpstr>
      <vt:lpstr>Wingdings 2</vt:lpstr>
      <vt:lpstr>Oriel</vt:lpstr>
      <vt:lpstr>                  HİN 417 HİNDUİZM  2. HAFTA  Hindu Tanrıları II      </vt:lpstr>
      <vt:lpstr>HİN 417 HİNDUİZM</vt:lpstr>
      <vt:lpstr>HİN 417 HİNDUİZM</vt:lpstr>
      <vt:lpstr>HİN 417 HİNDUİZM</vt:lpstr>
      <vt:lpstr>HİN 417 HİNDUİZM</vt:lpstr>
      <vt:lpstr>HİN 417 HİNDUİZM</vt:lpstr>
      <vt:lpstr>HİN 417 HİNDUİZM</vt:lpstr>
      <vt:lpstr>HİN 417 HİNDUİZM</vt:lpstr>
      <vt:lpstr>HİN 417 HİNDUİZM</vt:lpstr>
      <vt:lpstr>HİN 417 HİNDUİZM</vt:lpstr>
      <vt:lpstr>HİN 417 HİNDUİZM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Pc</cp:lastModifiedBy>
  <cp:revision>145</cp:revision>
  <dcterms:created xsi:type="dcterms:W3CDTF">2014-11-21T09:52:05Z</dcterms:created>
  <dcterms:modified xsi:type="dcterms:W3CDTF">2020-03-03T13:25:18Z</dcterms:modified>
</cp:coreProperties>
</file>