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4" r:id="rId6"/>
    <p:sldId id="258" r:id="rId7"/>
    <p:sldId id="266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9D5C-BB30-4A83-87CF-F2997A8B845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85A7-42A9-4322-850E-59984ECF02F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11. HAFTA </a:t>
            </a:r>
          </a:p>
          <a:p>
            <a:r>
              <a:rPr lang="tr-TR" dirty="0" smtClean="0"/>
              <a:t>FONKSİYONLAR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veya daha fazla fonksiyonu birleştirerek tek fonksiyon yapmaya bileşke fonksiyon denir.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bire </a:t>
            </a:r>
            <a:r>
              <a:rPr lang="tr-TR" b="1" dirty="0"/>
              <a:t>Bir Fonksiyon</a:t>
            </a:r>
          </a:p>
          <a:p>
            <a:r>
              <a:rPr lang="tr-TR" dirty="0"/>
              <a:t>Bir fonksiyonda tanım kümesindeki elemanların görüntüleri de birbirinden farklıysa buna bire bir fonksiyon deriz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İRE BİR FO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350963"/>
            <a:ext cx="9144000" cy="415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Örten Fonksiyon</a:t>
            </a:r>
          </a:p>
          <a:p>
            <a:r>
              <a:rPr lang="tr-TR" dirty="0" smtClean="0"/>
              <a:t>Görüntü kümesiyle değer kümesinin aynı olduğu fonksiyonlara örten fonksiyon deniyor, yani B kümemizde eşi olmayan eleman olmaması gerekiyor!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ÖRTEN FONKSİYO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098550"/>
            <a:ext cx="9144000" cy="4659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İçine Fonksiyon</a:t>
            </a:r>
          </a:p>
          <a:p>
            <a:r>
              <a:rPr lang="tr-TR" dirty="0"/>
              <a:t>Değer kümesinde, yani B kümesinde, eşi olmayan eleman varsa bunu içine fonksiyon </a:t>
            </a:r>
            <a:r>
              <a:rPr lang="tr-TR" dirty="0" smtClean="0"/>
              <a:t>deriz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İÇİNE FONKSİYON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Sabit fonksiyonda A kümesindeki her bir eleman B kümesindeki tek bir elemana eştir. Sabit fonksiyon:  ∀x ∈ A ve c ∈ B için, f : A → B f(x) = c şeklinde tanımlanır. Buradaki “c” değeri sabit değeri ifade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Tanım kümesindeki her eleman B kümesinde kendisiyle eşlenirse buna birim fonksiyon deriz I ile gösteririz</a:t>
            </a:r>
            <a:r>
              <a:rPr lang="tr-TR" dirty="0" smtClean="0"/>
              <a:t>.</a:t>
            </a:r>
          </a:p>
          <a:p>
            <a:r>
              <a:rPr lang="tr-TR" dirty="0"/>
              <a:t>Çift fonksiyonlar f(x)’in f(-x)’e eşit olduğu fonksiyonlardır. Mesela f(2)’nin f(-2)’ye eşit olması gibi. </a:t>
            </a: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/>
              <a:t>f(x) -f(x)’e eşitse bu durumda da tek fonksiyon deriz. Mesela f(2)’nin -f(2)’ye eşit olması gibi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MATEMATİK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2020-05-05T20:41:41Z</dcterms:created>
  <dcterms:modified xsi:type="dcterms:W3CDTF">2020-05-05T20:42:07Z</dcterms:modified>
</cp:coreProperties>
</file>