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3" r:id="rId4"/>
    <p:sldId id="261" r:id="rId5"/>
    <p:sldId id="264" r:id="rId6"/>
    <p:sldId id="258" r:id="rId7"/>
    <p:sldId id="266" r:id="rId8"/>
    <p:sldId id="265" r:id="rId9"/>
    <p:sldId id="259" r:id="rId10"/>
    <p:sldId id="260" r:id="rId1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C9D5C-BB30-4A83-87CF-F2997A8B845F}" type="datetimeFigureOut">
              <a:rPr lang="tr-TR" smtClean="0"/>
              <a:t>05.05.2020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F85A7-42A9-4322-850E-59984ECF02F5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C9D5C-BB30-4A83-87CF-F2997A8B845F}" type="datetimeFigureOut">
              <a:rPr lang="tr-TR" smtClean="0"/>
              <a:t>05.05.2020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F85A7-42A9-4322-850E-59984ECF02F5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C9D5C-BB30-4A83-87CF-F2997A8B845F}" type="datetimeFigureOut">
              <a:rPr lang="tr-TR" smtClean="0"/>
              <a:t>05.05.2020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F85A7-42A9-4322-850E-59984ECF02F5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C9D5C-BB30-4A83-87CF-F2997A8B845F}" type="datetimeFigureOut">
              <a:rPr lang="tr-TR" smtClean="0"/>
              <a:t>05.05.2020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F85A7-42A9-4322-850E-59984ECF02F5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C9D5C-BB30-4A83-87CF-F2997A8B845F}" type="datetimeFigureOut">
              <a:rPr lang="tr-TR" smtClean="0"/>
              <a:t>05.05.2020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F85A7-42A9-4322-850E-59984ECF02F5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C9D5C-BB30-4A83-87CF-F2997A8B845F}" type="datetimeFigureOut">
              <a:rPr lang="tr-TR" smtClean="0"/>
              <a:t>05.05.2020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F85A7-42A9-4322-850E-59984ECF02F5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C9D5C-BB30-4A83-87CF-F2997A8B845F}" type="datetimeFigureOut">
              <a:rPr lang="tr-TR" smtClean="0"/>
              <a:t>05.05.2020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F85A7-42A9-4322-850E-59984ECF02F5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C9D5C-BB30-4A83-87CF-F2997A8B845F}" type="datetimeFigureOut">
              <a:rPr lang="tr-TR" smtClean="0"/>
              <a:t>05.05.2020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F85A7-42A9-4322-850E-59984ECF02F5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C9D5C-BB30-4A83-87CF-F2997A8B845F}" type="datetimeFigureOut">
              <a:rPr lang="tr-TR" smtClean="0"/>
              <a:t>05.05.2020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F85A7-42A9-4322-850E-59984ECF02F5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C9D5C-BB30-4A83-87CF-F2997A8B845F}" type="datetimeFigureOut">
              <a:rPr lang="tr-TR" smtClean="0"/>
              <a:t>05.05.2020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F85A7-42A9-4322-850E-59984ECF02F5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C9D5C-BB30-4A83-87CF-F2997A8B845F}" type="datetimeFigureOut">
              <a:rPr lang="tr-TR" smtClean="0"/>
              <a:t>05.05.2020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F85A7-42A9-4322-850E-59984ECF02F5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FC9D5C-BB30-4A83-87CF-F2997A8B845F}" type="datetimeFigureOut">
              <a:rPr lang="tr-TR" smtClean="0"/>
              <a:t>05.05.2020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BF85A7-42A9-4322-850E-59984ECF02F5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MATEMATİK</a:t>
            </a:r>
            <a:endParaRPr lang="tr-T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11. HAFTA </a:t>
            </a:r>
          </a:p>
          <a:p>
            <a:r>
              <a:rPr lang="tr-TR" dirty="0" smtClean="0"/>
              <a:t>FONKSİYONLAR</a:t>
            </a:r>
            <a:endParaRPr lang="tr-T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İki veya daha fazla fonksiyonu birleştirerek tek fonksiyon yapmaya bileşke fonksiyon denir.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b="1" dirty="0" smtClean="0"/>
              <a:t>bire </a:t>
            </a:r>
            <a:r>
              <a:rPr lang="tr-TR" b="1" dirty="0"/>
              <a:t>Bir Fonksiyon</a:t>
            </a:r>
          </a:p>
          <a:p>
            <a:r>
              <a:rPr lang="tr-TR" dirty="0"/>
              <a:t>Bir fonksiyonda tanım kümesindeki elemanların görüntüleri de birbirinden farklıysa buna bire bir fonksiyon deriz</a:t>
            </a:r>
            <a:r>
              <a:rPr lang="tr-TR" dirty="0" smtClean="0"/>
              <a:t>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BİRE BİR FON.jpg"/>
          <p:cNvPicPr>
            <a:picLocks noGrp="1" noChangeAspect="1"/>
          </p:cNvPicPr>
          <p:nvPr isPhoto="1"/>
        </p:nvPicPr>
        <p:blipFill>
          <a:blip r:embed="rId2">
            <a:lum/>
          </a:blip>
          <a:stretch>
            <a:fillRect/>
          </a:stretch>
        </p:blipFill>
        <p:spPr>
          <a:xfrm>
            <a:off x="0" y="1350963"/>
            <a:ext cx="9144000" cy="41560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smtClean="0"/>
              <a:t>Örten Fonksiyon</a:t>
            </a:r>
          </a:p>
          <a:p>
            <a:r>
              <a:rPr lang="tr-TR" dirty="0" smtClean="0"/>
              <a:t>Görüntü kümesiyle değer kümesinin aynı olduğu fonksiyonlara örten fonksiyon deniyor, yani B kümemizde eşi olmayan eleman olmaması gerekiyor! 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ÖRTEN FONKSİYON.jpg"/>
          <p:cNvPicPr>
            <a:picLocks noGrp="1" noChangeAspect="1"/>
          </p:cNvPicPr>
          <p:nvPr isPhoto="1"/>
        </p:nvPicPr>
        <p:blipFill>
          <a:blip r:embed="rId2">
            <a:lum/>
          </a:blip>
          <a:stretch>
            <a:fillRect/>
          </a:stretch>
        </p:blipFill>
        <p:spPr>
          <a:xfrm>
            <a:off x="0" y="1098550"/>
            <a:ext cx="9144000" cy="465931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b="1" dirty="0"/>
              <a:t>İçine Fonksiyon</a:t>
            </a:r>
          </a:p>
          <a:p>
            <a:r>
              <a:rPr lang="tr-TR" dirty="0"/>
              <a:t>Değer kümesinde, yani B kümesinde, eşi olmayan eleman varsa bunu içine fonksiyon </a:t>
            </a:r>
            <a:r>
              <a:rPr lang="tr-TR" dirty="0" smtClean="0"/>
              <a:t>deriz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İÇİNE FONKSİYON.png"/>
          <p:cNvPicPr>
            <a:picLocks noGrp="1" noChangeAspect="1"/>
          </p:cNvPicPr>
          <p:nvPr isPhoto="1"/>
        </p:nvPicPr>
        <p:blipFill>
          <a:blip r:embed="rId2">
            <a:lum/>
          </a:blip>
          <a:stretch>
            <a:fillRect/>
          </a:stretch>
        </p:blipFill>
        <p:spPr>
          <a:xfrm>
            <a:off x="0" y="4763"/>
            <a:ext cx="9144000" cy="68484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Sabit fonksiyonda A kümesindeki her bir eleman B kümesindeki tek bir elemana eştir. Sabit fonksiyon:  ∀x ∈ A ve c ∈ B için, f : A → B f(x) = c şeklinde tanımlanır. Buradaki “c” değeri sabit değeri ifade eder.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/>
              <a:t>Tanım kümesindeki her eleman B kümesinde kendisiyle eşlenirse buna birim fonksiyon deriz I ile gösteririz</a:t>
            </a:r>
            <a:r>
              <a:rPr lang="tr-TR" dirty="0" smtClean="0"/>
              <a:t>.</a:t>
            </a:r>
          </a:p>
          <a:p>
            <a:r>
              <a:rPr lang="tr-TR" dirty="0"/>
              <a:t>Çift fonksiyonlar f(x)’in f(-x)’e eşit olduğu fonksiyonlardır. Mesela f(2)’nin f(-2)’ye eşit olması gibi. </a:t>
            </a:r>
            <a:endParaRPr lang="tr-TR" dirty="0" smtClean="0"/>
          </a:p>
          <a:p>
            <a:r>
              <a:rPr lang="tr-TR" dirty="0" smtClean="0"/>
              <a:t>Eğer </a:t>
            </a:r>
            <a:r>
              <a:rPr lang="tr-TR" dirty="0"/>
              <a:t>f(x) -f(x)’e eşitse bu durumda da tek fonksiyon deriz. Mesela f(2)’nin -f(2)’ye eşit olması gibi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101</Words>
  <Application>Microsoft Office PowerPoint</Application>
  <PresentationFormat>On-screen Show (4:3)</PresentationFormat>
  <Paragraphs>14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MATEMATİK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MATEMATİK</dc:title>
  <dc:creator>Tuğba&amp;Cihan</dc:creator>
  <cp:lastModifiedBy>Tuğba&amp;Cihan</cp:lastModifiedBy>
  <cp:revision>1</cp:revision>
  <dcterms:created xsi:type="dcterms:W3CDTF">2020-05-05T20:41:41Z</dcterms:created>
  <dcterms:modified xsi:type="dcterms:W3CDTF">2020-05-05T20:42:07Z</dcterms:modified>
</cp:coreProperties>
</file>