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0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45" d="100"/>
          <a:sy n="145" d="100"/>
        </p:scale>
        <p:origin x="144" y="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sz="3200" dirty="0" smtClean="0"/>
              <a:t>Uygulamalar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 smtClean="0"/>
              <a:t>NBP246 MİKRODENETLEYİCİLER</a:t>
            </a:r>
          </a:p>
          <a:p>
            <a:r>
              <a:rPr lang="tr-TR" dirty="0" err="1" smtClean="0"/>
              <a:t>Öğr</a:t>
            </a:r>
            <a:r>
              <a:rPr lang="tr-TR" dirty="0" smtClean="0"/>
              <a:t>. Gör. Mahmut KILIÇASLAN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 5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Buton ile BCD Sayıcı Uygulaması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Bu uygulamada B portuna bağlı </a:t>
            </a:r>
            <a:r>
              <a:rPr lang="tr-TR" dirty="0" err="1" smtClean="0">
                <a:solidFill>
                  <a:srgbClr val="FF0000"/>
                </a:solidFill>
              </a:rPr>
              <a:t>ledler</a:t>
            </a:r>
            <a:r>
              <a:rPr lang="tr-TR" dirty="0" smtClean="0">
                <a:solidFill>
                  <a:srgbClr val="FF0000"/>
                </a:solidFill>
              </a:rPr>
              <a:t> ile BCD sayıcı uygulaması yapılacaktır.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70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Devre Şeması</a:t>
            </a:r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373" y="1846263"/>
            <a:ext cx="9153580" cy="4022725"/>
          </a:xfrm>
        </p:spPr>
      </p:pic>
    </p:spTree>
    <p:extLst>
      <p:ext uri="{BB962C8B-B14F-4D97-AF65-F5344CB8AC3E}">
        <p14:creationId xmlns:p14="http://schemas.microsoft.com/office/powerpoint/2010/main" val="175667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 Kodlar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072" y="1846263"/>
            <a:ext cx="4574181" cy="4022725"/>
          </a:xfrm>
        </p:spPr>
      </p:pic>
    </p:spTree>
    <p:extLst>
      <p:ext uri="{BB962C8B-B14F-4D97-AF65-F5344CB8AC3E}">
        <p14:creationId xmlns:p14="http://schemas.microsoft.com/office/powerpoint/2010/main" val="2625150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 6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Yürüyen Işık Uygulaması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Yürüyen ışık devresi diğer bir ismi ile kara şimşek devresi denetleyici çıkışına bağlı </a:t>
            </a:r>
            <a:r>
              <a:rPr lang="tr-TR" dirty="0" err="1" smtClean="0">
                <a:solidFill>
                  <a:srgbClr val="FF0000"/>
                </a:solidFill>
              </a:rPr>
              <a:t>ledlerin</a:t>
            </a:r>
            <a:r>
              <a:rPr lang="tr-TR" dirty="0" smtClean="0">
                <a:solidFill>
                  <a:srgbClr val="FF0000"/>
                </a:solidFill>
              </a:rPr>
              <a:t> sırasıyla yanıp ve tekrar sönmesini sağlar.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61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Devre Şeması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388" y="1846263"/>
            <a:ext cx="8895550" cy="4022725"/>
          </a:xfrm>
        </p:spPr>
      </p:pic>
    </p:spTree>
    <p:extLst>
      <p:ext uri="{BB962C8B-B14F-4D97-AF65-F5344CB8AC3E}">
        <p14:creationId xmlns:p14="http://schemas.microsoft.com/office/powerpoint/2010/main" val="1352473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 Kodlar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623" y="1846263"/>
            <a:ext cx="4111079" cy="4022725"/>
          </a:xfrm>
        </p:spPr>
      </p:pic>
    </p:spTree>
    <p:extLst>
      <p:ext uri="{BB962C8B-B14F-4D97-AF65-F5344CB8AC3E}">
        <p14:creationId xmlns:p14="http://schemas.microsoft.com/office/powerpoint/2010/main" val="3890929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[</a:t>
            </a:r>
            <a:r>
              <a:rPr lang="tr-TR" dirty="0"/>
              <a:t>1</a:t>
            </a:r>
            <a:r>
              <a:rPr lang="tr-TR" dirty="0" smtClean="0"/>
              <a:t>] Serdar Çiçek, CCS C ile PIC Programlama, </a:t>
            </a:r>
            <a:r>
              <a:rPr lang="tr-TR" dirty="0"/>
              <a:t>A</a:t>
            </a:r>
            <a:r>
              <a:rPr lang="tr-TR" dirty="0" smtClean="0"/>
              <a:t>ltaş yayıncılık, 2009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14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temaacik</Template>
  <TotalTime>1202</TotalTime>
  <Words>79</Words>
  <Application>Microsoft Office PowerPoint</Application>
  <PresentationFormat>Geniş ekran</PresentationFormat>
  <Paragraphs>15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Times New Roman</vt:lpstr>
      <vt:lpstr>temaacik</vt:lpstr>
      <vt:lpstr>Uygulamalar</vt:lpstr>
      <vt:lpstr>Uygulama 5</vt:lpstr>
      <vt:lpstr>Devre Şeması</vt:lpstr>
      <vt:lpstr>Kaynak Kodlar</vt:lpstr>
      <vt:lpstr>Uygulama 6</vt:lpstr>
      <vt:lpstr>Devre Şeması</vt:lpstr>
      <vt:lpstr>Kaynak Kodlar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Windows Kullanıcısı</cp:lastModifiedBy>
  <cp:revision>58</cp:revision>
  <dcterms:created xsi:type="dcterms:W3CDTF">2017-11-13T19:25:20Z</dcterms:created>
  <dcterms:modified xsi:type="dcterms:W3CDTF">2020-02-10T20:10:06Z</dcterms:modified>
</cp:coreProperties>
</file>